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69" r:id="rId4"/>
    <p:sldId id="258" r:id="rId5"/>
    <p:sldId id="279" r:id="rId6"/>
    <p:sldId id="263" r:id="rId7"/>
    <p:sldId id="274" r:id="rId8"/>
    <p:sldId id="280" r:id="rId9"/>
    <p:sldId id="275" r:id="rId10"/>
    <p:sldId id="27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180" y="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10/12/2022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44624"/>
            <a:ext cx="10837204" cy="468052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ECONOMIC IMPORTANCE     OF </a:t>
            </a:r>
            <a:br>
              <a:rPr lang="en-US" sz="6000" dirty="0"/>
            </a:br>
            <a:r>
              <a:rPr lang="en-US" sz="6000" dirty="0"/>
              <a:t>BACTERIA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SPOILAGE OF FOOD STUFF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3C22E-45F9-4DD3-B1B2-AC44829FDC0E}"/>
              </a:ext>
            </a:extLst>
          </p:cNvPr>
          <p:cNvSpPr txBox="1"/>
          <p:nvPr/>
        </p:nvSpPr>
        <p:spPr>
          <a:xfrm>
            <a:off x="636270" y="2351146"/>
            <a:ext cx="6451787" cy="4221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Meat               </a:t>
            </a:r>
            <a:r>
              <a:rPr lang="en-US" sz="2400" i="1" dirty="0"/>
              <a:t>E.coli</a:t>
            </a: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Fish                </a:t>
            </a:r>
            <a:r>
              <a:rPr lang="en-US" sz="2400" i="1" dirty="0"/>
              <a:t>Pseudomonas sp.</a:t>
            </a: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Food Poisoning     </a:t>
            </a:r>
            <a:r>
              <a:rPr lang="en-US" sz="2400" i="1" dirty="0"/>
              <a:t>Salmonella sp.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</a:pPr>
            <a:endParaRPr lang="en-US" sz="2400" dirty="0"/>
          </a:p>
        </p:txBody>
      </p:sp>
      <p:pic>
        <p:nvPicPr>
          <p:cNvPr id="4098" name="Picture 2" descr="Beef Contaminated with E. coli - Stock Image - C028/2591 - Science Photo  Library">
            <a:extLst>
              <a:ext uri="{FF2B5EF4-FFF2-40B4-BE49-F238E27FC236}">
                <a16:creationId xmlns:a16="http://schemas.microsoft.com/office/drawing/2014/main" id="{9DE2BA52-7B24-4A31-A01B-2E15DD34F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7626" b="-1"/>
          <a:stretch/>
        </p:blipFill>
        <p:spPr bwMode="auto">
          <a:xfrm>
            <a:off x="7462564" y="1838908"/>
            <a:ext cx="4435564" cy="4088921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E1D8A4-9C0D-4621-9052-563F60BB04E4}"/>
              </a:ext>
            </a:extLst>
          </p:cNvPr>
          <p:cNvCxnSpPr>
            <a:cxnSpLocks/>
          </p:cNvCxnSpPr>
          <p:nvPr/>
        </p:nvCxnSpPr>
        <p:spPr>
          <a:xfrm>
            <a:off x="3790156" y="3429000"/>
            <a:ext cx="5760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2AE1F-CEAD-4BA5-AD37-C5EE952F5116}"/>
              </a:ext>
            </a:extLst>
          </p:cNvPr>
          <p:cNvCxnSpPr>
            <a:cxnSpLocks/>
          </p:cNvCxnSpPr>
          <p:nvPr/>
        </p:nvCxnSpPr>
        <p:spPr>
          <a:xfrm>
            <a:off x="3853828" y="2996952"/>
            <a:ext cx="5760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150004-53C2-4FF5-87C2-CE2078EA8EAF}"/>
              </a:ext>
            </a:extLst>
          </p:cNvPr>
          <p:cNvCxnSpPr>
            <a:cxnSpLocks/>
          </p:cNvCxnSpPr>
          <p:nvPr/>
        </p:nvCxnSpPr>
        <p:spPr>
          <a:xfrm>
            <a:off x="3862163" y="2564904"/>
            <a:ext cx="5760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4DE5-1431-4DB7-8592-0DD860DA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388096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sz="7300" dirty="0"/>
              <a:t>AGRICULTURE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DD7A3-B963-4B4A-98AF-48732C8AB76B}"/>
              </a:ext>
            </a:extLst>
          </p:cNvPr>
          <p:cNvSpPr txBox="1">
            <a:spLocks/>
          </p:cNvSpPr>
          <p:nvPr/>
        </p:nvSpPr>
        <p:spPr>
          <a:xfrm>
            <a:off x="1522412" y="3501008"/>
            <a:ext cx="9144000" cy="2388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sz="6600" dirty="0"/>
              <a:t>INDUSTRY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</a:t>
            </a:r>
          </a:p>
          <a:p>
            <a:pPr lvl="1"/>
            <a:r>
              <a:rPr lang="en-US" dirty="0"/>
              <a:t>Beneficial Activities </a:t>
            </a:r>
          </a:p>
          <a:p>
            <a:pPr lvl="1"/>
            <a:r>
              <a:rPr lang="en-US" dirty="0"/>
              <a:t>Harmful Activities 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dirty="0"/>
              <a:t>Antibiotics Production</a:t>
            </a:r>
          </a:p>
          <a:p>
            <a:pPr lvl="1"/>
            <a:r>
              <a:rPr lang="en-US" dirty="0"/>
              <a:t>Fermentation</a:t>
            </a:r>
          </a:p>
          <a:p>
            <a:pPr lvl="1"/>
            <a:r>
              <a:rPr lang="en-US" dirty="0"/>
              <a:t>Retting Of </a:t>
            </a:r>
            <a:r>
              <a:rPr lang="en-US" dirty="0" err="1"/>
              <a:t>Fibres</a:t>
            </a:r>
            <a:endParaRPr lang="en-US" dirty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D287E-CFC9-46C7-A8C3-CC6D0543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762000"/>
            <a:ext cx="9144000" cy="2667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AGRICULTURE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AB3D0-D922-493E-86E0-EE89A919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180" y="3429000"/>
            <a:ext cx="8748463" cy="2374776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4400" dirty="0"/>
              <a:t>BENEFICIAL ACTIVITY</a:t>
            </a:r>
          </a:p>
          <a:p>
            <a:pPr algn="ctr"/>
            <a:endParaRPr lang="en-US" sz="4400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4400" dirty="0"/>
              <a:t>HARMFUL ACTIVITY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BC37-E8F2-487B-84B8-695EF8F8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BENEFICIAL ACTIVITY</a:t>
            </a:r>
          </a:p>
        </p:txBody>
      </p:sp>
    </p:spTree>
    <p:extLst>
      <p:ext uri="{BB962C8B-B14F-4D97-AF65-F5344CB8AC3E}">
        <p14:creationId xmlns:p14="http://schemas.microsoft.com/office/powerpoint/2010/main" val="7868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93C22E-45F9-4DD3-B1B2-AC44829FDC0E}"/>
              </a:ext>
            </a:extLst>
          </p:cNvPr>
          <p:cNvSpPr txBox="1"/>
          <p:nvPr/>
        </p:nvSpPr>
        <p:spPr>
          <a:xfrm>
            <a:off x="1522413" y="1904999"/>
            <a:ext cx="4435564" cy="40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Nitrogen Fixation</a:t>
            </a:r>
          </a:p>
          <a:p>
            <a:pPr marL="1257300" lvl="2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i="1" dirty="0"/>
              <a:t>Azotobacter</a:t>
            </a:r>
          </a:p>
          <a:p>
            <a:pPr marL="1257300" lvl="2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i="1" dirty="0"/>
              <a:t>Rhizobium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</a:pPr>
            <a:endParaRPr lang="en-US" sz="2400" dirty="0"/>
          </a:p>
        </p:txBody>
      </p:sp>
      <p:pic>
        <p:nvPicPr>
          <p:cNvPr id="1026" name="Picture 2" descr="Nitrogen fixation by nitrogen-fixing plants">
            <a:extLst>
              <a:ext uri="{FF2B5EF4-FFF2-40B4-BE49-F238E27FC236}">
                <a16:creationId xmlns:a16="http://schemas.microsoft.com/office/drawing/2014/main" id="{ADF5C4DF-AE42-4442-BDBD-6F8FA58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4170" y="1047095"/>
            <a:ext cx="4946826" cy="49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FFBDCE-11AF-47AB-A36F-CB44B2BC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SOIL FERTILITY</a:t>
            </a:r>
          </a:p>
        </p:txBody>
      </p:sp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PEST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3C22E-45F9-4DD3-B1B2-AC44829FDC0E}"/>
              </a:ext>
            </a:extLst>
          </p:cNvPr>
          <p:cNvSpPr txBox="1"/>
          <p:nvPr/>
        </p:nvSpPr>
        <p:spPr>
          <a:xfrm>
            <a:off x="1522412" y="1904999"/>
            <a:ext cx="5508104" cy="40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BT Cotton</a:t>
            </a:r>
          </a:p>
          <a:p>
            <a:pPr marL="1257300" lvl="2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3200" dirty="0"/>
              <a:t>Genetically Modified Crop</a:t>
            </a:r>
          </a:p>
          <a:p>
            <a:pPr marL="1257300" lvl="2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i="1" dirty="0" err="1"/>
              <a:t>Bascillus</a:t>
            </a:r>
            <a:r>
              <a:rPr lang="en-US" sz="2800" i="1" dirty="0"/>
              <a:t> thuringiensis</a:t>
            </a:r>
          </a:p>
          <a:p>
            <a:pPr marL="742950" lvl="1" indent="-28575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</a:pPr>
            <a:endParaRPr lang="en-US" sz="2400" dirty="0"/>
          </a:p>
        </p:txBody>
      </p:sp>
      <p:pic>
        <p:nvPicPr>
          <p:cNvPr id="2052" name="Picture 4" descr="Non BT Cotton Seeds">
            <a:extLst>
              <a:ext uri="{FF2B5EF4-FFF2-40B4-BE49-F238E27FC236}">
                <a16:creationId xmlns:a16="http://schemas.microsoft.com/office/drawing/2014/main" id="{9F0F239B-563A-4AB7-ACB7-309170388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2" r="12469" b="2"/>
          <a:stretch/>
        </p:blipFill>
        <p:spPr bwMode="auto">
          <a:xfrm>
            <a:off x="7026470" y="1340768"/>
            <a:ext cx="4799650" cy="442455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883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BC37-E8F2-487B-84B8-695EF8F8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HARMFUL ACTIVITY</a:t>
            </a:r>
          </a:p>
        </p:txBody>
      </p:sp>
    </p:spTree>
    <p:extLst>
      <p:ext uri="{BB962C8B-B14F-4D97-AF65-F5344CB8AC3E}">
        <p14:creationId xmlns:p14="http://schemas.microsoft.com/office/powerpoint/2010/main" val="39997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REDUCE SOIL FERTILITY</a:t>
            </a:r>
            <a:br>
              <a:rPr lang="en-US" sz="32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3C22E-45F9-4DD3-B1B2-AC44829FDC0E}"/>
              </a:ext>
            </a:extLst>
          </p:cNvPr>
          <p:cNvSpPr txBox="1"/>
          <p:nvPr/>
        </p:nvSpPr>
        <p:spPr>
          <a:xfrm>
            <a:off x="1522412" y="1904999"/>
            <a:ext cx="5796135" cy="40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Nitrate    Free N2</a:t>
            </a: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i="1" dirty="0"/>
              <a:t>Micrococcus </a:t>
            </a:r>
            <a:r>
              <a:rPr lang="en-US" sz="3200" i="1" dirty="0" err="1"/>
              <a:t>denitrificans</a:t>
            </a:r>
            <a:endParaRPr lang="en-US" sz="3200" i="1" dirty="0"/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</a:pPr>
            <a:endParaRPr lang="en-US" sz="2400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6AA8515-2359-47CD-84F9-DFD6A254C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45455" r="1" b="-277"/>
          <a:stretch/>
        </p:blipFill>
        <p:spPr bwMode="auto">
          <a:xfrm>
            <a:off x="7457391" y="1772816"/>
            <a:ext cx="4339159" cy="3096344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087683-EA4F-4EE5-A54C-ABEF833073BF}"/>
              </a:ext>
            </a:extLst>
          </p:cNvPr>
          <p:cNvCxnSpPr>
            <a:cxnSpLocks/>
          </p:cNvCxnSpPr>
          <p:nvPr/>
        </p:nvCxnSpPr>
        <p:spPr>
          <a:xfrm>
            <a:off x="3718148" y="2204864"/>
            <a:ext cx="43204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104</TotalTime>
  <Words>79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Euphemia</vt:lpstr>
      <vt:lpstr>Wingdings</vt:lpstr>
      <vt:lpstr>Striped Border 16x9</vt:lpstr>
      <vt:lpstr>ECONOMIC IMPORTANCE     OF  BACTERIA </vt:lpstr>
      <vt:lpstr>AGRICULTURE  </vt:lpstr>
      <vt:lpstr>Title and Content Layout with List</vt:lpstr>
      <vt:lpstr>AGRICULTURE</vt:lpstr>
      <vt:lpstr>BENEFICIAL ACTIVITY</vt:lpstr>
      <vt:lpstr>SOIL FERTILITY</vt:lpstr>
      <vt:lpstr>PEST CONTROL</vt:lpstr>
      <vt:lpstr>HARMFUL ACTIVITY</vt:lpstr>
      <vt:lpstr>REDUCE SOIL FERTILITY </vt:lpstr>
      <vt:lpstr>SPOILAGE OF FOOD STUFF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IMPORTANCE     OF  BACTERIA </dc:title>
  <dc:creator>Sharma, Deepankar (Cognizant)</dc:creator>
  <cp:lastModifiedBy>Sharma, Deepankar (Cognizant)</cp:lastModifiedBy>
  <cp:revision>1</cp:revision>
  <dcterms:created xsi:type="dcterms:W3CDTF">2022-10-12T15:42:34Z</dcterms:created>
  <dcterms:modified xsi:type="dcterms:W3CDTF">2022-10-12T17:28:48Z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