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76400" y="1863720"/>
            <a:ext cx="4962240" cy="14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 rot="5400000">
            <a:off x="-302760" y="216684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995840"/>
            <a:ext cx="2682360" cy="2678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415680" y="1995840"/>
            <a:ext cx="2682360" cy="2678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A691F25-E540-4A60-A319-F794004D0807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520055F-D7BF-4AEC-9391-7AACB3946670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1995840"/>
            <a:ext cx="5640480" cy="264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DE39D6C-A56F-4F8F-8423-14969E082570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1995840"/>
            <a:ext cx="2563200" cy="2678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3290400" y="1995840"/>
            <a:ext cx="2563200" cy="2678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6123240" y="1995840"/>
            <a:ext cx="2563200" cy="2678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992F4A9-E575-4FA1-9B79-3275EBDB99EA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PlaceHolder 3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sldNum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5C9F232-EA94-4CDD-9698-87ED965CB797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id.atlassian.com/signup" TargetMode="External"/><Relationship Id="rId2" Type="http://schemas.openxmlformats.org/officeDocument/2006/relationships/hyperlink" Target="https://www.atlassian.com/software/jira" TargetMode="External"/><Relationship Id="rId3" Type="http://schemas.openxmlformats.org/officeDocument/2006/relationships/hyperlink" Target="https://www.atlassian.com/software/jira/download?_ga=1.28526460.1787473978.1488778536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1"/>
          <p:cNvGrpSpPr/>
          <p:nvPr/>
        </p:nvGrpSpPr>
        <p:grpSpPr>
          <a:xfrm>
            <a:off x="5122440" y="668160"/>
            <a:ext cx="3840120" cy="3893040"/>
            <a:chOff x="5122440" y="668160"/>
            <a:chExt cx="3840120" cy="3893040"/>
          </a:xfrm>
        </p:grpSpPr>
        <p:grpSp>
          <p:nvGrpSpPr>
            <p:cNvPr id="247" name="Group 2"/>
            <p:cNvGrpSpPr/>
            <p:nvPr/>
          </p:nvGrpSpPr>
          <p:grpSpPr>
            <a:xfrm>
              <a:off x="5144040" y="893520"/>
              <a:ext cx="2833200" cy="2963880"/>
              <a:chOff x="5144040" y="893520"/>
              <a:chExt cx="2833200" cy="2963880"/>
            </a:xfrm>
          </p:grpSpPr>
          <p:sp>
            <p:nvSpPr>
              <p:cNvPr id="248" name="CustomShape 3"/>
              <p:cNvSpPr/>
              <p:nvPr/>
            </p:nvSpPr>
            <p:spPr>
              <a:xfrm>
                <a:off x="6323400" y="893520"/>
                <a:ext cx="1653840" cy="2242440"/>
              </a:xfrm>
              <a:custGeom>
                <a:avLst/>
                <a:gdLst/>
                <a:ahLst/>
                <a:rect l="l" t="t" r="r" b="b"/>
                <a:pathLst>
                  <a:path w="2069020" h="2805419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4"/>
              <p:cNvSpPr/>
              <p:nvPr/>
            </p:nvSpPr>
            <p:spPr>
              <a:xfrm>
                <a:off x="7945920" y="3082680"/>
                <a:ext cx="17280" cy="61560"/>
              </a:xfrm>
              <a:custGeom>
                <a:avLst/>
                <a:gdLst/>
                <a:ahLst/>
                <a:rect l="l" t="t" r="r" b="b"/>
                <a:pathLst>
                  <a:path w="21907" h="7724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5"/>
              <p:cNvSpPr/>
              <p:nvPr/>
            </p:nvSpPr>
            <p:spPr>
              <a:xfrm>
                <a:off x="6320880" y="896040"/>
                <a:ext cx="41400" cy="17640"/>
              </a:xfrm>
              <a:custGeom>
                <a:avLst/>
                <a:gdLst/>
                <a:ahLst/>
                <a:rect l="l" t="t" r="r" b="b"/>
                <a:pathLst>
                  <a:path w="52292" h="22389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6"/>
              <p:cNvSpPr/>
              <p:nvPr/>
            </p:nvSpPr>
            <p:spPr>
              <a:xfrm>
                <a:off x="6309000" y="901800"/>
                <a:ext cx="1653840" cy="2242440"/>
              </a:xfrm>
              <a:custGeom>
                <a:avLst/>
                <a:gdLst/>
                <a:ahLst/>
                <a:rect l="l" t="t" r="r" b="b"/>
                <a:pathLst>
                  <a:path w="2069115" h="2805383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CustomShape 7"/>
              <p:cNvSpPr/>
              <p:nvPr/>
            </p:nvSpPr>
            <p:spPr>
              <a:xfrm>
                <a:off x="6306480" y="903600"/>
                <a:ext cx="1653840" cy="2242440"/>
              </a:xfrm>
              <a:custGeom>
                <a:avLst/>
                <a:gdLst/>
                <a:ahLst/>
                <a:rect l="l" t="t" r="r" b="b"/>
                <a:pathLst>
                  <a:path w="2069020" h="2805423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8"/>
              <p:cNvSpPr/>
              <p:nvPr/>
            </p:nvSpPr>
            <p:spPr>
              <a:xfrm>
                <a:off x="6326280" y="929880"/>
                <a:ext cx="1613160" cy="2137320"/>
              </a:xfrm>
              <a:custGeom>
                <a:avLst/>
                <a:gdLst/>
                <a:ahLst/>
                <a:rect l="l" t="t" r="r" b="b"/>
                <a:pathLst>
                  <a:path w="2018061" h="2673878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CustomShape 9"/>
              <p:cNvSpPr/>
              <p:nvPr/>
            </p:nvSpPr>
            <p:spPr>
              <a:xfrm>
                <a:off x="6326280" y="929160"/>
                <a:ext cx="1613160" cy="2137320"/>
              </a:xfrm>
              <a:custGeom>
                <a:avLst/>
                <a:gdLst/>
                <a:ahLst/>
                <a:rect l="l" t="t" r="r" b="b"/>
                <a:pathLst>
                  <a:path w="2018061" h="2673785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10"/>
              <p:cNvSpPr/>
              <p:nvPr/>
            </p:nvSpPr>
            <p:spPr>
              <a:xfrm>
                <a:off x="5144040" y="2269440"/>
                <a:ext cx="2750760" cy="1587960"/>
              </a:xfrm>
              <a:custGeom>
                <a:avLst/>
                <a:gdLst/>
                <a:ahLst/>
                <a:rect l="l" t="t" r="r" b="b"/>
                <a:pathLst>
                  <a:path w="3440851" h="1986608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11"/>
              <p:cNvSpPr/>
              <p:nvPr/>
            </p:nvSpPr>
            <p:spPr>
              <a:xfrm>
                <a:off x="5178600" y="2248560"/>
                <a:ext cx="2750760" cy="1588320"/>
              </a:xfrm>
              <a:custGeom>
                <a:avLst/>
                <a:gdLst/>
                <a:ahLst/>
                <a:rect l="l" t="t" r="r" b="b"/>
                <a:pathLst>
                  <a:path w="3440892" h="1987084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12"/>
              <p:cNvSpPr/>
              <p:nvPr/>
            </p:nvSpPr>
            <p:spPr>
              <a:xfrm>
                <a:off x="5178600" y="2869560"/>
                <a:ext cx="33120" cy="29160"/>
              </a:xfrm>
              <a:custGeom>
                <a:avLst/>
                <a:gdLst/>
                <a:ahLst/>
                <a:rect l="l" t="t" r="r" b="b"/>
                <a:pathLst>
                  <a:path w="41719" h="37052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13"/>
              <p:cNvSpPr/>
              <p:nvPr/>
            </p:nvSpPr>
            <p:spPr>
              <a:xfrm>
                <a:off x="7904880" y="3159720"/>
                <a:ext cx="24480" cy="32040"/>
              </a:xfrm>
              <a:custGeom>
                <a:avLst/>
                <a:gdLst/>
                <a:ahLst/>
                <a:rect l="l" t="t" r="r" b="b"/>
                <a:pathLst>
                  <a:path w="30860" h="40671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14"/>
              <p:cNvSpPr/>
              <p:nvPr/>
            </p:nvSpPr>
            <p:spPr>
              <a:xfrm>
                <a:off x="5178600" y="2224080"/>
                <a:ext cx="2750760" cy="1587960"/>
              </a:xfrm>
              <a:custGeom>
                <a:avLst/>
                <a:gdLst/>
                <a:ahLst/>
                <a:rect l="l" t="t" r="r" b="b"/>
                <a:pathLst>
                  <a:path w="3440892" h="1986618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CustomShape 15"/>
              <p:cNvSpPr/>
              <p:nvPr/>
            </p:nvSpPr>
            <p:spPr>
              <a:xfrm>
                <a:off x="5178600" y="2220120"/>
                <a:ext cx="2750760" cy="1587960"/>
              </a:xfrm>
              <a:custGeom>
                <a:avLst/>
                <a:gdLst/>
                <a:ahLst/>
                <a:rect l="l" t="t" r="r" b="b"/>
                <a:pathLst>
                  <a:path w="3440892" h="1986608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16"/>
              <p:cNvSpPr/>
              <p:nvPr/>
            </p:nvSpPr>
            <p:spPr>
              <a:xfrm>
                <a:off x="6147720" y="23382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49" h="127281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17"/>
              <p:cNvSpPr/>
              <p:nvPr/>
            </p:nvSpPr>
            <p:spPr>
              <a:xfrm>
                <a:off x="6251400" y="23979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18"/>
              <p:cNvSpPr/>
              <p:nvPr/>
            </p:nvSpPr>
            <p:spPr>
              <a:xfrm>
                <a:off x="6356160" y="24588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12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19"/>
              <p:cNvSpPr/>
              <p:nvPr/>
            </p:nvSpPr>
            <p:spPr>
              <a:xfrm>
                <a:off x="6458760" y="25178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20"/>
              <p:cNvSpPr/>
              <p:nvPr/>
            </p:nvSpPr>
            <p:spPr>
              <a:xfrm>
                <a:off x="6562800" y="25779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81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CustomShape 21"/>
              <p:cNvSpPr/>
              <p:nvPr/>
            </p:nvSpPr>
            <p:spPr>
              <a:xfrm>
                <a:off x="6666480" y="26377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30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22"/>
              <p:cNvSpPr/>
              <p:nvPr/>
            </p:nvSpPr>
            <p:spPr>
              <a:xfrm>
                <a:off x="6770160" y="26974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549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23"/>
              <p:cNvSpPr/>
              <p:nvPr/>
            </p:nvSpPr>
            <p:spPr>
              <a:xfrm>
                <a:off x="6873840" y="27576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38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24"/>
              <p:cNvSpPr/>
              <p:nvPr/>
            </p:nvSpPr>
            <p:spPr>
              <a:xfrm>
                <a:off x="6977880" y="28173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30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CustomShape 25"/>
              <p:cNvSpPr/>
              <p:nvPr/>
            </p:nvSpPr>
            <p:spPr>
              <a:xfrm>
                <a:off x="7081560" y="28774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6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26"/>
              <p:cNvSpPr/>
              <p:nvPr/>
            </p:nvSpPr>
            <p:spPr>
              <a:xfrm>
                <a:off x="7185240" y="29372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46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27"/>
              <p:cNvSpPr/>
              <p:nvPr/>
            </p:nvSpPr>
            <p:spPr>
              <a:xfrm>
                <a:off x="7288920" y="29973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64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28"/>
              <p:cNvSpPr/>
              <p:nvPr/>
            </p:nvSpPr>
            <p:spPr>
              <a:xfrm>
                <a:off x="7392600" y="30571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30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29"/>
              <p:cNvSpPr/>
              <p:nvPr/>
            </p:nvSpPr>
            <p:spPr>
              <a:xfrm>
                <a:off x="7496640" y="3116880"/>
                <a:ext cx="226080" cy="130320"/>
              </a:xfrm>
              <a:custGeom>
                <a:avLst/>
                <a:gdLst/>
                <a:ahLst/>
                <a:rect l="l" t="t" r="r" b="b"/>
                <a:pathLst>
                  <a:path w="283033" h="163345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30"/>
              <p:cNvSpPr/>
              <p:nvPr/>
            </p:nvSpPr>
            <p:spPr>
              <a:xfrm>
                <a:off x="6201000" y="24850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31"/>
              <p:cNvSpPr/>
              <p:nvPr/>
            </p:nvSpPr>
            <p:spPr>
              <a:xfrm>
                <a:off x="6304680" y="25448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548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32"/>
              <p:cNvSpPr/>
              <p:nvPr/>
            </p:nvSpPr>
            <p:spPr>
              <a:xfrm>
                <a:off x="6408720" y="26049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33"/>
              <p:cNvSpPr/>
              <p:nvPr/>
            </p:nvSpPr>
            <p:spPr>
              <a:xfrm>
                <a:off x="6512760" y="26650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64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34"/>
              <p:cNvSpPr/>
              <p:nvPr/>
            </p:nvSpPr>
            <p:spPr>
              <a:xfrm>
                <a:off x="6615720" y="27248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35"/>
              <p:cNvSpPr/>
              <p:nvPr/>
            </p:nvSpPr>
            <p:spPr>
              <a:xfrm>
                <a:off x="6719760" y="27846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CustomShape 36"/>
              <p:cNvSpPr/>
              <p:nvPr/>
            </p:nvSpPr>
            <p:spPr>
              <a:xfrm>
                <a:off x="6823800" y="28447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37"/>
              <p:cNvSpPr/>
              <p:nvPr/>
            </p:nvSpPr>
            <p:spPr>
              <a:xfrm>
                <a:off x="6927840" y="29048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38"/>
              <p:cNvSpPr/>
              <p:nvPr/>
            </p:nvSpPr>
            <p:spPr>
              <a:xfrm>
                <a:off x="7031520" y="29646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307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39"/>
              <p:cNvSpPr/>
              <p:nvPr/>
            </p:nvSpPr>
            <p:spPr>
              <a:xfrm>
                <a:off x="7135560" y="30247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49" h="127264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40"/>
              <p:cNvSpPr/>
              <p:nvPr/>
            </p:nvSpPr>
            <p:spPr>
              <a:xfrm>
                <a:off x="7239240" y="30848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15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41"/>
              <p:cNvSpPr/>
              <p:nvPr/>
            </p:nvSpPr>
            <p:spPr>
              <a:xfrm>
                <a:off x="7343640" y="31446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42"/>
              <p:cNvSpPr/>
              <p:nvPr/>
            </p:nvSpPr>
            <p:spPr>
              <a:xfrm>
                <a:off x="6046920" y="2396160"/>
                <a:ext cx="226080" cy="130320"/>
              </a:xfrm>
              <a:custGeom>
                <a:avLst/>
                <a:gdLst/>
                <a:ahLst/>
                <a:rect l="l" t="t" r="r" b="b"/>
                <a:pathLst>
                  <a:path w="283047" h="163399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43"/>
              <p:cNvSpPr/>
              <p:nvPr/>
            </p:nvSpPr>
            <p:spPr>
              <a:xfrm>
                <a:off x="7373160" y="3204720"/>
                <a:ext cx="249840" cy="159120"/>
              </a:xfrm>
              <a:custGeom>
                <a:avLst/>
                <a:gdLst/>
                <a:ahLst/>
                <a:rect l="l" t="t" r="r" b="b"/>
                <a:pathLst>
                  <a:path w="313122" h="199558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44"/>
              <p:cNvSpPr/>
              <p:nvPr/>
            </p:nvSpPr>
            <p:spPr>
              <a:xfrm>
                <a:off x="5745600" y="25707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45"/>
              <p:cNvSpPr/>
              <p:nvPr/>
            </p:nvSpPr>
            <p:spPr>
              <a:xfrm>
                <a:off x="5849280" y="26305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81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46"/>
              <p:cNvSpPr/>
              <p:nvPr/>
            </p:nvSpPr>
            <p:spPr>
              <a:xfrm>
                <a:off x="5952240" y="2690280"/>
                <a:ext cx="176040" cy="101160"/>
              </a:xfrm>
              <a:custGeom>
                <a:avLst/>
                <a:gdLst/>
                <a:ahLst/>
                <a:rect l="l" t="t" r="r" b="b"/>
                <a:pathLst>
                  <a:path w="220563" h="127189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47"/>
              <p:cNvSpPr/>
              <p:nvPr/>
            </p:nvSpPr>
            <p:spPr>
              <a:xfrm>
                <a:off x="6833880" y="31989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49" h="12730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48"/>
              <p:cNvSpPr/>
              <p:nvPr/>
            </p:nvSpPr>
            <p:spPr>
              <a:xfrm>
                <a:off x="6937560" y="32587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49"/>
              <p:cNvSpPr/>
              <p:nvPr/>
            </p:nvSpPr>
            <p:spPr>
              <a:xfrm>
                <a:off x="7040880" y="33184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51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50"/>
              <p:cNvSpPr/>
              <p:nvPr/>
            </p:nvSpPr>
            <p:spPr>
              <a:xfrm>
                <a:off x="7144200" y="33786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46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51"/>
              <p:cNvSpPr/>
              <p:nvPr/>
            </p:nvSpPr>
            <p:spPr>
              <a:xfrm>
                <a:off x="6056280" y="2750040"/>
                <a:ext cx="202680" cy="116640"/>
              </a:xfrm>
              <a:custGeom>
                <a:avLst/>
                <a:gdLst/>
                <a:ahLst/>
                <a:rect l="l" t="t" r="r" b="b"/>
                <a:pathLst>
                  <a:path w="253854" h="14654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52"/>
              <p:cNvSpPr/>
              <p:nvPr/>
            </p:nvSpPr>
            <p:spPr>
              <a:xfrm>
                <a:off x="6703560" y="3123720"/>
                <a:ext cx="202680" cy="116640"/>
              </a:xfrm>
              <a:custGeom>
                <a:avLst/>
                <a:gdLst/>
                <a:ahLst/>
                <a:rect l="l" t="t" r="r" b="b"/>
                <a:pathLst>
                  <a:path w="253901" h="146525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53"/>
              <p:cNvSpPr/>
              <p:nvPr/>
            </p:nvSpPr>
            <p:spPr>
              <a:xfrm>
                <a:off x="6186240" y="2824920"/>
                <a:ext cx="590040" cy="340560"/>
              </a:xfrm>
              <a:custGeom>
                <a:avLst/>
                <a:gdLst/>
                <a:ahLst/>
                <a:rect l="l" t="t" r="r" b="b"/>
                <a:pathLst>
                  <a:path w="738494" h="42624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54"/>
              <p:cNvSpPr/>
              <p:nvPr/>
            </p:nvSpPr>
            <p:spPr>
              <a:xfrm>
                <a:off x="6128640" y="25596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55"/>
              <p:cNvSpPr/>
              <p:nvPr/>
            </p:nvSpPr>
            <p:spPr>
              <a:xfrm>
                <a:off x="6232320" y="26193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56"/>
              <p:cNvSpPr/>
              <p:nvPr/>
            </p:nvSpPr>
            <p:spPr>
              <a:xfrm>
                <a:off x="6336000" y="26791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49" h="127264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57"/>
              <p:cNvSpPr/>
              <p:nvPr/>
            </p:nvSpPr>
            <p:spPr>
              <a:xfrm>
                <a:off x="6439680" y="27388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25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58"/>
              <p:cNvSpPr/>
              <p:nvPr/>
            </p:nvSpPr>
            <p:spPr>
              <a:xfrm>
                <a:off x="6543360" y="27990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64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59"/>
              <p:cNvSpPr/>
              <p:nvPr/>
            </p:nvSpPr>
            <p:spPr>
              <a:xfrm>
                <a:off x="6646680" y="28587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60"/>
              <p:cNvSpPr/>
              <p:nvPr/>
            </p:nvSpPr>
            <p:spPr>
              <a:xfrm>
                <a:off x="6750360" y="29185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CustomShape 61"/>
              <p:cNvSpPr/>
              <p:nvPr/>
            </p:nvSpPr>
            <p:spPr>
              <a:xfrm>
                <a:off x="6853680" y="29782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49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CustomShape 62"/>
              <p:cNvSpPr/>
              <p:nvPr/>
            </p:nvSpPr>
            <p:spPr>
              <a:xfrm>
                <a:off x="6957720" y="30380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37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CustomShape 63"/>
              <p:cNvSpPr/>
              <p:nvPr/>
            </p:nvSpPr>
            <p:spPr>
              <a:xfrm>
                <a:off x="7061400" y="30981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64"/>
              <p:cNvSpPr/>
              <p:nvPr/>
            </p:nvSpPr>
            <p:spPr>
              <a:xfrm>
                <a:off x="7165080" y="31575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85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CustomShape 65"/>
              <p:cNvSpPr/>
              <p:nvPr/>
            </p:nvSpPr>
            <p:spPr>
              <a:xfrm>
                <a:off x="7268760" y="3217680"/>
                <a:ext cx="176400" cy="101520"/>
              </a:xfrm>
              <a:custGeom>
                <a:avLst/>
                <a:gdLst/>
                <a:ahLst/>
                <a:rect l="l" t="t" r="r" b="b"/>
                <a:pathLst>
                  <a:path w="221039" h="12737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CustomShape 66"/>
              <p:cNvSpPr/>
              <p:nvPr/>
            </p:nvSpPr>
            <p:spPr>
              <a:xfrm>
                <a:off x="5946480" y="2454480"/>
                <a:ext cx="254160" cy="146520"/>
              </a:xfrm>
              <a:custGeom>
                <a:avLst/>
                <a:gdLst/>
                <a:ahLst/>
                <a:rect l="l" t="t" r="r" b="b"/>
                <a:pathLst>
                  <a:path w="318480" h="18380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CustomShape 67"/>
              <p:cNvSpPr/>
              <p:nvPr/>
            </p:nvSpPr>
            <p:spPr>
              <a:xfrm>
                <a:off x="5976720" y="258768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CustomShape 68"/>
              <p:cNvSpPr/>
              <p:nvPr/>
            </p:nvSpPr>
            <p:spPr>
              <a:xfrm>
                <a:off x="6080040" y="26474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CustomShape 69"/>
              <p:cNvSpPr/>
              <p:nvPr/>
            </p:nvSpPr>
            <p:spPr>
              <a:xfrm>
                <a:off x="6183720" y="27075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281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CustomShape 70"/>
              <p:cNvSpPr/>
              <p:nvPr/>
            </p:nvSpPr>
            <p:spPr>
              <a:xfrm>
                <a:off x="6287400" y="27673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308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CustomShape 71"/>
              <p:cNvSpPr/>
              <p:nvPr/>
            </p:nvSpPr>
            <p:spPr>
              <a:xfrm>
                <a:off x="6391080" y="2827440"/>
                <a:ext cx="175680" cy="101160"/>
              </a:xfrm>
              <a:custGeom>
                <a:avLst/>
                <a:gdLst/>
                <a:ahLst/>
                <a:rect l="l" t="t" r="r" b="b"/>
                <a:pathLst>
                  <a:path w="220334" h="127131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CustomShape 72"/>
              <p:cNvSpPr/>
              <p:nvPr/>
            </p:nvSpPr>
            <p:spPr>
              <a:xfrm>
                <a:off x="6494760" y="28868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281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CustomShape 73"/>
              <p:cNvSpPr/>
              <p:nvPr/>
            </p:nvSpPr>
            <p:spPr>
              <a:xfrm>
                <a:off x="6598440" y="294696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63" h="127308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CustomShape 74"/>
              <p:cNvSpPr/>
              <p:nvPr/>
            </p:nvSpPr>
            <p:spPr>
              <a:xfrm>
                <a:off x="6702120" y="300672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CustomShape 75"/>
              <p:cNvSpPr/>
              <p:nvPr/>
            </p:nvSpPr>
            <p:spPr>
              <a:xfrm>
                <a:off x="6805440" y="3066480"/>
                <a:ext cx="176040" cy="101160"/>
              </a:xfrm>
              <a:custGeom>
                <a:avLst/>
                <a:gdLst/>
                <a:ahLst/>
                <a:rect l="l" t="t" r="r" b="b"/>
                <a:pathLst>
                  <a:path w="220517" h="126979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CustomShape 76"/>
              <p:cNvSpPr/>
              <p:nvPr/>
            </p:nvSpPr>
            <p:spPr>
              <a:xfrm>
                <a:off x="6909120" y="312624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17" h="12730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CustomShape 77"/>
              <p:cNvSpPr/>
              <p:nvPr/>
            </p:nvSpPr>
            <p:spPr>
              <a:xfrm>
                <a:off x="7012800" y="3186000"/>
                <a:ext cx="176040" cy="101520"/>
              </a:xfrm>
              <a:custGeom>
                <a:avLst/>
                <a:gdLst/>
                <a:ahLst/>
                <a:rect l="l" t="t" r="r" b="b"/>
                <a:pathLst>
                  <a:path w="220524" h="127281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CustomShape 78"/>
              <p:cNvSpPr/>
              <p:nvPr/>
            </p:nvSpPr>
            <p:spPr>
              <a:xfrm>
                <a:off x="7116480" y="3246120"/>
                <a:ext cx="304200" cy="175320"/>
              </a:xfrm>
              <a:custGeom>
                <a:avLst/>
                <a:gdLst/>
                <a:ahLst/>
                <a:rect l="l" t="t" r="r" b="b"/>
                <a:pathLst>
                  <a:path w="380989" h="219907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CustomShape 79"/>
              <p:cNvSpPr/>
              <p:nvPr/>
            </p:nvSpPr>
            <p:spPr>
              <a:xfrm>
                <a:off x="5846400" y="2512800"/>
                <a:ext cx="202680" cy="116640"/>
              </a:xfrm>
              <a:custGeom>
                <a:avLst/>
                <a:gdLst/>
                <a:ahLst/>
                <a:rect l="l" t="t" r="r" b="b"/>
                <a:pathLst>
                  <a:path w="253901" h="146525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CustomShape 80"/>
              <p:cNvSpPr/>
              <p:nvPr/>
            </p:nvSpPr>
            <p:spPr>
              <a:xfrm>
                <a:off x="6252120" y="2298600"/>
                <a:ext cx="1539360" cy="888480"/>
              </a:xfrm>
              <a:custGeom>
                <a:avLst/>
                <a:gdLst/>
                <a:ahLst/>
                <a:rect l="l" t="t" r="r" b="b"/>
                <a:pathLst>
                  <a:path w="1926000" h="1111651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CustomShape 81"/>
              <p:cNvSpPr/>
              <p:nvPr/>
            </p:nvSpPr>
            <p:spPr>
              <a:xfrm>
                <a:off x="5656320" y="2862360"/>
                <a:ext cx="1160280" cy="669600"/>
              </a:xfrm>
              <a:custGeom>
                <a:avLst/>
                <a:gdLst/>
                <a:ahLst/>
                <a:rect l="l" t="t" r="r" b="b"/>
                <a:pathLst>
                  <a:path w="1451798" h="838156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CustomShape 82"/>
              <p:cNvSpPr/>
              <p:nvPr/>
            </p:nvSpPr>
            <p:spPr>
              <a:xfrm>
                <a:off x="5657040" y="2870640"/>
                <a:ext cx="1158840" cy="661680"/>
              </a:xfrm>
              <a:custGeom>
                <a:avLst/>
                <a:gdLst/>
                <a:ahLst/>
                <a:rect l="l" t="t" r="r" b="b"/>
                <a:pathLst>
                  <a:path w="1449895" h="828048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CustomShape 83"/>
              <p:cNvSpPr/>
              <p:nvPr/>
            </p:nvSpPr>
            <p:spPr>
              <a:xfrm>
                <a:off x="6357240" y="2223360"/>
                <a:ext cx="1492920" cy="898200"/>
              </a:xfrm>
              <a:custGeom>
                <a:avLst/>
                <a:gdLst/>
                <a:ahLst/>
                <a:rect l="l" t="t" r="r" b="b"/>
                <a:pathLst>
                  <a:path w="1867947" h="1123828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CustomShape 84"/>
              <p:cNvSpPr/>
              <p:nvPr/>
            </p:nvSpPr>
            <p:spPr>
              <a:xfrm>
                <a:off x="6440400" y="1106640"/>
                <a:ext cx="525240" cy="352080"/>
              </a:xfrm>
              <a:custGeom>
                <a:avLst/>
                <a:gdLst/>
                <a:ahLst/>
                <a:rect l="l" t="t" r="r" b="b"/>
                <a:pathLst>
                  <a:path w="657230" h="440903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CustomShape 85"/>
              <p:cNvSpPr/>
              <p:nvPr/>
            </p:nvSpPr>
            <p:spPr>
              <a:xfrm>
                <a:off x="6443280" y="1209960"/>
                <a:ext cx="391320" cy="257400"/>
              </a:xfrm>
              <a:custGeom>
                <a:avLst/>
                <a:gdLst/>
                <a:ahLst/>
                <a:rect l="l" t="t" r="r" b="b"/>
                <a:pathLst>
                  <a:path w="490070" h="322282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CustomShape 86"/>
              <p:cNvSpPr/>
              <p:nvPr/>
            </p:nvSpPr>
            <p:spPr>
              <a:xfrm>
                <a:off x="6443280" y="1276920"/>
                <a:ext cx="391320" cy="257400"/>
              </a:xfrm>
              <a:custGeom>
                <a:avLst/>
                <a:gdLst/>
                <a:ahLst/>
                <a:rect l="l" t="t" r="r" b="b"/>
                <a:pathLst>
                  <a:path w="490070" h="322194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CustomShape 87"/>
              <p:cNvSpPr/>
              <p:nvPr/>
            </p:nvSpPr>
            <p:spPr>
              <a:xfrm>
                <a:off x="6443280" y="1343880"/>
                <a:ext cx="320400" cy="216360"/>
              </a:xfrm>
              <a:custGeom>
                <a:avLst/>
                <a:gdLst/>
                <a:ahLst/>
                <a:rect l="l" t="t" r="r" b="b"/>
                <a:pathLst>
                  <a:path w="401289" h="270998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88"/>
              <p:cNvSpPr/>
              <p:nvPr/>
            </p:nvSpPr>
            <p:spPr>
              <a:xfrm>
                <a:off x="6440400" y="1811160"/>
                <a:ext cx="525240" cy="352080"/>
              </a:xfrm>
              <a:custGeom>
                <a:avLst/>
                <a:gdLst/>
                <a:ahLst/>
                <a:rect l="l" t="t" r="r" b="b"/>
                <a:pathLst>
                  <a:path w="657231" h="440923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CustomShape 89"/>
              <p:cNvSpPr/>
              <p:nvPr/>
            </p:nvSpPr>
            <p:spPr>
              <a:xfrm>
                <a:off x="6443280" y="1914480"/>
                <a:ext cx="391320" cy="257400"/>
              </a:xfrm>
              <a:custGeom>
                <a:avLst/>
                <a:gdLst/>
                <a:ahLst/>
                <a:rect l="l" t="t" r="r" b="b"/>
                <a:pathLst>
                  <a:path w="490068" h="322274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CustomShape 90"/>
              <p:cNvSpPr/>
              <p:nvPr/>
            </p:nvSpPr>
            <p:spPr>
              <a:xfrm>
                <a:off x="6443280" y="1981440"/>
                <a:ext cx="391320" cy="257400"/>
              </a:xfrm>
              <a:custGeom>
                <a:avLst/>
                <a:gdLst/>
                <a:ahLst/>
                <a:rect l="l" t="t" r="r" b="b"/>
                <a:pathLst>
                  <a:path w="490068" h="322283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CustomShape 91"/>
              <p:cNvSpPr/>
              <p:nvPr/>
            </p:nvSpPr>
            <p:spPr>
              <a:xfrm>
                <a:off x="6443280" y="2048760"/>
                <a:ext cx="320400" cy="216360"/>
              </a:xfrm>
              <a:custGeom>
                <a:avLst/>
                <a:gdLst/>
                <a:ahLst/>
                <a:rect l="l" t="t" r="r" b="b"/>
                <a:pathLst>
                  <a:path w="401289" h="271152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CustomShape 92"/>
              <p:cNvSpPr/>
              <p:nvPr/>
            </p:nvSpPr>
            <p:spPr>
              <a:xfrm>
                <a:off x="7089480" y="2206080"/>
                <a:ext cx="713880" cy="662400"/>
              </a:xfrm>
              <a:custGeom>
                <a:avLst/>
                <a:gdLst/>
                <a:ahLst/>
                <a:rect l="l" t="t" r="r" b="b"/>
                <a:pathLst>
                  <a:path w="893444" h="828868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CustomShape 93"/>
              <p:cNvSpPr/>
              <p:nvPr/>
            </p:nvSpPr>
            <p:spPr>
              <a:xfrm>
                <a:off x="6443280" y="1448640"/>
                <a:ext cx="503640" cy="586080"/>
              </a:xfrm>
              <a:custGeom>
                <a:avLst/>
                <a:gdLst/>
                <a:ahLst/>
                <a:rect l="l" t="t" r="r" b="b"/>
                <a:pathLst>
                  <a:path w="630461" h="733619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CustomShape 94"/>
              <p:cNvSpPr/>
              <p:nvPr/>
            </p:nvSpPr>
            <p:spPr>
              <a:xfrm>
                <a:off x="7089480" y="2238120"/>
                <a:ext cx="713880" cy="630360"/>
              </a:xfrm>
              <a:custGeom>
                <a:avLst/>
                <a:gdLst/>
                <a:ahLst/>
                <a:rect l="l" t="t" r="r" b="b"/>
                <a:pathLst>
                  <a:path w="893445" h="78895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360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CustomShape 95"/>
              <p:cNvSpPr/>
              <p:nvPr/>
            </p:nvSpPr>
            <p:spPr>
              <a:xfrm>
                <a:off x="7369920" y="2231280"/>
                <a:ext cx="7200" cy="386640"/>
              </a:xfrm>
              <a:custGeom>
                <a:avLst/>
                <a:gdLst/>
                <a:ahLst/>
                <a:rect l="l" t="t" r="r" b="b"/>
                <a:pathLst>
                  <a:path w="9525" h="483869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360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CustomShape 96"/>
              <p:cNvSpPr/>
              <p:nvPr/>
            </p:nvSpPr>
            <p:spPr>
              <a:xfrm>
                <a:off x="7588440" y="2475720"/>
                <a:ext cx="7200" cy="267840"/>
              </a:xfrm>
              <a:custGeom>
                <a:avLst/>
                <a:gdLst/>
                <a:ahLst/>
                <a:rect l="l" t="t" r="r" b="b"/>
                <a:pathLst>
                  <a:path w="9525" h="335661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360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CustomShape 97"/>
              <p:cNvSpPr/>
              <p:nvPr/>
            </p:nvSpPr>
            <p:spPr>
              <a:xfrm>
                <a:off x="7089480" y="2206080"/>
                <a:ext cx="713880" cy="272880"/>
              </a:xfrm>
              <a:custGeom>
                <a:avLst/>
                <a:gdLst/>
                <a:ahLst/>
                <a:rect l="l" t="t" r="r" b="b"/>
                <a:pathLst>
                  <a:path w="893349" h="34180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440">
                <a:solidFill>
                  <a:srgbClr val="e9eaf2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CustomShape 98"/>
              <p:cNvSpPr/>
              <p:nvPr/>
            </p:nvSpPr>
            <p:spPr>
              <a:xfrm rot="19798200">
                <a:off x="7355880" y="2207520"/>
                <a:ext cx="27360" cy="47160"/>
              </a:xfrm>
              <a:custGeom>
                <a:avLst/>
                <a:gdLst/>
                <a:ahLst/>
                <a:rect l="l" t="t" r="r" b="b"/>
                <a:pathLst>
                  <a:path w="34480" h="59626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CustomShape 99"/>
              <p:cNvSpPr/>
              <p:nvPr/>
            </p:nvSpPr>
            <p:spPr>
              <a:xfrm rot="19810200">
                <a:off x="7800120" y="2342880"/>
                <a:ext cx="27360" cy="47520"/>
              </a:xfrm>
              <a:custGeom>
                <a:avLst/>
                <a:gdLst/>
                <a:ahLst/>
                <a:rect l="l" t="t" r="r" b="b"/>
                <a:pathLst>
                  <a:path w="34599" h="59831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CustomShape 100"/>
              <p:cNvSpPr/>
              <p:nvPr/>
            </p:nvSpPr>
            <p:spPr>
              <a:xfrm rot="19810200">
                <a:off x="7584480" y="2454480"/>
                <a:ext cx="27360" cy="47520"/>
              </a:xfrm>
              <a:custGeom>
                <a:avLst/>
                <a:gdLst/>
                <a:ahLst/>
                <a:rect l="l" t="t" r="r" b="b"/>
                <a:pathLst>
                  <a:path w="34599" h="59831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CustomShape 101"/>
              <p:cNvSpPr/>
              <p:nvPr/>
            </p:nvSpPr>
            <p:spPr>
              <a:xfrm rot="19810200">
                <a:off x="7083360" y="2229120"/>
                <a:ext cx="27360" cy="47520"/>
              </a:xfrm>
              <a:custGeom>
                <a:avLst/>
                <a:gdLst/>
                <a:ahLst/>
                <a:rect l="l" t="t" r="r" b="b"/>
                <a:pathLst>
                  <a:path w="34599" h="59831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CustomShape 102"/>
              <p:cNvSpPr/>
              <p:nvPr/>
            </p:nvSpPr>
            <p:spPr>
              <a:xfrm>
                <a:off x="7072560" y="1691640"/>
                <a:ext cx="44280" cy="180360"/>
              </a:xfrm>
              <a:custGeom>
                <a:avLst/>
                <a:gdLst/>
                <a:ahLst/>
                <a:rect l="l" t="t" r="r" b="b"/>
                <a:pathLst>
                  <a:path w="55632" h="226128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CustomShape 103"/>
              <p:cNvSpPr/>
              <p:nvPr/>
            </p:nvSpPr>
            <p:spPr>
              <a:xfrm>
                <a:off x="7139880" y="1584360"/>
                <a:ext cx="44280" cy="326880"/>
              </a:xfrm>
              <a:custGeom>
                <a:avLst/>
                <a:gdLst/>
                <a:ahLst/>
                <a:rect l="l" t="t" r="r" b="b"/>
                <a:pathLst>
                  <a:path w="55722" h="409197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CustomShape 104"/>
              <p:cNvSpPr/>
              <p:nvPr/>
            </p:nvSpPr>
            <p:spPr>
              <a:xfrm>
                <a:off x="7274880" y="1689840"/>
                <a:ext cx="44280" cy="298800"/>
              </a:xfrm>
              <a:custGeom>
                <a:avLst/>
                <a:gdLst/>
                <a:ahLst/>
                <a:rect l="l" t="t" r="r" b="b"/>
                <a:pathLst>
                  <a:path w="55625" h="37424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CustomShape 105"/>
              <p:cNvSpPr/>
              <p:nvPr/>
            </p:nvSpPr>
            <p:spPr>
              <a:xfrm>
                <a:off x="7342200" y="1773360"/>
                <a:ext cx="44280" cy="254160"/>
              </a:xfrm>
              <a:custGeom>
                <a:avLst/>
                <a:gdLst/>
                <a:ahLst/>
                <a:rect l="l" t="t" r="r" b="b"/>
                <a:pathLst>
                  <a:path w="55627" h="318519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CustomShape 106"/>
              <p:cNvSpPr/>
              <p:nvPr/>
            </p:nvSpPr>
            <p:spPr>
              <a:xfrm>
                <a:off x="7476480" y="1959120"/>
                <a:ext cx="44280" cy="146160"/>
              </a:xfrm>
              <a:custGeom>
                <a:avLst/>
                <a:gdLst/>
                <a:ahLst/>
                <a:rect l="l" t="t" r="r" b="b"/>
                <a:pathLst>
                  <a:path w="55632" h="183161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CustomShape 107"/>
              <p:cNvSpPr/>
              <p:nvPr/>
            </p:nvSpPr>
            <p:spPr>
              <a:xfrm>
                <a:off x="7543800" y="1743480"/>
                <a:ext cx="44280" cy="400680"/>
              </a:xfrm>
              <a:custGeom>
                <a:avLst/>
                <a:gdLst/>
                <a:ahLst/>
                <a:rect l="l" t="t" r="r" b="b"/>
                <a:pathLst>
                  <a:path w="55722" h="501818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108"/>
              <p:cNvSpPr/>
              <p:nvPr/>
            </p:nvSpPr>
            <p:spPr>
              <a:xfrm>
                <a:off x="7708320" y="2093040"/>
                <a:ext cx="44280" cy="146160"/>
              </a:xfrm>
              <a:custGeom>
                <a:avLst/>
                <a:gdLst/>
                <a:ahLst/>
                <a:rect l="l" t="t" r="r" b="b"/>
                <a:pathLst>
                  <a:path w="55722" h="183106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CustomShape 109"/>
              <p:cNvSpPr/>
              <p:nvPr/>
            </p:nvSpPr>
            <p:spPr>
              <a:xfrm>
                <a:off x="7776000" y="2097720"/>
                <a:ext cx="44280" cy="180360"/>
              </a:xfrm>
              <a:custGeom>
                <a:avLst/>
                <a:gdLst/>
                <a:ahLst/>
                <a:rect l="l" t="t" r="r" b="b"/>
                <a:pathLst>
                  <a:path w="55727" h="22616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5" name="CustomShape 110"/>
            <p:cNvSpPr/>
            <p:nvPr/>
          </p:nvSpPr>
          <p:spPr>
            <a:xfrm>
              <a:off x="6986520" y="3342600"/>
              <a:ext cx="1788840" cy="103248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111"/>
            <p:cNvSpPr/>
            <p:nvPr/>
          </p:nvSpPr>
          <p:spPr>
            <a:xfrm>
              <a:off x="7014240" y="3327480"/>
              <a:ext cx="1788840" cy="103248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112"/>
            <p:cNvSpPr/>
            <p:nvPr/>
          </p:nvSpPr>
          <p:spPr>
            <a:xfrm>
              <a:off x="7014240" y="3298680"/>
              <a:ext cx="1788840" cy="103248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113"/>
            <p:cNvSpPr/>
            <p:nvPr/>
          </p:nvSpPr>
          <p:spPr>
            <a:xfrm>
              <a:off x="7976520" y="3396600"/>
              <a:ext cx="663840" cy="383040"/>
            </a:xfrm>
            <a:custGeom>
              <a:avLst/>
              <a:gdLst/>
              <a:ahLst/>
              <a:rect l="l" t="t" r="r" b="b"/>
              <a:pathLst>
                <a:path w="830865" h="479678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114"/>
            <p:cNvSpPr/>
            <p:nvPr/>
          </p:nvSpPr>
          <p:spPr>
            <a:xfrm>
              <a:off x="7912800" y="3450600"/>
              <a:ext cx="633960" cy="36576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115"/>
            <p:cNvSpPr/>
            <p:nvPr/>
          </p:nvSpPr>
          <p:spPr>
            <a:xfrm>
              <a:off x="7863480" y="3479040"/>
              <a:ext cx="633960" cy="36576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116"/>
            <p:cNvSpPr/>
            <p:nvPr/>
          </p:nvSpPr>
          <p:spPr>
            <a:xfrm>
              <a:off x="7814160" y="3507840"/>
              <a:ext cx="633960" cy="36576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117"/>
            <p:cNvSpPr/>
            <p:nvPr/>
          </p:nvSpPr>
          <p:spPr>
            <a:xfrm>
              <a:off x="7451640" y="3699720"/>
              <a:ext cx="663840" cy="383040"/>
            </a:xfrm>
            <a:custGeom>
              <a:avLst/>
              <a:gdLst/>
              <a:ahLst/>
              <a:rect l="l" t="t" r="r" b="b"/>
              <a:pathLst>
                <a:path w="830770" h="479679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118"/>
            <p:cNvSpPr/>
            <p:nvPr/>
          </p:nvSpPr>
          <p:spPr>
            <a:xfrm>
              <a:off x="7387920" y="3753720"/>
              <a:ext cx="592560" cy="342000"/>
            </a:xfrm>
            <a:custGeom>
              <a:avLst/>
              <a:gdLst/>
              <a:ahLst/>
              <a:rect l="l" t="t" r="r" b="b"/>
              <a:pathLst>
                <a:path w="741616" h="428244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119"/>
            <p:cNvSpPr/>
            <p:nvPr/>
          </p:nvSpPr>
          <p:spPr>
            <a:xfrm>
              <a:off x="7338600" y="3782160"/>
              <a:ext cx="581400" cy="335520"/>
            </a:xfrm>
            <a:custGeom>
              <a:avLst/>
              <a:gdLst/>
              <a:ahLst/>
              <a:rect l="l" t="t" r="r" b="b"/>
              <a:pathLst>
                <a:path w="727614" h="420052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120"/>
            <p:cNvSpPr/>
            <p:nvPr/>
          </p:nvSpPr>
          <p:spPr>
            <a:xfrm>
              <a:off x="7289280" y="3810600"/>
              <a:ext cx="496080" cy="286200"/>
            </a:xfrm>
            <a:custGeom>
              <a:avLst/>
              <a:gdLst/>
              <a:ahLst/>
              <a:rect l="l" t="t" r="r" b="b"/>
              <a:pathLst>
                <a:path w="620839" h="35852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121"/>
            <p:cNvSpPr/>
            <p:nvPr/>
          </p:nvSpPr>
          <p:spPr>
            <a:xfrm>
              <a:off x="7582320" y="3561480"/>
              <a:ext cx="336960" cy="194400"/>
            </a:xfrm>
            <a:custGeom>
              <a:avLst/>
              <a:gdLst/>
              <a:ahLst/>
              <a:rect l="l" t="t" r="r" b="b"/>
              <a:pathLst>
                <a:path w="421766" h="243458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122"/>
            <p:cNvSpPr/>
            <p:nvPr/>
          </p:nvSpPr>
          <p:spPr>
            <a:xfrm>
              <a:off x="7800120" y="3687120"/>
              <a:ext cx="336960" cy="19440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123"/>
            <p:cNvSpPr/>
            <p:nvPr/>
          </p:nvSpPr>
          <p:spPr>
            <a:xfrm>
              <a:off x="8017920" y="3813120"/>
              <a:ext cx="336960" cy="19440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24"/>
            <p:cNvSpPr/>
            <p:nvPr/>
          </p:nvSpPr>
          <p:spPr>
            <a:xfrm>
              <a:off x="6688080" y="669960"/>
              <a:ext cx="163440" cy="239400"/>
            </a:xfrm>
            <a:custGeom>
              <a:avLst/>
              <a:gdLst/>
              <a:ahLst/>
              <a:rect l="l" t="t" r="r" b="b"/>
              <a:pathLst>
                <a:path w="205002" h="299719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25"/>
            <p:cNvSpPr/>
            <p:nvPr/>
          </p:nvSpPr>
          <p:spPr>
            <a:xfrm>
              <a:off x="6700320" y="668160"/>
              <a:ext cx="78120" cy="96480"/>
            </a:xfrm>
            <a:custGeom>
              <a:avLst/>
              <a:gdLst/>
              <a:ahLst/>
              <a:rect l="l" t="t" r="r" b="b"/>
              <a:pathLst>
                <a:path w="98194" h="121006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26"/>
            <p:cNvSpPr/>
            <p:nvPr/>
          </p:nvSpPr>
          <p:spPr>
            <a:xfrm>
              <a:off x="6715800" y="772920"/>
              <a:ext cx="96480" cy="108000"/>
            </a:xfrm>
            <a:custGeom>
              <a:avLst/>
              <a:gdLst/>
              <a:ahLst/>
              <a:rect l="l" t="t" r="r" b="b"/>
              <a:pathLst>
                <a:path w="121123" h="13556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27"/>
            <p:cNvSpPr/>
            <p:nvPr/>
          </p:nvSpPr>
          <p:spPr>
            <a:xfrm>
              <a:off x="6550200" y="816120"/>
              <a:ext cx="182520" cy="259920"/>
            </a:xfrm>
            <a:custGeom>
              <a:avLst/>
              <a:gdLst/>
              <a:ahLst/>
              <a:rect l="l" t="t" r="r" b="b"/>
              <a:pathLst>
                <a:path w="228579" h="325392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128"/>
            <p:cNvSpPr/>
            <p:nvPr/>
          </p:nvSpPr>
          <p:spPr>
            <a:xfrm>
              <a:off x="6687360" y="808560"/>
              <a:ext cx="140760" cy="185760"/>
            </a:xfrm>
            <a:custGeom>
              <a:avLst/>
              <a:gdLst/>
              <a:ahLst/>
              <a:rect l="l" t="t" r="r" b="b"/>
              <a:pathLst>
                <a:path w="176568" h="232904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129"/>
            <p:cNvSpPr/>
            <p:nvPr/>
          </p:nvSpPr>
          <p:spPr>
            <a:xfrm>
              <a:off x="6712560" y="675360"/>
              <a:ext cx="103320" cy="127440"/>
            </a:xfrm>
            <a:custGeom>
              <a:avLst/>
              <a:gdLst/>
              <a:ahLst/>
              <a:rect l="l" t="t" r="r" b="b"/>
              <a:pathLst>
                <a:path w="129892" h="160015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130"/>
            <p:cNvSpPr/>
            <p:nvPr/>
          </p:nvSpPr>
          <p:spPr>
            <a:xfrm>
              <a:off x="6716880" y="675000"/>
              <a:ext cx="104040" cy="97920"/>
            </a:xfrm>
            <a:custGeom>
              <a:avLst/>
              <a:gdLst/>
              <a:ahLst/>
              <a:rect l="l" t="t" r="r" b="b"/>
              <a:pathLst>
                <a:path w="130406" h="122734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31"/>
            <p:cNvSpPr/>
            <p:nvPr/>
          </p:nvSpPr>
          <p:spPr>
            <a:xfrm>
              <a:off x="6591600" y="1319400"/>
              <a:ext cx="81720" cy="62280"/>
            </a:xfrm>
            <a:custGeom>
              <a:avLst/>
              <a:gdLst/>
              <a:ahLst/>
              <a:rect l="l" t="t" r="r" b="b"/>
              <a:pathLst>
                <a:path w="102549" h="78223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132"/>
            <p:cNvSpPr/>
            <p:nvPr/>
          </p:nvSpPr>
          <p:spPr>
            <a:xfrm>
              <a:off x="6591960" y="1339200"/>
              <a:ext cx="81360" cy="42120"/>
            </a:xfrm>
            <a:custGeom>
              <a:avLst/>
              <a:gdLst/>
              <a:ahLst/>
              <a:rect l="l" t="t" r="r" b="b"/>
              <a:pathLst>
                <a:path w="102084" h="53297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133"/>
            <p:cNvSpPr/>
            <p:nvPr/>
          </p:nvSpPr>
          <p:spPr>
            <a:xfrm>
              <a:off x="6550560" y="1292400"/>
              <a:ext cx="74520" cy="57600"/>
            </a:xfrm>
            <a:custGeom>
              <a:avLst/>
              <a:gdLst/>
              <a:ahLst/>
              <a:rect l="l" t="t" r="r" b="b"/>
              <a:pathLst>
                <a:path w="93870" h="72719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134"/>
            <p:cNvSpPr/>
            <p:nvPr/>
          </p:nvSpPr>
          <p:spPr>
            <a:xfrm>
              <a:off x="6550920" y="1311480"/>
              <a:ext cx="74520" cy="38520"/>
            </a:xfrm>
            <a:custGeom>
              <a:avLst/>
              <a:gdLst/>
              <a:ahLst/>
              <a:rect l="l" t="t" r="r" b="b"/>
              <a:pathLst>
                <a:path w="93498" h="4880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135"/>
            <p:cNvSpPr/>
            <p:nvPr/>
          </p:nvSpPr>
          <p:spPr>
            <a:xfrm>
              <a:off x="6578640" y="992520"/>
              <a:ext cx="178200" cy="307800"/>
            </a:xfrm>
            <a:custGeom>
              <a:avLst/>
              <a:gdLst/>
              <a:ahLst/>
              <a:rect l="l" t="t" r="r" b="b"/>
              <a:pathLst>
                <a:path w="223526" h="385528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136"/>
            <p:cNvSpPr/>
            <p:nvPr/>
          </p:nvSpPr>
          <p:spPr>
            <a:xfrm>
              <a:off x="6627240" y="992880"/>
              <a:ext cx="177480" cy="333360"/>
            </a:xfrm>
            <a:custGeom>
              <a:avLst/>
              <a:gdLst/>
              <a:ahLst/>
              <a:rect l="l" t="t" r="r" b="b"/>
              <a:pathLst>
                <a:path w="222535" h="417442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137"/>
            <p:cNvSpPr/>
            <p:nvPr/>
          </p:nvSpPr>
          <p:spPr>
            <a:xfrm>
              <a:off x="6561000" y="972000"/>
              <a:ext cx="265680" cy="244440"/>
            </a:xfrm>
            <a:custGeom>
              <a:avLst/>
              <a:gdLst/>
              <a:ahLst/>
              <a:rect l="l" t="t" r="r" b="b"/>
              <a:pathLst>
                <a:path w="332782" h="306321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138"/>
            <p:cNvSpPr/>
            <p:nvPr/>
          </p:nvSpPr>
          <p:spPr>
            <a:xfrm>
              <a:off x="6774840" y="827280"/>
              <a:ext cx="92160" cy="323640"/>
            </a:xfrm>
            <a:custGeom>
              <a:avLst/>
              <a:gdLst/>
              <a:ahLst/>
              <a:rect l="l" t="t" r="r" b="b"/>
              <a:pathLst>
                <a:path w="115651" h="405453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139"/>
            <p:cNvSpPr/>
            <p:nvPr/>
          </p:nvSpPr>
          <p:spPr>
            <a:xfrm>
              <a:off x="6792840" y="823320"/>
              <a:ext cx="55440" cy="70920"/>
            </a:xfrm>
            <a:custGeom>
              <a:avLst/>
              <a:gdLst/>
              <a:ahLst/>
              <a:rect l="l" t="t" r="r" b="b"/>
              <a:pathLst>
                <a:path w="69928" h="88934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140"/>
            <p:cNvSpPr/>
            <p:nvPr/>
          </p:nvSpPr>
          <p:spPr>
            <a:xfrm>
              <a:off x="6683400" y="808560"/>
              <a:ext cx="47520" cy="49680"/>
            </a:xfrm>
            <a:custGeom>
              <a:avLst/>
              <a:gdLst/>
              <a:ahLst/>
              <a:rect l="l" t="t" r="r" b="b"/>
              <a:pathLst>
                <a:path w="59816" h="62802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86" name="Group 141"/>
            <p:cNvGrpSpPr/>
            <p:nvPr/>
          </p:nvGrpSpPr>
          <p:grpSpPr>
            <a:xfrm>
              <a:off x="5678280" y="1227600"/>
              <a:ext cx="345600" cy="1043280"/>
              <a:chOff x="5678280" y="1227600"/>
              <a:chExt cx="345600" cy="1043280"/>
            </a:xfrm>
          </p:grpSpPr>
          <p:sp>
            <p:nvSpPr>
              <p:cNvPr id="387" name="CustomShape 142"/>
              <p:cNvSpPr/>
              <p:nvPr/>
            </p:nvSpPr>
            <p:spPr>
              <a:xfrm flipH="1">
                <a:off x="5678280" y="2071440"/>
                <a:ext cx="345600" cy="199440"/>
              </a:xfrm>
              <a:custGeom>
                <a:avLst/>
                <a:gdLst/>
                <a:ahLst/>
                <a:rect l="l" t="t" r="r" b="b"/>
                <a:pathLst>
                  <a:path w="432244" h="249555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CustomShape 143"/>
              <p:cNvSpPr/>
              <p:nvPr/>
            </p:nvSpPr>
            <p:spPr>
              <a:xfrm flipH="1">
                <a:off x="5745600" y="1229760"/>
                <a:ext cx="173880" cy="254520"/>
              </a:xfrm>
              <a:custGeom>
                <a:avLst/>
                <a:gdLst/>
                <a:ahLst/>
                <a:rect l="l" t="t" r="r" b="b"/>
                <a:pathLst>
                  <a:path w="217597" h="31865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CustomShape 144"/>
              <p:cNvSpPr/>
              <p:nvPr/>
            </p:nvSpPr>
            <p:spPr>
              <a:xfrm flipH="1">
                <a:off x="5892120" y="1413360"/>
                <a:ext cx="32040" cy="187920"/>
              </a:xfrm>
              <a:custGeom>
                <a:avLst/>
                <a:gdLst/>
                <a:ahLst/>
                <a:rect l="l" t="t" r="r" b="b"/>
                <a:pathLst>
                  <a:path w="40647" h="23545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CustomShape 145"/>
              <p:cNvSpPr/>
              <p:nvPr/>
            </p:nvSpPr>
            <p:spPr>
              <a:xfrm flipH="1">
                <a:off x="5823720" y="1227600"/>
                <a:ext cx="82800" cy="102240"/>
              </a:xfrm>
              <a:custGeom>
                <a:avLst/>
                <a:gdLst/>
                <a:ahLst/>
                <a:rect l="l" t="t" r="r" b="b"/>
                <a:pathLst>
                  <a:path w="103921" h="128329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CustomShape 146"/>
              <p:cNvSpPr/>
              <p:nvPr/>
            </p:nvSpPr>
            <p:spPr>
              <a:xfrm flipH="1">
                <a:off x="5787000" y="1339560"/>
                <a:ext cx="102600" cy="114840"/>
              </a:xfrm>
              <a:custGeom>
                <a:avLst/>
                <a:gdLst/>
                <a:ahLst/>
                <a:rect l="l" t="t" r="r" b="b"/>
                <a:pathLst>
                  <a:path w="128622" h="14386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CustomShape 147"/>
              <p:cNvSpPr/>
              <p:nvPr/>
            </p:nvSpPr>
            <p:spPr>
              <a:xfrm flipH="1">
                <a:off x="5769720" y="1376640"/>
                <a:ext cx="149400" cy="171720"/>
              </a:xfrm>
              <a:custGeom>
                <a:avLst/>
                <a:gdLst/>
                <a:ahLst/>
                <a:rect l="l" t="t" r="r" b="b"/>
                <a:pathLst>
                  <a:path w="187397" h="215209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CustomShape 148"/>
              <p:cNvSpPr/>
              <p:nvPr/>
            </p:nvSpPr>
            <p:spPr>
              <a:xfrm flipH="1">
                <a:off x="5782320" y="1235880"/>
                <a:ext cx="110520" cy="136080"/>
              </a:xfrm>
              <a:custGeom>
                <a:avLst/>
                <a:gdLst/>
                <a:ahLst/>
                <a:rect l="l" t="t" r="r" b="b"/>
                <a:pathLst>
                  <a:path w="138529" h="170431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CustomShape 149"/>
              <p:cNvSpPr/>
              <p:nvPr/>
            </p:nvSpPr>
            <p:spPr>
              <a:xfrm flipH="1">
                <a:off x="5778000" y="1235160"/>
                <a:ext cx="110520" cy="104400"/>
              </a:xfrm>
              <a:custGeom>
                <a:avLst/>
                <a:gdLst/>
                <a:ahLst/>
                <a:rect l="l" t="t" r="r" b="b"/>
                <a:pathLst>
                  <a:path w="138474" h="130867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CustomShape 150"/>
              <p:cNvSpPr/>
              <p:nvPr/>
            </p:nvSpPr>
            <p:spPr>
              <a:xfrm flipH="1">
                <a:off x="5729400" y="1400040"/>
                <a:ext cx="74160" cy="245880"/>
              </a:xfrm>
              <a:custGeom>
                <a:avLst/>
                <a:gdLst/>
                <a:ahLst/>
                <a:rect l="l" t="t" r="r" b="b"/>
                <a:pathLst>
                  <a:path w="93089" h="30777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CustomShape 151"/>
              <p:cNvSpPr/>
              <p:nvPr/>
            </p:nvSpPr>
            <p:spPr>
              <a:xfrm flipH="1">
                <a:off x="5783400" y="2138040"/>
                <a:ext cx="86760" cy="66240"/>
              </a:xfrm>
              <a:custGeom>
                <a:avLst/>
                <a:gdLst/>
                <a:ahLst/>
                <a:rect l="l" t="t" r="r" b="b"/>
                <a:pathLst>
                  <a:path w="108744" h="83141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CustomShape 152"/>
              <p:cNvSpPr/>
              <p:nvPr/>
            </p:nvSpPr>
            <p:spPr>
              <a:xfrm flipH="1">
                <a:off x="5783400" y="2159280"/>
                <a:ext cx="86040" cy="44640"/>
              </a:xfrm>
              <a:custGeom>
                <a:avLst/>
                <a:gdLst/>
                <a:ahLst/>
                <a:rect l="l" t="t" r="r" b="b"/>
                <a:pathLst>
                  <a:path w="108204" h="56238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CustomShape 153"/>
              <p:cNvSpPr/>
              <p:nvPr/>
            </p:nvSpPr>
            <p:spPr>
              <a:xfrm flipH="1">
                <a:off x="5856480" y="2123280"/>
                <a:ext cx="79560" cy="61560"/>
              </a:xfrm>
              <a:custGeom>
                <a:avLst/>
                <a:gdLst/>
                <a:ahLst/>
                <a:rect l="l" t="t" r="r" b="b"/>
                <a:pathLst>
                  <a:path w="99827" h="77341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CustomShape 154"/>
              <p:cNvSpPr/>
              <p:nvPr/>
            </p:nvSpPr>
            <p:spPr>
              <a:xfrm flipH="1">
                <a:off x="5857560" y="2143800"/>
                <a:ext cx="79200" cy="41040"/>
              </a:xfrm>
              <a:custGeom>
                <a:avLst/>
                <a:gdLst/>
                <a:ahLst/>
                <a:rect l="l" t="t" r="r" b="b"/>
                <a:pathLst>
                  <a:path w="99536" h="51729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CustomShape 155"/>
              <p:cNvSpPr/>
              <p:nvPr/>
            </p:nvSpPr>
            <p:spPr>
              <a:xfrm flipH="1">
                <a:off x="5753880" y="1549080"/>
                <a:ext cx="169920" cy="595080"/>
              </a:xfrm>
              <a:custGeom>
                <a:avLst/>
                <a:gdLst/>
                <a:ahLst/>
                <a:rect l="l" t="t" r="r" b="b"/>
                <a:pathLst>
                  <a:path w="213068" h="74445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CustomShape 156"/>
              <p:cNvSpPr/>
              <p:nvPr/>
            </p:nvSpPr>
            <p:spPr>
              <a:xfrm flipH="1">
                <a:off x="5749200" y="1535040"/>
                <a:ext cx="181080" cy="395640"/>
              </a:xfrm>
              <a:custGeom>
                <a:avLst/>
                <a:gdLst/>
                <a:ahLst/>
                <a:rect l="l" t="t" r="r" b="b"/>
                <a:pathLst>
                  <a:path w="226922" h="495109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CustomShape 157"/>
              <p:cNvSpPr/>
              <p:nvPr/>
            </p:nvSpPr>
            <p:spPr>
              <a:xfrm flipH="1">
                <a:off x="5745960" y="1397520"/>
                <a:ext cx="60480" cy="75600"/>
              </a:xfrm>
              <a:custGeom>
                <a:avLst/>
                <a:gdLst/>
                <a:ahLst/>
                <a:rect l="l" t="t" r="r" b="b"/>
                <a:pathLst>
                  <a:path w="76263" h="95029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CustomShape 158"/>
              <p:cNvSpPr/>
              <p:nvPr/>
            </p:nvSpPr>
            <p:spPr>
              <a:xfrm flipH="1">
                <a:off x="5874120" y="1376640"/>
                <a:ext cx="50400" cy="52920"/>
              </a:xfrm>
              <a:custGeom>
                <a:avLst/>
                <a:gdLst/>
                <a:ahLst/>
                <a:rect l="l" t="t" r="r" b="b"/>
                <a:pathLst>
                  <a:path w="63531" h="66745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4" name="Group 159"/>
            <p:cNvGrpSpPr/>
            <p:nvPr/>
          </p:nvGrpSpPr>
          <p:grpSpPr>
            <a:xfrm>
              <a:off x="5122440" y="3292200"/>
              <a:ext cx="822960" cy="1269000"/>
              <a:chOff x="5122440" y="3292200"/>
              <a:chExt cx="822960" cy="1269000"/>
            </a:xfrm>
          </p:grpSpPr>
          <p:sp>
            <p:nvSpPr>
              <p:cNvPr id="405" name="CustomShape 160"/>
              <p:cNvSpPr/>
              <p:nvPr/>
            </p:nvSpPr>
            <p:spPr>
              <a:xfrm>
                <a:off x="5599800" y="4361760"/>
                <a:ext cx="345600" cy="199440"/>
              </a:xfrm>
              <a:custGeom>
                <a:avLst/>
                <a:gdLst/>
                <a:ahLst/>
                <a:rect l="l" t="t" r="r" b="b"/>
                <a:pathLst>
                  <a:path w="432244" h="249555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CustomShape 161"/>
              <p:cNvSpPr/>
              <p:nvPr/>
            </p:nvSpPr>
            <p:spPr>
              <a:xfrm>
                <a:off x="5857200" y="3694680"/>
                <a:ext cx="67680" cy="244440"/>
              </a:xfrm>
              <a:custGeom>
                <a:avLst/>
                <a:gdLst/>
                <a:ahLst/>
                <a:rect l="l" t="t" r="r" b="b"/>
                <a:pathLst>
                  <a:path w="85002" h="305847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CustomShape 162"/>
              <p:cNvSpPr/>
              <p:nvPr/>
            </p:nvSpPr>
            <p:spPr>
              <a:xfrm>
                <a:off x="5646600" y="4457160"/>
                <a:ext cx="98640" cy="55800"/>
              </a:xfrm>
              <a:custGeom>
                <a:avLst/>
                <a:gdLst/>
                <a:ahLst/>
                <a:rect l="l" t="t" r="r" b="b"/>
                <a:pathLst>
                  <a:path w="123900" h="70118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CustomShape 163"/>
              <p:cNvSpPr/>
              <p:nvPr/>
            </p:nvSpPr>
            <p:spPr>
              <a:xfrm>
                <a:off x="5646240" y="4466520"/>
                <a:ext cx="97200" cy="46440"/>
              </a:xfrm>
              <a:custGeom>
                <a:avLst/>
                <a:gdLst/>
                <a:ahLst/>
                <a:rect l="l" t="t" r="r" b="b"/>
                <a:pathLst>
                  <a:path w="121939" h="58416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CustomShape 164"/>
              <p:cNvSpPr/>
              <p:nvPr/>
            </p:nvSpPr>
            <p:spPr>
              <a:xfrm>
                <a:off x="5772600" y="4393800"/>
                <a:ext cx="95040" cy="53640"/>
              </a:xfrm>
              <a:custGeom>
                <a:avLst/>
                <a:gdLst/>
                <a:ahLst/>
                <a:rect l="l" t="t" r="r" b="b"/>
                <a:pathLst>
                  <a:path w="119416" h="67472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CustomShape 165"/>
              <p:cNvSpPr/>
              <p:nvPr/>
            </p:nvSpPr>
            <p:spPr>
              <a:xfrm>
                <a:off x="5772600" y="4402800"/>
                <a:ext cx="93600" cy="44640"/>
              </a:xfrm>
              <a:custGeom>
                <a:avLst/>
                <a:gdLst/>
                <a:ahLst/>
                <a:rect l="l" t="t" r="r" b="b"/>
                <a:pathLst>
                  <a:path w="117340" h="56332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CustomShape 166"/>
              <p:cNvSpPr/>
              <p:nvPr/>
            </p:nvSpPr>
            <p:spPr>
              <a:xfrm>
                <a:off x="5706360" y="3888360"/>
                <a:ext cx="190080" cy="586080"/>
              </a:xfrm>
              <a:custGeom>
                <a:avLst/>
                <a:gdLst/>
                <a:ahLst/>
                <a:rect l="l" t="t" r="r" b="b"/>
                <a:pathLst>
                  <a:path w="238054" h="732926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CustomShape 167"/>
              <p:cNvSpPr/>
              <p:nvPr/>
            </p:nvSpPr>
            <p:spPr>
              <a:xfrm>
                <a:off x="5707440" y="3888360"/>
                <a:ext cx="189360" cy="327600"/>
              </a:xfrm>
              <a:custGeom>
                <a:avLst/>
                <a:gdLst/>
                <a:ahLst/>
                <a:rect l="l" t="t" r="r" b="b"/>
                <a:pathLst>
                  <a:path w="236925" h="409866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CustomShape 168"/>
              <p:cNvSpPr/>
              <p:nvPr/>
            </p:nvSpPr>
            <p:spPr>
              <a:xfrm>
                <a:off x="5745240" y="3534120"/>
                <a:ext cx="128160" cy="206640"/>
              </a:xfrm>
              <a:custGeom>
                <a:avLst/>
                <a:gdLst/>
                <a:ahLst/>
                <a:rect l="l" t="t" r="r" b="b"/>
                <a:pathLst>
                  <a:path w="160521" h="258577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CustomShape 169"/>
              <p:cNvSpPr/>
              <p:nvPr/>
            </p:nvSpPr>
            <p:spPr>
              <a:xfrm>
                <a:off x="5876280" y="3718440"/>
                <a:ext cx="48600" cy="86760"/>
              </a:xfrm>
              <a:custGeom>
                <a:avLst/>
                <a:gdLst/>
                <a:ahLst/>
                <a:rect l="l" t="t" r="r" b="b"/>
                <a:pathLst>
                  <a:path w="61341" h="108805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CustomShape 170"/>
              <p:cNvSpPr/>
              <p:nvPr/>
            </p:nvSpPr>
            <p:spPr>
              <a:xfrm>
                <a:off x="5738760" y="3693240"/>
                <a:ext cx="153000" cy="218880"/>
              </a:xfrm>
              <a:custGeom>
                <a:avLst/>
                <a:gdLst/>
                <a:ahLst/>
                <a:rect l="l" t="t" r="r" b="b"/>
                <a:pathLst>
                  <a:path w="191546" h="273865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CustomShape 171"/>
              <p:cNvSpPr/>
              <p:nvPr/>
            </p:nvSpPr>
            <p:spPr>
              <a:xfrm>
                <a:off x="5488560" y="3738240"/>
                <a:ext cx="294480" cy="212040"/>
              </a:xfrm>
              <a:custGeom>
                <a:avLst/>
                <a:gdLst/>
                <a:ahLst/>
                <a:rect l="l" t="t" r="r" b="b"/>
                <a:pathLst>
                  <a:path w="368747" h="265455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CustomShape 172"/>
              <p:cNvSpPr/>
              <p:nvPr/>
            </p:nvSpPr>
            <p:spPr>
              <a:xfrm>
                <a:off x="5707440" y="3726000"/>
                <a:ext cx="80280" cy="83520"/>
              </a:xfrm>
              <a:custGeom>
                <a:avLst/>
                <a:gdLst/>
                <a:ahLst/>
                <a:rect l="l" t="t" r="r" b="b"/>
                <a:pathLst>
                  <a:path w="100785" h="10475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CustomShape 173"/>
              <p:cNvSpPr/>
              <p:nvPr/>
            </p:nvSpPr>
            <p:spPr>
              <a:xfrm>
                <a:off x="5739840" y="3534120"/>
                <a:ext cx="160560" cy="262440"/>
              </a:xfrm>
              <a:custGeom>
                <a:avLst/>
                <a:gdLst/>
                <a:ahLst/>
                <a:rect l="l" t="t" r="r" b="b"/>
                <a:pathLst>
                  <a:path w="201012" h="32869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CustomShape 174"/>
              <p:cNvSpPr/>
              <p:nvPr/>
            </p:nvSpPr>
            <p:spPr>
              <a:xfrm>
                <a:off x="5122440" y="4118040"/>
                <a:ext cx="345600" cy="199440"/>
              </a:xfrm>
              <a:custGeom>
                <a:avLst/>
                <a:gdLst/>
                <a:ahLst/>
                <a:rect l="l" t="t" r="r" b="b"/>
                <a:pathLst>
                  <a:path w="432244" h="249555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CustomShape 175"/>
              <p:cNvSpPr/>
              <p:nvPr/>
            </p:nvSpPr>
            <p:spPr>
              <a:xfrm>
                <a:off x="5205960" y="4192920"/>
                <a:ext cx="97920" cy="75600"/>
              </a:xfrm>
              <a:custGeom>
                <a:avLst/>
                <a:gdLst/>
                <a:ahLst/>
                <a:rect l="l" t="t" r="r" b="b"/>
                <a:pathLst>
                  <a:path w="122876" h="95119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CustomShape 176"/>
              <p:cNvSpPr/>
              <p:nvPr/>
            </p:nvSpPr>
            <p:spPr>
              <a:xfrm>
                <a:off x="5205960" y="4217760"/>
                <a:ext cx="97560" cy="50760"/>
              </a:xfrm>
              <a:custGeom>
                <a:avLst/>
                <a:gdLst/>
                <a:ahLst/>
                <a:rect l="l" t="t" r="r" b="b"/>
                <a:pathLst>
                  <a:path w="122242" h="63751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CustomShape 177"/>
              <p:cNvSpPr/>
              <p:nvPr/>
            </p:nvSpPr>
            <p:spPr>
              <a:xfrm>
                <a:off x="5306760" y="4154760"/>
                <a:ext cx="97920" cy="73080"/>
              </a:xfrm>
              <a:custGeom>
                <a:avLst/>
                <a:gdLst/>
                <a:ahLst/>
                <a:rect l="l" t="t" r="r" b="b"/>
                <a:pathLst>
                  <a:path w="122771" h="91654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CustomShape 178"/>
              <p:cNvSpPr/>
              <p:nvPr/>
            </p:nvSpPr>
            <p:spPr>
              <a:xfrm>
                <a:off x="5306760" y="4178520"/>
                <a:ext cx="97560" cy="50760"/>
              </a:xfrm>
              <a:custGeom>
                <a:avLst/>
                <a:gdLst/>
                <a:ahLst/>
                <a:rect l="l" t="t" r="r" b="b"/>
                <a:pathLst>
                  <a:path w="122230" h="6380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CustomShape 179"/>
              <p:cNvSpPr/>
              <p:nvPr/>
            </p:nvSpPr>
            <p:spPr>
              <a:xfrm>
                <a:off x="5210640" y="3716280"/>
                <a:ext cx="168840" cy="484560"/>
              </a:xfrm>
              <a:custGeom>
                <a:avLst/>
                <a:gdLst/>
                <a:ahLst/>
                <a:rect l="l" t="t" r="r" b="b"/>
                <a:pathLst>
                  <a:path w="211613" h="606004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CustomShape 180"/>
              <p:cNvSpPr/>
              <p:nvPr/>
            </p:nvSpPr>
            <p:spPr>
              <a:xfrm>
                <a:off x="5233320" y="3413880"/>
                <a:ext cx="108000" cy="105480"/>
              </a:xfrm>
              <a:custGeom>
                <a:avLst/>
                <a:gdLst/>
                <a:ahLst/>
                <a:rect l="l" t="t" r="r" b="b"/>
                <a:pathLst>
                  <a:path w="135319" h="132132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CustomShape 181"/>
              <p:cNvSpPr/>
              <p:nvPr/>
            </p:nvSpPr>
            <p:spPr>
              <a:xfrm>
                <a:off x="5358960" y="3439080"/>
                <a:ext cx="153360" cy="301680"/>
              </a:xfrm>
              <a:custGeom>
                <a:avLst/>
                <a:gdLst/>
                <a:ahLst/>
                <a:rect l="l" t="t" r="r" b="b"/>
                <a:pathLst>
                  <a:path w="192267" h="377666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CustomShape 182"/>
              <p:cNvSpPr/>
              <p:nvPr/>
            </p:nvSpPr>
            <p:spPr>
              <a:xfrm>
                <a:off x="5204520" y="3428280"/>
                <a:ext cx="174960" cy="353520"/>
              </a:xfrm>
              <a:custGeom>
                <a:avLst/>
                <a:gdLst/>
                <a:ahLst/>
                <a:rect l="l" t="t" r="r" b="b"/>
                <a:pathLst>
                  <a:path w="219367" h="442443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CustomShape 183"/>
              <p:cNvSpPr/>
              <p:nvPr/>
            </p:nvSpPr>
            <p:spPr>
              <a:xfrm>
                <a:off x="5229000" y="3304800"/>
                <a:ext cx="116640" cy="141840"/>
              </a:xfrm>
              <a:custGeom>
                <a:avLst/>
                <a:gdLst/>
                <a:ahLst/>
                <a:rect l="l" t="t" r="r" b="b"/>
                <a:pathLst>
                  <a:path w="146094" h="177613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CustomShape 184"/>
              <p:cNvSpPr/>
              <p:nvPr/>
            </p:nvSpPr>
            <p:spPr>
              <a:xfrm>
                <a:off x="5218200" y="3292200"/>
                <a:ext cx="122760" cy="121320"/>
              </a:xfrm>
              <a:custGeom>
                <a:avLst/>
                <a:gdLst/>
                <a:ahLst/>
                <a:rect l="l" t="t" r="r" b="b"/>
                <a:pathLst>
                  <a:path w="154031" h="152067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CustomShape 185"/>
              <p:cNvSpPr/>
              <p:nvPr/>
            </p:nvSpPr>
            <p:spPr>
              <a:xfrm>
                <a:off x="5195520" y="3498480"/>
                <a:ext cx="157320" cy="270360"/>
              </a:xfrm>
              <a:custGeom>
                <a:avLst/>
                <a:gdLst/>
                <a:ahLst/>
                <a:rect l="l" t="t" r="r" b="b"/>
                <a:pathLst>
                  <a:path w="196972" h="338613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CustomShape 186"/>
              <p:cNvSpPr/>
              <p:nvPr/>
            </p:nvSpPr>
            <p:spPr>
              <a:xfrm>
                <a:off x="5363280" y="3581280"/>
                <a:ext cx="182160" cy="244800"/>
              </a:xfrm>
              <a:custGeom>
                <a:avLst/>
                <a:gdLst/>
                <a:ahLst/>
                <a:rect l="l" t="t" r="r" b="b"/>
                <a:pathLst>
                  <a:path w="228028" h="306609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CustomShape 187"/>
              <p:cNvSpPr/>
              <p:nvPr/>
            </p:nvSpPr>
            <p:spPr>
              <a:xfrm>
                <a:off x="5331600" y="3735000"/>
                <a:ext cx="92520" cy="45360"/>
              </a:xfrm>
              <a:custGeom>
                <a:avLst/>
                <a:gdLst/>
                <a:ahLst/>
                <a:rect l="l" t="t" r="r" b="b"/>
                <a:pathLst>
                  <a:path w="115992" h="56976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CustomShape 188"/>
              <p:cNvSpPr/>
              <p:nvPr/>
            </p:nvSpPr>
            <p:spPr>
              <a:xfrm>
                <a:off x="5465520" y="3706200"/>
                <a:ext cx="56880" cy="46800"/>
              </a:xfrm>
              <a:custGeom>
                <a:avLst/>
                <a:gdLst/>
                <a:ahLst/>
                <a:rect l="l" t="t" r="r" b="b"/>
                <a:pathLst>
                  <a:path w="71478" h="59099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CustomShape 189"/>
              <p:cNvSpPr/>
              <p:nvPr/>
            </p:nvSpPr>
            <p:spPr>
              <a:xfrm>
                <a:off x="5341680" y="3429000"/>
                <a:ext cx="56160" cy="82080"/>
              </a:xfrm>
              <a:custGeom>
                <a:avLst/>
                <a:gdLst/>
                <a:ahLst/>
                <a:rect l="l" t="t" r="r" b="b"/>
                <a:pathLst>
                  <a:path w="70866" h="103155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CustomShape 190"/>
              <p:cNvSpPr/>
              <p:nvPr/>
            </p:nvSpPr>
            <p:spPr>
              <a:xfrm>
                <a:off x="5184000" y="3484800"/>
                <a:ext cx="68400" cy="102240"/>
              </a:xfrm>
              <a:custGeom>
                <a:avLst/>
                <a:gdLst/>
                <a:ahLst/>
                <a:rect l="l" t="t" r="r" b="b"/>
                <a:pathLst>
                  <a:path w="85975" h="128318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6" name="CustomShape 191"/>
            <p:cNvSpPr/>
            <p:nvPr/>
          </p:nvSpPr>
          <p:spPr>
            <a:xfrm>
              <a:off x="7297560" y="1119960"/>
              <a:ext cx="135360" cy="266040"/>
            </a:xfrm>
            <a:custGeom>
              <a:avLst/>
              <a:gdLst/>
              <a:ahLst/>
              <a:rect l="l" t="t" r="r" b="b"/>
              <a:pathLst>
                <a:path w="169617" h="333215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92"/>
            <p:cNvSpPr/>
            <p:nvPr/>
          </p:nvSpPr>
          <p:spPr>
            <a:xfrm>
              <a:off x="7309800" y="1745640"/>
              <a:ext cx="92880" cy="72000"/>
            </a:xfrm>
            <a:custGeom>
              <a:avLst/>
              <a:gdLst/>
              <a:ahLst/>
              <a:rect l="l" t="t" r="r" b="b"/>
              <a:pathLst>
                <a:path w="116692" h="9041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93"/>
            <p:cNvSpPr/>
            <p:nvPr/>
          </p:nvSpPr>
          <p:spPr>
            <a:xfrm>
              <a:off x="7310520" y="1769400"/>
              <a:ext cx="92520" cy="48240"/>
            </a:xfrm>
            <a:custGeom>
              <a:avLst/>
              <a:gdLst/>
              <a:ahLst/>
              <a:rect l="l" t="t" r="r" b="b"/>
              <a:pathLst>
                <a:path w="116196" h="60608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94"/>
            <p:cNvSpPr/>
            <p:nvPr/>
          </p:nvSpPr>
          <p:spPr>
            <a:xfrm>
              <a:off x="7197840" y="1680480"/>
              <a:ext cx="92880" cy="69120"/>
            </a:xfrm>
            <a:custGeom>
              <a:avLst/>
              <a:gdLst/>
              <a:ahLst/>
              <a:rect l="l" t="t" r="r" b="b"/>
              <a:pathLst>
                <a:path w="116665" h="87067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95"/>
            <p:cNvSpPr/>
            <p:nvPr/>
          </p:nvSpPr>
          <p:spPr>
            <a:xfrm>
              <a:off x="7198200" y="1702800"/>
              <a:ext cx="92520" cy="48240"/>
            </a:xfrm>
            <a:custGeom>
              <a:avLst/>
              <a:gdLst/>
              <a:ahLst/>
              <a:rect l="l" t="t" r="r" b="b"/>
              <a:pathLst>
                <a:path w="116135" h="60608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96"/>
            <p:cNvSpPr/>
            <p:nvPr/>
          </p:nvSpPr>
          <p:spPr>
            <a:xfrm>
              <a:off x="7221240" y="1360440"/>
              <a:ext cx="326520" cy="394560"/>
            </a:xfrm>
            <a:custGeom>
              <a:avLst/>
              <a:gdLst/>
              <a:ahLst/>
              <a:rect l="l" t="t" r="r" b="b"/>
              <a:pathLst>
                <a:path w="408631" h="493987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197"/>
            <p:cNvSpPr/>
            <p:nvPr/>
          </p:nvSpPr>
          <p:spPr>
            <a:xfrm>
              <a:off x="7417800" y="1095480"/>
              <a:ext cx="102600" cy="99720"/>
            </a:xfrm>
            <a:custGeom>
              <a:avLst/>
              <a:gdLst/>
              <a:ahLst/>
              <a:rect l="l" t="t" r="r" b="b"/>
              <a:pathLst>
                <a:path w="128556" h="125075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198"/>
            <p:cNvSpPr/>
            <p:nvPr/>
          </p:nvSpPr>
          <p:spPr>
            <a:xfrm>
              <a:off x="7381800" y="1109520"/>
              <a:ext cx="166320" cy="325080"/>
            </a:xfrm>
            <a:custGeom>
              <a:avLst/>
              <a:gdLst/>
              <a:ahLst/>
              <a:rect l="l" t="t" r="r" b="b"/>
              <a:pathLst>
                <a:path w="208599" h="407146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199"/>
            <p:cNvSpPr/>
            <p:nvPr/>
          </p:nvSpPr>
          <p:spPr>
            <a:xfrm>
              <a:off x="7413840" y="991800"/>
              <a:ext cx="110520" cy="134640"/>
            </a:xfrm>
            <a:custGeom>
              <a:avLst/>
              <a:gdLst/>
              <a:ahLst/>
              <a:rect l="l" t="t" r="r" b="b"/>
              <a:pathLst>
                <a:path w="138537" h="168686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200"/>
            <p:cNvSpPr/>
            <p:nvPr/>
          </p:nvSpPr>
          <p:spPr>
            <a:xfrm>
              <a:off x="7417800" y="979920"/>
              <a:ext cx="116640" cy="115200"/>
            </a:xfrm>
            <a:custGeom>
              <a:avLst/>
              <a:gdLst/>
              <a:ahLst/>
              <a:rect l="l" t="t" r="r" b="b"/>
              <a:pathLst>
                <a:path w="146199" h="14448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201"/>
            <p:cNvSpPr/>
            <p:nvPr/>
          </p:nvSpPr>
          <p:spPr>
            <a:xfrm>
              <a:off x="7364160" y="1109880"/>
              <a:ext cx="53640" cy="78120"/>
            </a:xfrm>
            <a:custGeom>
              <a:avLst/>
              <a:gdLst/>
              <a:ahLst/>
              <a:rect l="l" t="t" r="r" b="b"/>
              <a:pathLst>
                <a:path w="67341" h="98012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202"/>
            <p:cNvSpPr/>
            <p:nvPr/>
          </p:nvSpPr>
          <p:spPr>
            <a:xfrm>
              <a:off x="7794360" y="3551040"/>
              <a:ext cx="540000" cy="311760"/>
            </a:xfrm>
            <a:custGeom>
              <a:avLst/>
              <a:gdLst/>
              <a:ahLst/>
              <a:rect l="l" t="t" r="r" b="b"/>
              <a:pathLst>
                <a:path w="676058" h="390429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203"/>
            <p:cNvSpPr/>
            <p:nvPr/>
          </p:nvSpPr>
          <p:spPr>
            <a:xfrm>
              <a:off x="7824960" y="3492000"/>
              <a:ext cx="469440" cy="181080"/>
            </a:xfrm>
            <a:custGeom>
              <a:avLst/>
              <a:gdLst/>
              <a:ahLst/>
              <a:rect l="l" t="t" r="r" b="b"/>
              <a:pathLst>
                <a:path w="587572" h="226763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204"/>
            <p:cNvSpPr/>
            <p:nvPr/>
          </p:nvSpPr>
          <p:spPr>
            <a:xfrm>
              <a:off x="7794360" y="3623760"/>
              <a:ext cx="40680" cy="82440"/>
            </a:xfrm>
            <a:custGeom>
              <a:avLst/>
              <a:gdLst/>
              <a:ahLst/>
              <a:rect l="l" t="t" r="r" b="b"/>
              <a:pathLst>
                <a:path w="51339" h="103346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205"/>
            <p:cNvSpPr/>
            <p:nvPr/>
          </p:nvSpPr>
          <p:spPr>
            <a:xfrm>
              <a:off x="8298720" y="3624120"/>
              <a:ext cx="35640" cy="81720"/>
            </a:xfrm>
            <a:custGeom>
              <a:avLst/>
              <a:gdLst/>
              <a:ahLst/>
              <a:rect l="l" t="t" r="r" b="b"/>
              <a:pathLst>
                <a:path w="45148" h="102774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206"/>
            <p:cNvSpPr/>
            <p:nvPr/>
          </p:nvSpPr>
          <p:spPr>
            <a:xfrm>
              <a:off x="7842240" y="3535200"/>
              <a:ext cx="449640" cy="259200"/>
            </a:xfrm>
            <a:custGeom>
              <a:avLst/>
              <a:gdLst/>
              <a:ahLst/>
              <a:rect l="l" t="t" r="r" b="b"/>
              <a:pathLst>
                <a:path w="562737" h="324802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207"/>
            <p:cNvSpPr/>
            <p:nvPr/>
          </p:nvSpPr>
          <p:spPr>
            <a:xfrm>
              <a:off x="7814880" y="3673800"/>
              <a:ext cx="491040" cy="176040"/>
            </a:xfrm>
            <a:custGeom>
              <a:avLst/>
              <a:gdLst/>
              <a:ahLst/>
              <a:rect l="l" t="t" r="r" b="b"/>
              <a:pathLst>
                <a:path w="614737" h="220544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208"/>
            <p:cNvSpPr/>
            <p:nvPr/>
          </p:nvSpPr>
          <p:spPr>
            <a:xfrm>
              <a:off x="7794360" y="3472200"/>
              <a:ext cx="540000" cy="311760"/>
            </a:xfrm>
            <a:custGeom>
              <a:avLst/>
              <a:gdLst/>
              <a:ahLst/>
              <a:rect l="l" t="t" r="r" b="b"/>
              <a:pathLst>
                <a:path w="675989" h="3904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209"/>
            <p:cNvSpPr/>
            <p:nvPr/>
          </p:nvSpPr>
          <p:spPr>
            <a:xfrm rot="19798200">
              <a:off x="7461720" y="3958560"/>
              <a:ext cx="59040" cy="10224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210"/>
            <p:cNvSpPr/>
            <p:nvPr/>
          </p:nvSpPr>
          <p:spPr>
            <a:xfrm>
              <a:off x="7752240" y="3753000"/>
              <a:ext cx="148680" cy="85680"/>
            </a:xfrm>
            <a:custGeom>
              <a:avLst/>
              <a:gdLst/>
              <a:ahLst/>
              <a:rect l="l" t="t" r="r" b="b"/>
              <a:pathLst>
                <a:path w="186213" h="107537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211"/>
            <p:cNvSpPr/>
            <p:nvPr/>
          </p:nvSpPr>
          <p:spPr>
            <a:xfrm>
              <a:off x="7787520" y="3773160"/>
              <a:ext cx="113400" cy="105840"/>
            </a:xfrm>
            <a:custGeom>
              <a:avLst/>
              <a:gdLst/>
              <a:ahLst/>
              <a:rect l="l" t="t" r="r" b="b"/>
              <a:pathLst>
                <a:path w="142303" h="13287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212"/>
            <p:cNvSpPr/>
            <p:nvPr/>
          </p:nvSpPr>
          <p:spPr>
            <a:xfrm>
              <a:off x="7466040" y="3799800"/>
              <a:ext cx="344520" cy="253800"/>
            </a:xfrm>
            <a:custGeom>
              <a:avLst/>
              <a:gdLst/>
              <a:ahLst/>
              <a:rect l="l" t="t" r="r" b="b"/>
              <a:pathLst>
                <a:path w="431291" h="317858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213"/>
            <p:cNvSpPr/>
            <p:nvPr/>
          </p:nvSpPr>
          <p:spPr>
            <a:xfrm rot="19798200">
              <a:off x="7461720" y="3958560"/>
              <a:ext cx="59040" cy="10224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214"/>
            <p:cNvSpPr/>
            <p:nvPr/>
          </p:nvSpPr>
          <p:spPr>
            <a:xfrm>
              <a:off x="8113320" y="4275360"/>
              <a:ext cx="345240" cy="199080"/>
            </a:xfrm>
            <a:custGeom>
              <a:avLst/>
              <a:gdLst/>
              <a:ahLst/>
              <a:rect l="l" t="t" r="r" b="b"/>
              <a:pathLst>
                <a:path w="432244" h="249555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215"/>
            <p:cNvSpPr/>
            <p:nvPr/>
          </p:nvSpPr>
          <p:spPr>
            <a:xfrm>
              <a:off x="8345520" y="3658680"/>
              <a:ext cx="78840" cy="172080"/>
            </a:xfrm>
            <a:custGeom>
              <a:avLst/>
              <a:gdLst/>
              <a:ahLst/>
              <a:rect l="l" t="t" r="r" b="b"/>
              <a:pathLst>
                <a:path w="99113" h="215741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216"/>
            <p:cNvSpPr/>
            <p:nvPr/>
          </p:nvSpPr>
          <p:spPr>
            <a:xfrm>
              <a:off x="8356680" y="3587760"/>
              <a:ext cx="56520" cy="109080"/>
            </a:xfrm>
            <a:custGeom>
              <a:avLst/>
              <a:gdLst/>
              <a:ahLst/>
              <a:rect l="l" t="t" r="r" b="b"/>
              <a:pathLst>
                <a:path w="71246" h="13709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217"/>
            <p:cNvSpPr/>
            <p:nvPr/>
          </p:nvSpPr>
          <p:spPr>
            <a:xfrm>
              <a:off x="8165160" y="4346280"/>
              <a:ext cx="122400" cy="68400"/>
            </a:xfrm>
            <a:custGeom>
              <a:avLst/>
              <a:gdLst/>
              <a:ahLst/>
              <a:rect l="l" t="t" r="r" b="b"/>
              <a:pathLst>
                <a:path w="153698" h="86203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218"/>
            <p:cNvSpPr/>
            <p:nvPr/>
          </p:nvSpPr>
          <p:spPr>
            <a:xfrm>
              <a:off x="8165160" y="4358160"/>
              <a:ext cx="120600" cy="56880"/>
            </a:xfrm>
            <a:custGeom>
              <a:avLst/>
              <a:gdLst/>
              <a:ahLst/>
              <a:rect l="l" t="t" r="r" b="b"/>
              <a:pathLst>
                <a:path w="151113" h="71804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219"/>
            <p:cNvSpPr/>
            <p:nvPr/>
          </p:nvSpPr>
          <p:spPr>
            <a:xfrm>
              <a:off x="8255160" y="4305960"/>
              <a:ext cx="122400" cy="68760"/>
            </a:xfrm>
            <a:custGeom>
              <a:avLst/>
              <a:gdLst/>
              <a:ahLst/>
              <a:rect l="l" t="t" r="r" b="b"/>
              <a:pathLst>
                <a:path w="153698" h="86245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220"/>
            <p:cNvSpPr/>
            <p:nvPr/>
          </p:nvSpPr>
          <p:spPr>
            <a:xfrm>
              <a:off x="8255160" y="4317840"/>
              <a:ext cx="120600" cy="56880"/>
            </a:xfrm>
            <a:custGeom>
              <a:avLst/>
              <a:gdLst/>
              <a:ahLst/>
              <a:rect l="l" t="t" r="r" b="b"/>
              <a:pathLst>
                <a:path w="151113" h="71804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221"/>
            <p:cNvSpPr/>
            <p:nvPr/>
          </p:nvSpPr>
          <p:spPr>
            <a:xfrm>
              <a:off x="8198280" y="3858120"/>
              <a:ext cx="179280" cy="506880"/>
            </a:xfrm>
            <a:custGeom>
              <a:avLst/>
              <a:gdLst/>
              <a:ahLst/>
              <a:rect l="l" t="t" r="r" b="b"/>
              <a:pathLst>
                <a:path w="224738" h="634412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222"/>
            <p:cNvSpPr/>
            <p:nvPr/>
          </p:nvSpPr>
          <p:spPr>
            <a:xfrm>
              <a:off x="8224560" y="3442320"/>
              <a:ext cx="129960" cy="208440"/>
            </a:xfrm>
            <a:custGeom>
              <a:avLst/>
              <a:gdLst/>
              <a:ahLst/>
              <a:rect l="l" t="t" r="r" b="b"/>
              <a:pathLst>
                <a:path w="163123" h="261076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223"/>
            <p:cNvSpPr/>
            <p:nvPr/>
          </p:nvSpPr>
          <p:spPr>
            <a:xfrm>
              <a:off x="8197200" y="3589920"/>
              <a:ext cx="200160" cy="331920"/>
            </a:xfrm>
            <a:custGeom>
              <a:avLst/>
              <a:gdLst/>
              <a:ahLst/>
              <a:rect l="l" t="t" r="r" b="b"/>
              <a:pathLst>
                <a:path w="250857" h="415389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224"/>
            <p:cNvSpPr/>
            <p:nvPr/>
          </p:nvSpPr>
          <p:spPr>
            <a:xfrm>
              <a:off x="8001000" y="3631680"/>
              <a:ext cx="254160" cy="198000"/>
            </a:xfrm>
            <a:custGeom>
              <a:avLst/>
              <a:gdLst/>
              <a:ahLst/>
              <a:rect l="l" t="t" r="r" b="b"/>
              <a:pathLst>
                <a:path w="318504" h="248122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225"/>
            <p:cNvSpPr/>
            <p:nvPr/>
          </p:nvSpPr>
          <p:spPr>
            <a:xfrm>
              <a:off x="8187120" y="3627360"/>
              <a:ext cx="77040" cy="113040"/>
            </a:xfrm>
            <a:custGeom>
              <a:avLst/>
              <a:gdLst/>
              <a:ahLst/>
              <a:rect l="l" t="t" r="r" b="b"/>
              <a:pathLst>
                <a:path w="96916" h="141862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226"/>
            <p:cNvSpPr/>
            <p:nvPr/>
          </p:nvSpPr>
          <p:spPr>
            <a:xfrm>
              <a:off x="8224200" y="3432960"/>
              <a:ext cx="126000" cy="138960"/>
            </a:xfrm>
            <a:custGeom>
              <a:avLst/>
              <a:gdLst/>
              <a:ahLst/>
              <a:rect l="l" t="t" r="r" b="b"/>
              <a:pathLst>
                <a:path w="158142" h="174304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2" name="Group 227"/>
            <p:cNvGrpSpPr/>
            <p:nvPr/>
          </p:nvGrpSpPr>
          <p:grpSpPr>
            <a:xfrm>
              <a:off x="6544800" y="927000"/>
              <a:ext cx="263880" cy="200520"/>
              <a:chOff x="6544800" y="927000"/>
              <a:chExt cx="263880" cy="200520"/>
            </a:xfrm>
          </p:grpSpPr>
          <p:sp>
            <p:nvSpPr>
              <p:cNvPr id="473" name="CustomShape 228"/>
              <p:cNvSpPr/>
              <p:nvPr/>
            </p:nvSpPr>
            <p:spPr>
              <a:xfrm>
                <a:off x="6566760" y="982440"/>
                <a:ext cx="241920" cy="13932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CustomShape 229"/>
              <p:cNvSpPr/>
              <p:nvPr/>
            </p:nvSpPr>
            <p:spPr>
              <a:xfrm>
                <a:off x="6680160" y="1017000"/>
                <a:ext cx="63000" cy="3636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CustomShape 230"/>
              <p:cNvSpPr/>
              <p:nvPr/>
            </p:nvSpPr>
            <p:spPr>
              <a:xfrm>
                <a:off x="6566760" y="1033200"/>
                <a:ext cx="241920" cy="9432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CustomShape 231"/>
              <p:cNvSpPr/>
              <p:nvPr/>
            </p:nvSpPr>
            <p:spPr>
              <a:xfrm>
                <a:off x="6544800" y="928800"/>
                <a:ext cx="173160" cy="19512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CustomShape 232"/>
              <p:cNvSpPr/>
              <p:nvPr/>
            </p:nvSpPr>
            <p:spPr>
              <a:xfrm>
                <a:off x="6547680" y="927000"/>
                <a:ext cx="172800" cy="19584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8" name="Group 233"/>
            <p:cNvGrpSpPr/>
            <p:nvPr/>
          </p:nvGrpSpPr>
          <p:grpSpPr>
            <a:xfrm>
              <a:off x="7210440" y="1314360"/>
              <a:ext cx="263880" cy="200160"/>
              <a:chOff x="7210440" y="1314360"/>
              <a:chExt cx="263880" cy="200160"/>
            </a:xfrm>
          </p:grpSpPr>
          <p:sp>
            <p:nvSpPr>
              <p:cNvPr id="479" name="CustomShape 234"/>
              <p:cNvSpPr/>
              <p:nvPr/>
            </p:nvSpPr>
            <p:spPr>
              <a:xfrm>
                <a:off x="7232400" y="1369800"/>
                <a:ext cx="241920" cy="13932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CustomShape 235"/>
              <p:cNvSpPr/>
              <p:nvPr/>
            </p:nvSpPr>
            <p:spPr>
              <a:xfrm>
                <a:off x="7345800" y="1404000"/>
                <a:ext cx="63000" cy="3636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CustomShape 236"/>
              <p:cNvSpPr/>
              <p:nvPr/>
            </p:nvSpPr>
            <p:spPr>
              <a:xfrm>
                <a:off x="7232400" y="1420200"/>
                <a:ext cx="241920" cy="9432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CustomShape 237"/>
              <p:cNvSpPr/>
              <p:nvPr/>
            </p:nvSpPr>
            <p:spPr>
              <a:xfrm>
                <a:off x="7210440" y="1315800"/>
                <a:ext cx="173160" cy="19512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CustomShape 238"/>
              <p:cNvSpPr/>
              <p:nvPr/>
            </p:nvSpPr>
            <p:spPr>
              <a:xfrm>
                <a:off x="7213320" y="1314360"/>
                <a:ext cx="172800" cy="19584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84" name="CustomShape 239"/>
            <p:cNvSpPr/>
            <p:nvPr/>
          </p:nvSpPr>
          <p:spPr>
            <a:xfrm>
              <a:off x="7450920" y="1163160"/>
              <a:ext cx="126000" cy="352800"/>
            </a:xfrm>
            <a:custGeom>
              <a:avLst/>
              <a:gdLst/>
              <a:ahLst/>
              <a:rect l="l" t="t" r="r" b="b"/>
              <a:pathLst>
                <a:path w="157949" h="441664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240"/>
            <p:cNvSpPr/>
            <p:nvPr/>
          </p:nvSpPr>
          <p:spPr>
            <a:xfrm>
              <a:off x="7509600" y="1160280"/>
              <a:ext cx="72360" cy="98280"/>
            </a:xfrm>
            <a:custGeom>
              <a:avLst/>
              <a:gdLst/>
              <a:ahLst/>
              <a:rect l="l" t="t" r="r" b="b"/>
              <a:pathLst>
                <a:path w="90963" h="123358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86" name="Group 241"/>
            <p:cNvGrpSpPr/>
            <p:nvPr/>
          </p:nvGrpSpPr>
          <p:grpSpPr>
            <a:xfrm>
              <a:off x="8182800" y="2407320"/>
              <a:ext cx="779760" cy="1195920"/>
              <a:chOff x="8182800" y="2407320"/>
              <a:chExt cx="779760" cy="1195920"/>
            </a:xfrm>
          </p:grpSpPr>
          <p:sp>
            <p:nvSpPr>
              <p:cNvPr id="487" name="CustomShape 242"/>
              <p:cNvSpPr/>
              <p:nvPr/>
            </p:nvSpPr>
            <p:spPr>
              <a:xfrm flipH="1">
                <a:off x="8493840" y="3330360"/>
                <a:ext cx="285480" cy="164880"/>
              </a:xfrm>
              <a:custGeom>
                <a:avLst/>
                <a:gdLst/>
                <a:ahLst/>
                <a:rect l="l" t="t" r="r" b="b"/>
                <a:pathLst>
                  <a:path w="357473" h="206406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CustomShape 243"/>
              <p:cNvSpPr/>
              <p:nvPr/>
            </p:nvSpPr>
            <p:spPr>
              <a:xfrm flipH="1">
                <a:off x="8267400" y="3197880"/>
                <a:ext cx="285480" cy="164880"/>
              </a:xfrm>
              <a:custGeom>
                <a:avLst/>
                <a:gdLst/>
                <a:ahLst/>
                <a:rect l="l" t="t" r="r" b="b"/>
                <a:pathLst>
                  <a:path w="357473" h="206406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CustomShape 244"/>
              <p:cNvSpPr/>
              <p:nvPr/>
            </p:nvSpPr>
            <p:spPr>
              <a:xfrm flipH="1">
                <a:off x="8182440" y="2407320"/>
                <a:ext cx="285480" cy="164520"/>
              </a:xfrm>
              <a:custGeom>
                <a:avLst/>
                <a:gdLst/>
                <a:ahLst/>
                <a:rect l="l" t="t" r="r" b="b"/>
                <a:pathLst>
                  <a:path w="357473" h="206311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CustomShape 245"/>
              <p:cNvSpPr/>
              <p:nvPr/>
            </p:nvSpPr>
            <p:spPr>
              <a:xfrm flipH="1">
                <a:off x="8326080" y="2490120"/>
                <a:ext cx="142560" cy="825480"/>
              </a:xfrm>
              <a:custGeom>
                <a:avLst/>
                <a:gdLst/>
                <a:ahLst/>
                <a:rect l="l" t="t" r="r" b="b"/>
                <a:pathLst>
                  <a:path w="178784" h="1032319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CustomShape 246"/>
              <p:cNvSpPr/>
              <p:nvPr/>
            </p:nvSpPr>
            <p:spPr>
              <a:xfrm flipH="1">
                <a:off x="8326080" y="2490120"/>
                <a:ext cx="142560" cy="825480"/>
              </a:xfrm>
              <a:custGeom>
                <a:avLst/>
                <a:gdLst/>
                <a:ahLst/>
                <a:rect l="l" t="t" r="r" b="b"/>
                <a:pathLst>
                  <a:path w="178784" h="1032319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CustomShape 247"/>
              <p:cNvSpPr/>
              <p:nvPr/>
            </p:nvSpPr>
            <p:spPr>
              <a:xfrm flipH="1">
                <a:off x="8183160" y="2490120"/>
                <a:ext cx="142560" cy="825480"/>
              </a:xfrm>
              <a:custGeom>
                <a:avLst/>
                <a:gdLst/>
                <a:ahLst/>
                <a:rect l="l" t="t" r="r" b="b"/>
                <a:pathLst>
                  <a:path w="178689" h="103231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CustomShape 248"/>
              <p:cNvSpPr/>
              <p:nvPr/>
            </p:nvSpPr>
            <p:spPr>
              <a:xfrm flipH="1">
                <a:off x="8397000" y="2778480"/>
                <a:ext cx="285480" cy="164880"/>
              </a:xfrm>
              <a:custGeom>
                <a:avLst/>
                <a:gdLst/>
                <a:ahLst/>
                <a:rect l="l" t="t" r="r" b="b"/>
                <a:pathLst>
                  <a:path w="357473" h="206501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CustomShape 249"/>
              <p:cNvSpPr/>
              <p:nvPr/>
            </p:nvSpPr>
            <p:spPr>
              <a:xfrm flipH="1">
                <a:off x="8540640" y="2861280"/>
                <a:ext cx="142560" cy="577080"/>
              </a:xfrm>
              <a:custGeom>
                <a:avLst/>
                <a:gdLst/>
                <a:ahLst/>
                <a:rect l="l" t="t" r="r" b="b"/>
                <a:pathLst>
                  <a:path w="178784" h="721899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CustomShape 250"/>
              <p:cNvSpPr/>
              <p:nvPr/>
            </p:nvSpPr>
            <p:spPr>
              <a:xfrm flipH="1">
                <a:off x="8540640" y="2861280"/>
                <a:ext cx="142560" cy="577080"/>
              </a:xfrm>
              <a:custGeom>
                <a:avLst/>
                <a:gdLst/>
                <a:ahLst/>
                <a:rect l="l" t="t" r="r" b="b"/>
                <a:pathLst>
                  <a:path w="178784" h="721899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CustomShape 251"/>
              <p:cNvSpPr/>
              <p:nvPr/>
            </p:nvSpPr>
            <p:spPr>
              <a:xfrm flipH="1">
                <a:off x="8397720" y="2861280"/>
                <a:ext cx="142560" cy="577080"/>
              </a:xfrm>
              <a:custGeom>
                <a:avLst/>
                <a:gdLst/>
                <a:ahLst/>
                <a:rect l="l" t="t" r="r" b="b"/>
                <a:pathLst>
                  <a:path w="178688" h="721899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CustomShape 252"/>
              <p:cNvSpPr/>
              <p:nvPr/>
            </p:nvSpPr>
            <p:spPr>
              <a:xfrm flipH="1">
                <a:off x="8676720" y="3438360"/>
                <a:ext cx="285480" cy="164880"/>
              </a:xfrm>
              <a:custGeom>
                <a:avLst/>
                <a:gdLst/>
                <a:ahLst/>
                <a:rect l="l" t="t" r="r" b="b"/>
                <a:pathLst>
                  <a:path w="357473" h="206406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CustomShape 253"/>
              <p:cNvSpPr/>
              <p:nvPr/>
            </p:nvSpPr>
            <p:spPr>
              <a:xfrm flipH="1">
                <a:off x="8625240" y="3170880"/>
                <a:ext cx="285480" cy="164880"/>
              </a:xfrm>
              <a:custGeom>
                <a:avLst/>
                <a:gdLst/>
                <a:ahLst/>
                <a:rect l="l" t="t" r="r" b="b"/>
                <a:pathLst>
                  <a:path w="357473" h="206406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CustomShape 254"/>
              <p:cNvSpPr/>
              <p:nvPr/>
            </p:nvSpPr>
            <p:spPr>
              <a:xfrm flipH="1">
                <a:off x="8768880" y="3253320"/>
                <a:ext cx="142560" cy="318960"/>
              </a:xfrm>
              <a:custGeom>
                <a:avLst/>
                <a:gdLst/>
                <a:ahLst/>
                <a:rect l="l" t="t" r="r" b="b"/>
                <a:pathLst>
                  <a:path w="178784" h="399097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CustomShape 255"/>
              <p:cNvSpPr/>
              <p:nvPr/>
            </p:nvSpPr>
            <p:spPr>
              <a:xfrm flipH="1">
                <a:off x="8768880" y="3253320"/>
                <a:ext cx="142560" cy="318960"/>
              </a:xfrm>
              <a:custGeom>
                <a:avLst/>
                <a:gdLst/>
                <a:ahLst/>
                <a:rect l="l" t="t" r="r" b="b"/>
                <a:pathLst>
                  <a:path w="178784" h="399097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CustomShape 256"/>
              <p:cNvSpPr/>
              <p:nvPr/>
            </p:nvSpPr>
            <p:spPr>
              <a:xfrm flipH="1">
                <a:off x="8625960" y="3253320"/>
                <a:ext cx="142560" cy="318960"/>
              </a:xfrm>
              <a:custGeom>
                <a:avLst/>
                <a:gdLst/>
                <a:ahLst/>
                <a:rect l="l" t="t" r="r" b="b"/>
                <a:pathLst>
                  <a:path w="178689" h="399097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CustomShape 257"/>
              <p:cNvSpPr/>
              <p:nvPr/>
            </p:nvSpPr>
            <p:spPr>
              <a:xfrm flipH="1">
                <a:off x="8456040" y="2547000"/>
                <a:ext cx="123120" cy="242280"/>
              </a:xfrm>
              <a:custGeom>
                <a:avLst/>
                <a:gdLst/>
                <a:ahLst/>
                <a:rect l="l" t="t" r="r" b="b"/>
                <a:pathLst>
                  <a:path w="154251" h="303342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CustomShape 258"/>
              <p:cNvSpPr/>
              <p:nvPr/>
            </p:nvSpPr>
            <p:spPr>
              <a:xfrm flipH="1">
                <a:off x="8467560" y="3116880"/>
                <a:ext cx="84960" cy="65520"/>
              </a:xfrm>
              <a:custGeom>
                <a:avLst/>
                <a:gdLst/>
                <a:ahLst/>
                <a:rect l="l" t="t" r="r" b="b"/>
                <a:pathLst>
                  <a:path w="106588" h="82319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CustomShape 259"/>
              <p:cNvSpPr/>
              <p:nvPr/>
            </p:nvSpPr>
            <p:spPr>
              <a:xfrm flipH="1">
                <a:off x="8467200" y="3138840"/>
                <a:ext cx="84600" cy="43920"/>
              </a:xfrm>
              <a:custGeom>
                <a:avLst/>
                <a:gdLst/>
                <a:ahLst/>
                <a:rect l="l" t="t" r="r" b="b"/>
                <a:pathLst>
                  <a:path w="106123" h="55368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CustomShape 260"/>
              <p:cNvSpPr/>
              <p:nvPr/>
            </p:nvSpPr>
            <p:spPr>
              <a:xfrm flipH="1">
                <a:off x="8365320" y="3057480"/>
                <a:ext cx="84960" cy="63360"/>
              </a:xfrm>
              <a:custGeom>
                <a:avLst/>
                <a:gdLst/>
                <a:ahLst/>
                <a:rect l="l" t="t" r="r" b="b"/>
                <a:pathLst>
                  <a:path w="106576" h="7951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CustomShape 261"/>
              <p:cNvSpPr/>
              <p:nvPr/>
            </p:nvSpPr>
            <p:spPr>
              <a:xfrm flipH="1">
                <a:off x="8364600" y="3078000"/>
                <a:ext cx="84600" cy="43920"/>
              </a:xfrm>
              <a:custGeom>
                <a:avLst/>
                <a:gdLst/>
                <a:ahLst/>
                <a:rect l="l" t="t" r="r" b="b"/>
                <a:pathLst>
                  <a:path w="106154" h="5532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CustomShape 262"/>
              <p:cNvSpPr/>
              <p:nvPr/>
            </p:nvSpPr>
            <p:spPr>
              <a:xfrm flipH="1">
                <a:off x="8385840" y="2765880"/>
                <a:ext cx="297720" cy="360000"/>
              </a:xfrm>
              <a:custGeom>
                <a:avLst/>
                <a:gdLst/>
                <a:ahLst/>
                <a:rect l="l" t="t" r="r" b="b"/>
                <a:pathLst>
                  <a:path w="372536" h="450662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CustomShape 263"/>
              <p:cNvSpPr/>
              <p:nvPr/>
            </p:nvSpPr>
            <p:spPr>
              <a:xfrm flipH="1">
                <a:off x="8565480" y="2524680"/>
                <a:ext cx="93240" cy="90720"/>
              </a:xfrm>
              <a:custGeom>
                <a:avLst/>
                <a:gdLst/>
                <a:ahLst/>
                <a:rect l="l" t="t" r="r" b="b"/>
                <a:pathLst>
                  <a:path w="117160" h="11402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CustomShape 264"/>
              <p:cNvSpPr/>
              <p:nvPr/>
            </p:nvSpPr>
            <p:spPr>
              <a:xfrm flipH="1">
                <a:off x="8532720" y="2537640"/>
                <a:ext cx="151200" cy="296280"/>
              </a:xfrm>
              <a:custGeom>
                <a:avLst/>
                <a:gdLst/>
                <a:ahLst/>
                <a:rect l="l" t="t" r="r" b="b"/>
                <a:pathLst>
                  <a:path w="189574" h="370837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CustomShape 265"/>
              <p:cNvSpPr/>
              <p:nvPr/>
            </p:nvSpPr>
            <p:spPr>
              <a:xfrm flipH="1">
                <a:off x="8562240" y="2430360"/>
                <a:ext cx="100800" cy="122760"/>
              </a:xfrm>
              <a:custGeom>
                <a:avLst/>
                <a:gdLst/>
                <a:ahLst/>
                <a:rect l="l" t="t" r="r" b="b"/>
                <a:pathLst>
                  <a:path w="126365" h="153696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CustomShape 266"/>
              <p:cNvSpPr/>
              <p:nvPr/>
            </p:nvSpPr>
            <p:spPr>
              <a:xfrm flipH="1">
                <a:off x="8565120" y="2419200"/>
                <a:ext cx="106200" cy="105120"/>
              </a:xfrm>
              <a:custGeom>
                <a:avLst/>
                <a:gdLst/>
                <a:ahLst/>
                <a:rect l="l" t="t" r="r" b="b"/>
                <a:pathLst>
                  <a:path w="133256" h="131805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CustomShape 267"/>
              <p:cNvSpPr/>
              <p:nvPr/>
            </p:nvSpPr>
            <p:spPr>
              <a:xfrm flipH="1">
                <a:off x="8516880" y="2538000"/>
                <a:ext cx="48960" cy="70560"/>
              </a:xfrm>
              <a:custGeom>
                <a:avLst/>
                <a:gdLst/>
                <a:ahLst/>
                <a:rect l="l" t="t" r="r" b="b"/>
                <a:pathLst>
                  <a:path w="61436" h="88868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13" name="Group 268"/>
              <p:cNvGrpSpPr/>
              <p:nvPr/>
            </p:nvGrpSpPr>
            <p:grpSpPr>
              <a:xfrm>
                <a:off x="8378280" y="2724840"/>
                <a:ext cx="238680" cy="180720"/>
                <a:chOff x="8378280" y="2724840"/>
                <a:chExt cx="238680" cy="180720"/>
              </a:xfrm>
            </p:grpSpPr>
            <p:sp>
              <p:nvSpPr>
                <p:cNvPr id="514" name="CustomShape 269"/>
                <p:cNvSpPr/>
                <p:nvPr/>
              </p:nvSpPr>
              <p:spPr>
                <a:xfrm>
                  <a:off x="8398440" y="2774880"/>
                  <a:ext cx="218520" cy="125640"/>
                </a:xfrm>
                <a:custGeom>
                  <a:avLst/>
                  <a:gdLst/>
                  <a:ahLst/>
                  <a:rect l="l" t="t" r="r" b="b"/>
                  <a:pathLst>
                    <a:path w="303199" h="17450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5" name="CustomShape 270"/>
                <p:cNvSpPr/>
                <p:nvPr/>
              </p:nvSpPr>
              <p:spPr>
                <a:xfrm>
                  <a:off x="8500680" y="2806200"/>
                  <a:ext cx="56880" cy="32760"/>
                </a:xfrm>
                <a:custGeom>
                  <a:avLst/>
                  <a:gdLst/>
                  <a:ahLst/>
                  <a:rect l="l" t="t" r="r" b="b"/>
                  <a:pathLst>
                    <a:path w="79173" h="45815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6" name="CustomShape 271"/>
                <p:cNvSpPr/>
                <p:nvPr/>
              </p:nvSpPr>
              <p:spPr>
                <a:xfrm>
                  <a:off x="8398440" y="2820600"/>
                  <a:ext cx="218520" cy="84960"/>
                </a:xfrm>
                <a:custGeom>
                  <a:avLst/>
                  <a:gdLst/>
                  <a:ahLst/>
                  <a:rect l="l" t="t" r="r" b="b"/>
                  <a:pathLst>
                    <a:path w="303209" h="118292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7" name="CustomShape 272"/>
                <p:cNvSpPr/>
                <p:nvPr/>
              </p:nvSpPr>
              <p:spPr>
                <a:xfrm>
                  <a:off x="8378280" y="2726280"/>
                  <a:ext cx="156600" cy="176040"/>
                </a:xfrm>
                <a:custGeom>
                  <a:avLst/>
                  <a:gdLst/>
                  <a:ahLst/>
                  <a:rect l="l" t="t" r="r" b="b"/>
                  <a:pathLst>
                    <a:path w="217122" h="24432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8" name="CustomShape 273"/>
                <p:cNvSpPr/>
                <p:nvPr/>
              </p:nvSpPr>
              <p:spPr>
                <a:xfrm>
                  <a:off x="8380800" y="2724840"/>
                  <a:ext cx="155880" cy="176760"/>
                </a:xfrm>
                <a:custGeom>
                  <a:avLst/>
                  <a:gdLst/>
                  <a:ahLst/>
                  <a:rect l="l" t="t" r="r" b="b"/>
                  <a:pathLst>
                    <a:path w="216421" h="245364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19" name="CustomShape 274"/>
              <p:cNvSpPr/>
              <p:nvPr/>
            </p:nvSpPr>
            <p:spPr>
              <a:xfrm flipH="1">
                <a:off x="8595720" y="2586960"/>
                <a:ext cx="114120" cy="321480"/>
              </a:xfrm>
              <a:custGeom>
                <a:avLst/>
                <a:gdLst/>
                <a:ahLst/>
                <a:rect l="l" t="t" r="r" b="b"/>
                <a:pathLst>
                  <a:path w="143174" h="402337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CustomShape 275"/>
              <p:cNvSpPr/>
              <p:nvPr/>
            </p:nvSpPr>
            <p:spPr>
              <a:xfrm flipH="1">
                <a:off x="8649000" y="2583360"/>
                <a:ext cx="65880" cy="90000"/>
              </a:xfrm>
              <a:custGeom>
                <a:avLst/>
                <a:gdLst/>
                <a:ahLst/>
                <a:rect l="l" t="t" r="r" b="b"/>
                <a:pathLst>
                  <a:path w="82772" h="112806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21" name="TextShape 276"/>
          <p:cNvSpPr txBox="1"/>
          <p:nvPr/>
        </p:nvSpPr>
        <p:spPr>
          <a:xfrm>
            <a:off x="1076400" y="1863720"/>
            <a:ext cx="4962240" cy="141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800" spc="-1" strike="noStrike">
                <a:solidFill>
                  <a:srgbClr val="007bb9"/>
                </a:solidFill>
                <a:latin typeface="Raleway SemiBold"/>
                <a:ea typeface="Raleway SemiBold"/>
              </a:rPr>
              <a:t>Atlassian </a:t>
            </a:r>
            <a:br/>
            <a:r>
              <a:rPr b="0" lang="en-IN" sz="4800" spc="-1" strike="noStrike">
                <a:solidFill>
                  <a:srgbClr val="007bb9"/>
                </a:solidFill>
                <a:latin typeface="Raleway SemiBold"/>
                <a:ea typeface="Raleway SemiBold"/>
              </a:rPr>
              <a:t>JIRA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CustomShape 277"/>
          <p:cNvSpPr/>
          <p:nvPr/>
        </p:nvSpPr>
        <p:spPr>
          <a:xfrm>
            <a:off x="4581000" y="3951000"/>
            <a:ext cx="442908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Barlow Light"/>
                <a:ea typeface="Barlow Light"/>
              </a:rPr>
              <a:t>Prepared by:</a:t>
            </a:r>
            <a:endParaRPr b="0" lang="en-IN" sz="11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(Group-7)</a:t>
            </a:r>
            <a:endParaRPr b="0" lang="en-IN" sz="12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Barlow Light"/>
                <a:ea typeface="Barlow Light"/>
              </a:rPr>
              <a:t>👨  </a:t>
            </a:r>
            <a:r>
              <a:rPr b="0" lang="en-IN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Adil Bin Bhutto    (CSB17016)</a:t>
            </a:r>
            <a:endParaRPr b="0" lang="en-IN" sz="11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👦 </a:t>
            </a:r>
            <a:r>
              <a:rPr b="0" lang="en-IN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Deepankar Acharyya (CSB17017)</a:t>
            </a:r>
            <a:endParaRPr b="0" lang="en-IN" sz="11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👦 </a:t>
            </a:r>
            <a:r>
              <a:rPr b="0" lang="en-IN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Parikshit Saikia   (CSB17035)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23" name="CustomShape 278"/>
          <p:cNvSpPr/>
          <p:nvPr/>
        </p:nvSpPr>
        <p:spPr>
          <a:xfrm>
            <a:off x="603720" y="548280"/>
            <a:ext cx="4048920" cy="9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73763"/>
                </a:solidFill>
                <a:latin typeface="Comfortaa"/>
                <a:ea typeface="Comfortaa"/>
              </a:rPr>
              <a:t>Software Engineering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73763"/>
                </a:solidFill>
                <a:latin typeface="Comfortaa"/>
                <a:ea typeface="Comfortaa"/>
              </a:rPr>
              <a:t> </a:t>
            </a:r>
            <a:r>
              <a:rPr b="1" lang="en-IN" sz="1800" spc="-1" strike="noStrike">
                <a:solidFill>
                  <a:srgbClr val="073763"/>
                </a:solidFill>
                <a:latin typeface="Comfortaa"/>
                <a:ea typeface="Comfortaa"/>
              </a:rPr>
              <a:t>(CO307)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4" name="CustomShape 279"/>
          <p:cNvSpPr/>
          <p:nvPr/>
        </p:nvSpPr>
        <p:spPr>
          <a:xfrm>
            <a:off x="532080" y="4082040"/>
            <a:ext cx="4048920" cy="6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73763"/>
                </a:solidFill>
                <a:latin typeface="Comfortaa"/>
                <a:ea typeface="Comfortaa"/>
              </a:rPr>
              <a:t>Submitted to: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73763"/>
                </a:solidFill>
                <a:latin typeface="Comfortaa"/>
                <a:ea typeface="Comfortaa"/>
              </a:rPr>
              <a:t>	</a:t>
            </a:r>
            <a:r>
              <a:rPr b="1" lang="en-IN" sz="1400" spc="-1" strike="noStrike">
                <a:solidFill>
                  <a:srgbClr val="073763"/>
                </a:solidFill>
                <a:latin typeface="Comfortaa"/>
                <a:ea typeface="Comfortaa"/>
              </a:rPr>
              <a:t>DR. SIDDHARTHA S. SATAPATHY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TextShape 1"/>
          <p:cNvSpPr txBox="1"/>
          <p:nvPr/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89B548B-EB68-4ECE-85E0-DE231DFEB5D1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12" name="CustomShape 2"/>
          <p:cNvSpPr/>
          <p:nvPr/>
        </p:nvSpPr>
        <p:spPr>
          <a:xfrm rot="5400000">
            <a:off x="-302760" y="33804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3"/>
          <p:cNvSpPr/>
          <p:nvPr/>
        </p:nvSpPr>
        <p:spPr>
          <a:xfrm>
            <a:off x="941760" y="199800"/>
            <a:ext cx="611676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1700" spc="-1" strike="noStrike">
                <a:solidFill>
                  <a:srgbClr val="000000"/>
                </a:solidFill>
                <a:latin typeface="Courier New"/>
                <a:ea typeface="Courier New"/>
              </a:rPr>
              <a:t>Case Study :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Barlow Light"/>
                <a:ea typeface="Barlow Ligh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We used the atlassian JIRA software for the development of our lab assignment on </a:t>
            </a:r>
            <a:r>
              <a:rPr b="1" lang="en-I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Gene Sequencing and Analysis</a:t>
            </a:r>
            <a:r>
              <a:rPr b="0" lang="en-IN" sz="1400" spc="-1" strike="noStrike">
                <a:solidFill>
                  <a:srgbClr val="000000"/>
                </a:solidFill>
                <a:latin typeface="Comfortaa"/>
                <a:ea typeface="Comfortaa"/>
              </a:rPr>
              <a:t>. 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814" name="Google Shape;667;p21" descr=""/>
          <p:cNvPicPr/>
          <p:nvPr/>
        </p:nvPicPr>
        <p:blipFill>
          <a:blip r:embed="rId1"/>
          <a:stretch/>
        </p:blipFill>
        <p:spPr>
          <a:xfrm>
            <a:off x="68040" y="1081080"/>
            <a:ext cx="8956440" cy="3483360"/>
          </a:xfrm>
          <a:prstGeom prst="rect">
            <a:avLst/>
          </a:prstGeom>
          <a:ln>
            <a:noFill/>
          </a:ln>
        </p:spPr>
      </p:pic>
      <p:sp>
        <p:nvSpPr>
          <p:cNvPr id="815" name="CustomShape 4"/>
          <p:cNvSpPr/>
          <p:nvPr/>
        </p:nvSpPr>
        <p:spPr>
          <a:xfrm>
            <a:off x="941760" y="4636800"/>
            <a:ext cx="611676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73763"/>
                </a:solidFill>
                <a:latin typeface="Barlow Light"/>
                <a:ea typeface="Barlow Light"/>
              </a:rPr>
              <a:t>Fig : Screenshot of our Dashboard (Kanban board).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TextShape 1"/>
          <p:cNvSpPr txBox="1"/>
          <p:nvPr/>
        </p:nvSpPr>
        <p:spPr>
          <a:xfrm>
            <a:off x="457200" y="605520"/>
            <a:ext cx="728748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0" lang="en-IN" sz="4800" spc="-1" strike="noStrike">
                <a:solidFill>
                  <a:srgbClr val="007bb9"/>
                </a:solidFill>
                <a:latin typeface="Raleway SemiBold"/>
                <a:ea typeface="Raleway SemiBold"/>
              </a:rPr>
              <a:t>Worldwide Usage Stats: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609480" y="1462320"/>
            <a:ext cx="5640480" cy="264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Used by more than 65K + companies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b5dd"/>
              </a:buClr>
              <a:buFont typeface="Barlow Light"/>
              <a:buChar char="▸"/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Used by teams from sizes 2 to 2000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b5dd"/>
              </a:buClr>
              <a:buFont typeface="Barlow Light"/>
              <a:buChar char="▸"/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Used in a variety of Industries: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b5dd"/>
              </a:buClr>
              <a:buFont typeface="Barlow Light"/>
              <a:buChar char="▹"/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Software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b5dd"/>
              </a:buClr>
              <a:buFont typeface="Barlow Light"/>
              <a:buChar char="▹"/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Professional Services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b5dd"/>
              </a:buClr>
              <a:buFont typeface="Barlow Light"/>
              <a:buChar char="▹"/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Media &amp; Communication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b5dd"/>
              </a:buClr>
              <a:buFont typeface="Barlow Light"/>
              <a:buChar char="▹"/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Education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b5dd"/>
              </a:buClr>
              <a:buFont typeface="Barlow Light"/>
              <a:buChar char="▹"/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Healthcare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TextShape 3"/>
          <p:cNvSpPr txBox="1"/>
          <p:nvPr/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AAE1DEC-2629-47DA-8095-C92ADC0BFD74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819" name="Google Shape;676;p22" descr=""/>
          <p:cNvPicPr/>
          <p:nvPr/>
        </p:nvPicPr>
        <p:blipFill>
          <a:blip r:embed="rId1"/>
          <a:stretch/>
        </p:blipFill>
        <p:spPr>
          <a:xfrm>
            <a:off x="5080680" y="3231000"/>
            <a:ext cx="1361880" cy="475920"/>
          </a:xfrm>
          <a:prstGeom prst="rect">
            <a:avLst/>
          </a:prstGeom>
          <a:ln>
            <a:noFill/>
          </a:ln>
        </p:spPr>
      </p:pic>
      <p:pic>
        <p:nvPicPr>
          <p:cNvPr id="820" name="Google Shape;677;p22" descr=""/>
          <p:cNvPicPr/>
          <p:nvPr/>
        </p:nvPicPr>
        <p:blipFill>
          <a:blip r:embed="rId2"/>
          <a:stretch/>
        </p:blipFill>
        <p:spPr>
          <a:xfrm>
            <a:off x="6095520" y="1912320"/>
            <a:ext cx="1152000" cy="533160"/>
          </a:xfrm>
          <a:prstGeom prst="rect">
            <a:avLst/>
          </a:prstGeom>
          <a:ln>
            <a:noFill/>
          </a:ln>
        </p:spPr>
      </p:pic>
      <p:pic>
        <p:nvPicPr>
          <p:cNvPr id="821" name="Google Shape;678;p22" descr=""/>
          <p:cNvPicPr/>
          <p:nvPr/>
        </p:nvPicPr>
        <p:blipFill>
          <a:blip r:embed="rId3"/>
          <a:stretch/>
        </p:blipFill>
        <p:spPr>
          <a:xfrm>
            <a:off x="4095000" y="4148280"/>
            <a:ext cx="1875960" cy="647280"/>
          </a:xfrm>
          <a:prstGeom prst="rect">
            <a:avLst/>
          </a:prstGeom>
          <a:ln>
            <a:noFill/>
          </a:ln>
        </p:spPr>
      </p:pic>
      <p:pic>
        <p:nvPicPr>
          <p:cNvPr id="822" name="Google Shape;679;p22" descr=""/>
          <p:cNvPicPr/>
          <p:nvPr/>
        </p:nvPicPr>
        <p:blipFill>
          <a:blip r:embed="rId4"/>
          <a:stretch/>
        </p:blipFill>
        <p:spPr>
          <a:xfrm>
            <a:off x="6702840" y="2751840"/>
            <a:ext cx="1476000" cy="361440"/>
          </a:xfrm>
          <a:prstGeom prst="rect">
            <a:avLst/>
          </a:prstGeom>
          <a:ln>
            <a:noFill/>
          </a:ln>
        </p:spPr>
      </p:pic>
      <p:pic>
        <p:nvPicPr>
          <p:cNvPr id="823" name="Google Shape;680;p22" descr=""/>
          <p:cNvPicPr/>
          <p:nvPr/>
        </p:nvPicPr>
        <p:blipFill>
          <a:blip r:embed="rId5"/>
          <a:stretch/>
        </p:blipFill>
        <p:spPr>
          <a:xfrm>
            <a:off x="6966360" y="3169800"/>
            <a:ext cx="2076120" cy="742680"/>
          </a:xfrm>
          <a:prstGeom prst="rect">
            <a:avLst/>
          </a:prstGeom>
          <a:ln>
            <a:noFill/>
          </a:ln>
        </p:spPr>
      </p:pic>
      <p:pic>
        <p:nvPicPr>
          <p:cNvPr id="824" name="Google Shape;681;p22" descr=""/>
          <p:cNvPicPr/>
          <p:nvPr/>
        </p:nvPicPr>
        <p:blipFill>
          <a:blip r:embed="rId6"/>
          <a:stretch/>
        </p:blipFill>
        <p:spPr>
          <a:xfrm>
            <a:off x="6442920" y="4177440"/>
            <a:ext cx="1152720" cy="300600"/>
          </a:xfrm>
          <a:prstGeom prst="rect">
            <a:avLst/>
          </a:prstGeom>
          <a:ln>
            <a:noFill/>
          </a:ln>
        </p:spPr>
      </p:pic>
      <p:pic>
        <p:nvPicPr>
          <p:cNvPr id="825" name="Google Shape;682;p22" descr=""/>
          <p:cNvPicPr/>
          <p:nvPr/>
        </p:nvPicPr>
        <p:blipFill>
          <a:blip r:embed="rId7"/>
          <a:stretch/>
        </p:blipFill>
        <p:spPr>
          <a:xfrm>
            <a:off x="8009280" y="2114280"/>
            <a:ext cx="904680" cy="380520"/>
          </a:xfrm>
          <a:prstGeom prst="rect">
            <a:avLst/>
          </a:prstGeom>
          <a:ln>
            <a:noFill/>
          </a:ln>
        </p:spPr>
      </p:pic>
      <p:pic>
        <p:nvPicPr>
          <p:cNvPr id="826" name="Google Shape;683;p22" descr=""/>
          <p:cNvPicPr/>
          <p:nvPr/>
        </p:nvPicPr>
        <p:blipFill>
          <a:blip r:embed="rId8"/>
          <a:stretch/>
        </p:blipFill>
        <p:spPr>
          <a:xfrm>
            <a:off x="2457720" y="4547880"/>
            <a:ext cx="1085400" cy="300600"/>
          </a:xfrm>
          <a:prstGeom prst="rect">
            <a:avLst/>
          </a:prstGeom>
          <a:ln>
            <a:noFill/>
          </a:ln>
        </p:spPr>
      </p:pic>
      <p:pic>
        <p:nvPicPr>
          <p:cNvPr id="827" name="Google Shape;684;p22" descr=""/>
          <p:cNvPicPr/>
          <p:nvPr/>
        </p:nvPicPr>
        <p:blipFill>
          <a:blip r:embed="rId9"/>
          <a:stretch/>
        </p:blipFill>
        <p:spPr>
          <a:xfrm>
            <a:off x="7774920" y="1387440"/>
            <a:ext cx="873720" cy="300600"/>
          </a:xfrm>
          <a:prstGeom prst="rect">
            <a:avLst/>
          </a:prstGeom>
          <a:ln>
            <a:noFill/>
          </a:ln>
        </p:spPr>
      </p:pic>
      <p:pic>
        <p:nvPicPr>
          <p:cNvPr id="828" name="Google Shape;685;p22" descr=""/>
          <p:cNvPicPr/>
          <p:nvPr/>
        </p:nvPicPr>
        <p:blipFill>
          <a:blip r:embed="rId10"/>
          <a:stretch/>
        </p:blipFill>
        <p:spPr>
          <a:xfrm>
            <a:off x="1054080" y="4205520"/>
            <a:ext cx="1199880" cy="5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extShape 1"/>
          <p:cNvSpPr txBox="1"/>
          <p:nvPr/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55497A7-3D7A-4905-A461-2BAD95945517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830" name="Group 2"/>
          <p:cNvGrpSpPr/>
          <p:nvPr/>
        </p:nvGrpSpPr>
        <p:grpSpPr>
          <a:xfrm>
            <a:off x="5020920" y="542520"/>
            <a:ext cx="3355920" cy="3828600"/>
            <a:chOff x="5020920" y="542520"/>
            <a:chExt cx="3355920" cy="3828600"/>
          </a:xfrm>
        </p:grpSpPr>
        <p:sp>
          <p:nvSpPr>
            <p:cNvPr id="831" name="CustomShape 3"/>
            <p:cNvSpPr/>
            <p:nvPr/>
          </p:nvSpPr>
          <p:spPr>
            <a:xfrm>
              <a:off x="5885280" y="911880"/>
              <a:ext cx="2147040" cy="2693160"/>
            </a:xfrm>
            <a:custGeom>
              <a:avLst/>
              <a:gdLst/>
              <a:ahLst/>
              <a:rect l="l" t="t" r="r" b="b"/>
              <a:pathLst>
                <a:path w="2670951" h="3350306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4"/>
            <p:cNvSpPr/>
            <p:nvPr/>
          </p:nvSpPr>
          <p:spPr>
            <a:xfrm>
              <a:off x="5873040" y="925920"/>
              <a:ext cx="2134440" cy="2681280"/>
            </a:xfrm>
            <a:custGeom>
              <a:avLst/>
              <a:gdLst/>
              <a:ahLst/>
              <a:rect l="l" t="t" r="r" b="b"/>
              <a:pathLst>
                <a:path w="2655076" h="3335369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5"/>
            <p:cNvSpPr/>
            <p:nvPr/>
          </p:nvSpPr>
          <p:spPr>
            <a:xfrm>
              <a:off x="5954400" y="1101600"/>
              <a:ext cx="1266120" cy="80460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6"/>
            <p:cNvSpPr/>
            <p:nvPr/>
          </p:nvSpPr>
          <p:spPr>
            <a:xfrm>
              <a:off x="5954400" y="1229040"/>
              <a:ext cx="1200240" cy="73008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7"/>
            <p:cNvSpPr/>
            <p:nvPr/>
          </p:nvSpPr>
          <p:spPr>
            <a:xfrm>
              <a:off x="5954400" y="1294200"/>
              <a:ext cx="1060560" cy="649440"/>
            </a:xfrm>
            <a:custGeom>
              <a:avLst/>
              <a:gdLst/>
              <a:ahLst/>
              <a:rect l="l" t="t" r="r" b="b"/>
              <a:pathLst>
                <a:path w="1319638" h="808005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8"/>
            <p:cNvSpPr/>
            <p:nvPr/>
          </p:nvSpPr>
          <p:spPr>
            <a:xfrm>
              <a:off x="5954400" y="1359720"/>
              <a:ext cx="993240" cy="610200"/>
            </a:xfrm>
            <a:custGeom>
              <a:avLst/>
              <a:gdLst/>
              <a:ahLst/>
              <a:rect l="l" t="t" r="r" b="b"/>
              <a:pathLst>
                <a:path w="1235786" h="759428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9"/>
            <p:cNvSpPr/>
            <p:nvPr/>
          </p:nvSpPr>
          <p:spPr>
            <a:xfrm>
              <a:off x="7457400" y="2513520"/>
              <a:ext cx="465120" cy="341640"/>
            </a:xfrm>
            <a:custGeom>
              <a:avLst/>
              <a:gdLst/>
              <a:ahLst/>
              <a:rect l="l" t="t" r="r" b="b"/>
              <a:pathLst>
                <a:path w="578775" h="425291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10"/>
            <p:cNvSpPr/>
            <p:nvPr/>
          </p:nvSpPr>
          <p:spPr>
            <a:xfrm>
              <a:off x="7457400" y="2640960"/>
              <a:ext cx="441000" cy="291240"/>
            </a:xfrm>
            <a:custGeom>
              <a:avLst/>
              <a:gdLst/>
              <a:ahLst/>
              <a:rect l="l" t="t" r="r" b="b"/>
              <a:pathLst>
                <a:path w="548794" h="362521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11"/>
            <p:cNvSpPr/>
            <p:nvPr/>
          </p:nvSpPr>
          <p:spPr>
            <a:xfrm>
              <a:off x="7457400" y="2706480"/>
              <a:ext cx="389520" cy="261360"/>
            </a:xfrm>
            <a:custGeom>
              <a:avLst/>
              <a:gdLst/>
              <a:ahLst/>
              <a:rect l="l" t="t" r="r" b="b"/>
              <a:pathLst>
                <a:path w="484930" h="325659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12"/>
            <p:cNvSpPr/>
            <p:nvPr/>
          </p:nvSpPr>
          <p:spPr>
            <a:xfrm>
              <a:off x="7457400" y="2771640"/>
              <a:ext cx="364680" cy="246960"/>
            </a:xfrm>
            <a:custGeom>
              <a:avLst/>
              <a:gdLst/>
              <a:ahLst/>
              <a:rect l="l" t="t" r="r" b="b"/>
              <a:pathLst>
                <a:path w="454092" h="30775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13"/>
            <p:cNvSpPr/>
            <p:nvPr/>
          </p:nvSpPr>
          <p:spPr>
            <a:xfrm>
              <a:off x="5954400" y="1497600"/>
              <a:ext cx="1266120" cy="80460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14"/>
            <p:cNvSpPr/>
            <p:nvPr/>
          </p:nvSpPr>
          <p:spPr>
            <a:xfrm>
              <a:off x="5954400" y="1625040"/>
              <a:ext cx="1200240" cy="73008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15"/>
            <p:cNvSpPr/>
            <p:nvPr/>
          </p:nvSpPr>
          <p:spPr>
            <a:xfrm>
              <a:off x="5954400" y="1690560"/>
              <a:ext cx="1060560" cy="649080"/>
            </a:xfrm>
            <a:custGeom>
              <a:avLst/>
              <a:gdLst/>
              <a:ahLst/>
              <a:rect l="l" t="t" r="r" b="b"/>
              <a:pathLst>
                <a:path w="1319638" h="80791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16"/>
            <p:cNvSpPr/>
            <p:nvPr/>
          </p:nvSpPr>
          <p:spPr>
            <a:xfrm>
              <a:off x="5954400" y="1755720"/>
              <a:ext cx="993240" cy="610200"/>
            </a:xfrm>
            <a:custGeom>
              <a:avLst/>
              <a:gdLst/>
              <a:ahLst/>
              <a:rect l="l" t="t" r="r" b="b"/>
              <a:pathLst>
                <a:path w="1235786" h="759523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17"/>
            <p:cNvSpPr/>
            <p:nvPr/>
          </p:nvSpPr>
          <p:spPr>
            <a:xfrm>
              <a:off x="5954400" y="1893600"/>
              <a:ext cx="1266120" cy="804600"/>
            </a:xfrm>
            <a:custGeom>
              <a:avLst/>
              <a:gdLst/>
              <a:ahLst/>
              <a:rect l="l" t="t" r="r" b="b"/>
              <a:pathLst>
                <a:path w="1575095" h="1001077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18"/>
            <p:cNvSpPr/>
            <p:nvPr/>
          </p:nvSpPr>
          <p:spPr>
            <a:xfrm>
              <a:off x="5954400" y="2021040"/>
              <a:ext cx="1200240" cy="730080"/>
            </a:xfrm>
            <a:custGeom>
              <a:avLst/>
              <a:gdLst/>
              <a:ah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19"/>
            <p:cNvSpPr/>
            <p:nvPr/>
          </p:nvSpPr>
          <p:spPr>
            <a:xfrm>
              <a:off x="5954400" y="2086560"/>
              <a:ext cx="1060560" cy="649440"/>
            </a:xfrm>
            <a:custGeom>
              <a:avLst/>
              <a:gdLst/>
              <a:ahLst/>
              <a:rect l="l" t="t" r="r" b="b"/>
              <a:pathLst>
                <a:path w="1319638" h="808005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20"/>
            <p:cNvSpPr/>
            <p:nvPr/>
          </p:nvSpPr>
          <p:spPr>
            <a:xfrm>
              <a:off x="5954400" y="2152080"/>
              <a:ext cx="993240" cy="610200"/>
            </a:xfrm>
            <a:custGeom>
              <a:avLst/>
              <a:gdLst/>
              <a:ahLst/>
              <a:rect l="l" t="t" r="r" b="b"/>
              <a:pathLst>
                <a:path w="1235786" h="759523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21"/>
            <p:cNvSpPr/>
            <p:nvPr/>
          </p:nvSpPr>
          <p:spPr>
            <a:xfrm>
              <a:off x="5954400" y="2289960"/>
              <a:ext cx="1266120" cy="804600"/>
            </a:xfrm>
            <a:custGeom>
              <a:avLst/>
              <a:gdLst/>
              <a:ah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22"/>
            <p:cNvSpPr/>
            <p:nvPr/>
          </p:nvSpPr>
          <p:spPr>
            <a:xfrm>
              <a:off x="5954400" y="2417400"/>
              <a:ext cx="1200600" cy="713520"/>
            </a:xfrm>
            <a:custGeom>
              <a:avLst/>
              <a:gdLst/>
              <a:ahLst/>
              <a:rect l="l" t="t" r="r" b="b"/>
              <a:pathLst>
                <a:path w="1493528" h="88792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23"/>
            <p:cNvSpPr/>
            <p:nvPr/>
          </p:nvSpPr>
          <p:spPr>
            <a:xfrm>
              <a:off x="7457760" y="1976760"/>
              <a:ext cx="464760" cy="724320"/>
            </a:xfrm>
            <a:custGeom>
              <a:avLst/>
              <a:gdLst/>
              <a:ahLst/>
              <a:rect l="l" t="t" r="r" b="b"/>
              <a:pathLst>
                <a:path w="578489" h="90132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24"/>
            <p:cNvSpPr/>
            <p:nvPr/>
          </p:nvSpPr>
          <p:spPr>
            <a:xfrm>
              <a:off x="5887800" y="542520"/>
              <a:ext cx="2144520" cy="1534680"/>
            </a:xfrm>
            <a:custGeom>
              <a:avLst/>
              <a:gdLst/>
              <a:ahLst/>
              <a:rect l="l" t="t" r="r" b="b"/>
              <a:pathLst>
                <a:path w="2667830" h="1909376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25"/>
            <p:cNvSpPr/>
            <p:nvPr/>
          </p:nvSpPr>
          <p:spPr>
            <a:xfrm>
              <a:off x="5873040" y="556920"/>
              <a:ext cx="2134440" cy="1522080"/>
            </a:xfrm>
            <a:custGeom>
              <a:avLst/>
              <a:gdLst/>
              <a:ahLst/>
              <a:rect l="l" t="t" r="r" b="b"/>
              <a:pathLst>
                <a:path w="2655171" h="189345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26"/>
            <p:cNvSpPr/>
            <p:nvPr/>
          </p:nvSpPr>
          <p:spPr>
            <a:xfrm>
              <a:off x="5954400" y="694800"/>
              <a:ext cx="1967760" cy="1243440"/>
            </a:xfrm>
            <a:custGeom>
              <a:avLst/>
              <a:gdLst/>
              <a:ahLst/>
              <a:rect l="l" t="t" r="r" b="b"/>
              <a:pathLst>
                <a:path w="2448064" h="1546988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27"/>
            <p:cNvSpPr/>
            <p:nvPr/>
          </p:nvSpPr>
          <p:spPr>
            <a:xfrm>
              <a:off x="7786440" y="1747080"/>
              <a:ext cx="139680" cy="193680"/>
            </a:xfrm>
            <a:custGeom>
              <a:avLst/>
              <a:gdLst/>
              <a:ahLst/>
              <a:rect l="l" t="t" r="r" b="b"/>
              <a:pathLst>
                <a:path w="173984" h="24134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28"/>
            <p:cNvSpPr/>
            <p:nvPr/>
          </p:nvSpPr>
          <p:spPr>
            <a:xfrm>
              <a:off x="6003360" y="752400"/>
              <a:ext cx="32040" cy="57960"/>
            </a:xfrm>
            <a:custGeom>
              <a:avLst/>
              <a:gdLst/>
              <a:ahLst/>
              <a:rect l="l" t="t" r="r" b="b"/>
              <a:pathLst>
                <a:path w="40165" h="72472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29"/>
            <p:cNvSpPr/>
            <p:nvPr/>
          </p:nvSpPr>
          <p:spPr>
            <a:xfrm>
              <a:off x="6040800" y="786960"/>
              <a:ext cx="28080" cy="43920"/>
            </a:xfrm>
            <a:custGeom>
              <a:avLst/>
              <a:gdLst/>
              <a:ahLst/>
              <a:rect l="l" t="t" r="r" b="b"/>
              <a:pathLst>
                <a:path w="35348" h="54941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30"/>
            <p:cNvSpPr/>
            <p:nvPr/>
          </p:nvSpPr>
          <p:spPr>
            <a:xfrm>
              <a:off x="6075000" y="805680"/>
              <a:ext cx="27000" cy="48600"/>
            </a:xfrm>
            <a:custGeom>
              <a:avLst/>
              <a:gdLst/>
              <a:ahLst/>
              <a:rect l="l" t="t" r="r" b="b"/>
              <a:pathLst>
                <a:path w="33883" h="60925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31"/>
            <p:cNvSpPr/>
            <p:nvPr/>
          </p:nvSpPr>
          <p:spPr>
            <a:xfrm>
              <a:off x="6109560" y="820800"/>
              <a:ext cx="15480" cy="41400"/>
            </a:xfrm>
            <a:custGeom>
              <a:avLst/>
              <a:gdLst/>
              <a:ahLst/>
              <a:rect l="l" t="t" r="r" b="b"/>
              <a:pathLst>
                <a:path w="19892" h="5172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32"/>
            <p:cNvSpPr/>
            <p:nvPr/>
          </p:nvSpPr>
          <p:spPr>
            <a:xfrm>
              <a:off x="6128640" y="837360"/>
              <a:ext cx="27360" cy="43560"/>
            </a:xfrm>
            <a:custGeom>
              <a:avLst/>
              <a:gdLst/>
              <a:ahLst/>
              <a:rect l="l" t="t" r="r" b="b"/>
              <a:pathLst>
                <a:path w="34675" h="54516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33"/>
            <p:cNvSpPr/>
            <p:nvPr/>
          </p:nvSpPr>
          <p:spPr>
            <a:xfrm>
              <a:off x="6162840" y="835560"/>
              <a:ext cx="25920" cy="68760"/>
            </a:xfrm>
            <a:custGeom>
              <a:avLst/>
              <a:gdLst/>
              <a:ahLst/>
              <a:rect l="l" t="t" r="r" b="b"/>
              <a:pathLst>
                <a:path w="32718" h="85915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34"/>
            <p:cNvSpPr/>
            <p:nvPr/>
          </p:nvSpPr>
          <p:spPr>
            <a:xfrm>
              <a:off x="6197400" y="903960"/>
              <a:ext cx="6840" cy="8280"/>
            </a:xfrm>
            <a:custGeom>
              <a:avLst/>
              <a:gdLst/>
              <a:ahLst/>
              <a:rect l="l" t="t" r="r" b="b"/>
              <a:pathLst>
                <a:path w="8800" h="10615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35"/>
            <p:cNvSpPr/>
            <p:nvPr/>
          </p:nvSpPr>
          <p:spPr>
            <a:xfrm>
              <a:off x="6213960" y="913320"/>
              <a:ext cx="6840" cy="7920"/>
            </a:xfrm>
            <a:custGeom>
              <a:avLst/>
              <a:gdLst/>
              <a:ahLst/>
              <a:rect l="l" t="t" r="r" b="b"/>
              <a:pathLst>
                <a:path w="8807" h="10445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36"/>
            <p:cNvSpPr/>
            <p:nvPr/>
          </p:nvSpPr>
          <p:spPr>
            <a:xfrm>
              <a:off x="6230520" y="923040"/>
              <a:ext cx="6840" cy="7920"/>
            </a:xfrm>
            <a:custGeom>
              <a:avLst/>
              <a:gdLst/>
              <a:ahLst/>
              <a:rect l="l" t="t" r="r" b="b"/>
              <a:pathLst>
                <a:path w="8804" h="10445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37"/>
            <p:cNvSpPr/>
            <p:nvPr/>
          </p:nvSpPr>
          <p:spPr>
            <a:xfrm>
              <a:off x="7826400" y="1803960"/>
              <a:ext cx="59040" cy="90720"/>
            </a:xfrm>
            <a:custGeom>
              <a:avLst/>
              <a:gdLst/>
              <a:ahLst/>
              <a:rect l="l" t="t" r="r" b="b"/>
              <a:pathLst>
                <a:path w="73770" h="113063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38"/>
            <p:cNvSpPr/>
            <p:nvPr/>
          </p:nvSpPr>
          <p:spPr>
            <a:xfrm>
              <a:off x="7028640" y="1963080"/>
              <a:ext cx="669960" cy="846720"/>
            </a:xfrm>
            <a:custGeom>
              <a:avLst/>
              <a:gdLst/>
              <a:ahLst/>
              <a:rect l="l" t="t" r="r" b="b"/>
              <a:pathLst>
                <a:path w="833576" h="1053763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39"/>
            <p:cNvSpPr/>
            <p:nvPr/>
          </p:nvSpPr>
          <p:spPr>
            <a:xfrm>
              <a:off x="6927840" y="2027160"/>
              <a:ext cx="659160" cy="809280"/>
            </a:xfrm>
            <a:custGeom>
              <a:avLst/>
              <a:gdLst/>
              <a:ahLst/>
              <a:rect l="l" t="t" r="r" b="b"/>
              <a:pathLst>
                <a:path w="820424" h="100696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40"/>
            <p:cNvSpPr/>
            <p:nvPr/>
          </p:nvSpPr>
          <p:spPr>
            <a:xfrm>
              <a:off x="6976080" y="2090520"/>
              <a:ext cx="496800" cy="684720"/>
            </a:xfrm>
            <a:custGeom>
              <a:avLst/>
              <a:gdLst/>
              <a:ahLst/>
              <a:rect l="l" t="t" r="r" b="b"/>
              <a:pathLst>
                <a:path w="618491" h="85215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41"/>
            <p:cNvSpPr/>
            <p:nvPr/>
          </p:nvSpPr>
          <p:spPr>
            <a:xfrm>
              <a:off x="7036200" y="2090520"/>
              <a:ext cx="499320" cy="648720"/>
            </a:xfrm>
            <a:custGeom>
              <a:avLst/>
              <a:gdLst/>
              <a:ahLst/>
              <a:rect l="l" t="t" r="r" b="b"/>
              <a:pathLst>
                <a:path w="621582" h="807149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42"/>
            <p:cNvSpPr/>
            <p:nvPr/>
          </p:nvSpPr>
          <p:spPr>
            <a:xfrm>
              <a:off x="7617240" y="2569680"/>
              <a:ext cx="249840" cy="208440"/>
            </a:xfrm>
            <a:custGeom>
              <a:avLst/>
              <a:gdLst/>
              <a:ahLst/>
              <a:rect l="l" t="t" r="r" b="b"/>
              <a:pathLst>
                <a:path w="311135" h="259746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43"/>
            <p:cNvSpPr/>
            <p:nvPr/>
          </p:nvSpPr>
          <p:spPr>
            <a:xfrm>
              <a:off x="7617240" y="2537280"/>
              <a:ext cx="305640" cy="176400"/>
            </a:xfrm>
            <a:custGeom>
              <a:avLst/>
              <a:gdLst/>
              <a:ahLst/>
              <a:rect l="l" t="t" r="r" b="b"/>
              <a:pathLst>
                <a:path w="380520" h="219646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44"/>
            <p:cNvSpPr/>
            <p:nvPr/>
          </p:nvSpPr>
          <p:spPr>
            <a:xfrm>
              <a:off x="7797600" y="2627640"/>
              <a:ext cx="559800" cy="412920"/>
            </a:xfrm>
            <a:custGeom>
              <a:avLst/>
              <a:gdLst/>
              <a:ahLst/>
              <a:rect l="l" t="t" r="r" b="b"/>
              <a:pathLst>
                <a:path w="696628" h="514166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45"/>
            <p:cNvSpPr/>
            <p:nvPr/>
          </p:nvSpPr>
          <p:spPr>
            <a:xfrm>
              <a:off x="8251200" y="2891520"/>
              <a:ext cx="125640" cy="154080"/>
            </a:xfrm>
            <a:custGeom>
              <a:avLst/>
              <a:gdLst/>
              <a:ahLst/>
              <a:rect l="l" t="t" r="r" b="b"/>
              <a:pathLst>
                <a:path w="156663" h="19219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46"/>
            <p:cNvSpPr/>
            <p:nvPr/>
          </p:nvSpPr>
          <p:spPr>
            <a:xfrm>
              <a:off x="8251200" y="2891520"/>
              <a:ext cx="125640" cy="154080"/>
            </a:xfrm>
            <a:custGeom>
              <a:avLst/>
              <a:gdLst/>
              <a:ahLst/>
              <a:rect l="l" t="t" r="r" b="b"/>
              <a:pathLst>
                <a:path w="156663" h="19219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47"/>
            <p:cNvSpPr/>
            <p:nvPr/>
          </p:nvSpPr>
          <p:spPr>
            <a:xfrm>
              <a:off x="5981400" y="2692800"/>
              <a:ext cx="1891800" cy="1128240"/>
            </a:xfrm>
            <a:custGeom>
              <a:avLst/>
              <a:gdLst/>
              <a:ahLst/>
              <a:rect l="l" t="t" r="r" b="b"/>
              <a:pathLst>
                <a:path w="2353338" h="1403876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48"/>
            <p:cNvSpPr/>
            <p:nvPr/>
          </p:nvSpPr>
          <p:spPr>
            <a:xfrm>
              <a:off x="5020920" y="3961080"/>
              <a:ext cx="716040" cy="410040"/>
            </a:xfrm>
            <a:custGeom>
              <a:avLst/>
              <a:gdLst/>
              <a:ahLst/>
              <a:rect l="l" t="t" r="r" b="b"/>
              <a:pathLst>
                <a:path w="891148" h="510349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49"/>
            <p:cNvSpPr/>
            <p:nvPr/>
          </p:nvSpPr>
          <p:spPr>
            <a:xfrm>
              <a:off x="5076360" y="3765600"/>
              <a:ext cx="474840" cy="274320"/>
            </a:xfrm>
            <a:custGeom>
              <a:avLst/>
              <a:gdLst/>
              <a:ahLst/>
              <a:rect l="l" t="t" r="r" b="b"/>
              <a:pathLst>
                <a:path w="591243" h="341661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50"/>
            <p:cNvSpPr/>
            <p:nvPr/>
          </p:nvSpPr>
          <p:spPr>
            <a:xfrm>
              <a:off x="5076360" y="3903120"/>
              <a:ext cx="237240" cy="411480"/>
            </a:xfrm>
            <a:custGeom>
              <a:avLst/>
              <a:gdLst/>
              <a:ahLst/>
              <a:rect l="l" t="t" r="r" b="b"/>
              <a:pathLst>
                <a:path w="295621" h="512444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51"/>
            <p:cNvSpPr/>
            <p:nvPr/>
          </p:nvSpPr>
          <p:spPr>
            <a:xfrm>
              <a:off x="5313960" y="3903120"/>
              <a:ext cx="237240" cy="411480"/>
            </a:xfrm>
            <a:custGeom>
              <a:avLst/>
              <a:gdLst/>
              <a:ahLst/>
              <a:rect l="l" t="t" r="r" b="b"/>
              <a:pathLst>
                <a:path w="295621" h="512444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52"/>
            <p:cNvSpPr/>
            <p:nvPr/>
          </p:nvSpPr>
          <p:spPr>
            <a:xfrm>
              <a:off x="5624280" y="4066920"/>
              <a:ext cx="177120" cy="99720"/>
            </a:xfrm>
            <a:custGeom>
              <a:avLst/>
              <a:gdLst/>
              <a:ahLst/>
              <a:rect l="l" t="t" r="r" b="b"/>
              <a:pathLst>
                <a:path w="220640" h="124389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53"/>
            <p:cNvSpPr/>
            <p:nvPr/>
          </p:nvSpPr>
          <p:spPr>
            <a:xfrm>
              <a:off x="5627160" y="4083840"/>
              <a:ext cx="174240" cy="83160"/>
            </a:xfrm>
            <a:custGeom>
              <a:avLst/>
              <a:gdLst/>
              <a:ahLst/>
              <a:rect l="l" t="t" r="r" b="b"/>
              <a:pathLst>
                <a:path w="217074" h="103773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54"/>
            <p:cNvSpPr/>
            <p:nvPr/>
          </p:nvSpPr>
          <p:spPr>
            <a:xfrm>
              <a:off x="5479920" y="3990240"/>
              <a:ext cx="177120" cy="99720"/>
            </a:xfrm>
            <a:custGeom>
              <a:avLst/>
              <a:gdLst/>
              <a:ahLst/>
              <a:rect l="l" t="t" r="r" b="b"/>
              <a:pathLst>
                <a:path w="220687" h="124551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55"/>
            <p:cNvSpPr/>
            <p:nvPr/>
          </p:nvSpPr>
          <p:spPr>
            <a:xfrm>
              <a:off x="5483160" y="4006800"/>
              <a:ext cx="174240" cy="82800"/>
            </a:xfrm>
            <a:custGeom>
              <a:avLst/>
              <a:gdLst/>
              <a:ahLst/>
              <a:rect l="l" t="t" r="r" b="b"/>
              <a:pathLst>
                <a:path w="217074" h="103649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56"/>
            <p:cNvSpPr/>
            <p:nvPr/>
          </p:nvSpPr>
          <p:spPr>
            <a:xfrm>
              <a:off x="5152320" y="3610440"/>
              <a:ext cx="572040" cy="492480"/>
            </a:xfrm>
            <a:custGeom>
              <a:avLst/>
              <a:gdLst/>
              <a:ahLst/>
              <a:rect l="l" t="t" r="r" b="b"/>
              <a:pathLst>
                <a:path w="711887" h="612953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57"/>
            <p:cNvSpPr/>
            <p:nvPr/>
          </p:nvSpPr>
          <p:spPr>
            <a:xfrm>
              <a:off x="5104080" y="3513960"/>
              <a:ext cx="123120" cy="215280"/>
            </a:xfrm>
            <a:custGeom>
              <a:avLst/>
              <a:gdLst/>
              <a:ahLst/>
              <a:rect l="l" t="t" r="r" b="b"/>
              <a:pathLst>
                <a:path w="153426" h="268033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58"/>
            <p:cNvSpPr/>
            <p:nvPr/>
          </p:nvSpPr>
          <p:spPr>
            <a:xfrm>
              <a:off x="5094720" y="3386880"/>
              <a:ext cx="82080" cy="158400"/>
            </a:xfrm>
            <a:custGeom>
              <a:avLst/>
              <a:gdLst/>
              <a:ahLst/>
              <a:rect l="l" t="t" r="r" b="b"/>
              <a:pathLst>
                <a:path w="102411" h="197244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59"/>
            <p:cNvSpPr/>
            <p:nvPr/>
          </p:nvSpPr>
          <p:spPr>
            <a:xfrm>
              <a:off x="5179680" y="3176640"/>
              <a:ext cx="188280" cy="301680"/>
            </a:xfrm>
            <a:custGeom>
              <a:avLst/>
              <a:gdLst/>
              <a:ahLst/>
              <a:rect l="l" t="t" r="r" b="b"/>
              <a:pathLst>
                <a:path w="234442" h="375527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88" name="Group 60"/>
            <p:cNvGrpSpPr/>
            <p:nvPr/>
          </p:nvGrpSpPr>
          <p:grpSpPr>
            <a:xfrm>
              <a:off x="5293440" y="3419640"/>
              <a:ext cx="388800" cy="410760"/>
              <a:chOff x="5293440" y="3419640"/>
              <a:chExt cx="388800" cy="410760"/>
            </a:xfrm>
          </p:grpSpPr>
          <p:grpSp>
            <p:nvGrpSpPr>
              <p:cNvPr id="889" name="Group 61"/>
              <p:cNvGrpSpPr/>
              <p:nvPr/>
            </p:nvGrpSpPr>
            <p:grpSpPr>
              <a:xfrm>
                <a:off x="5293440" y="3601800"/>
                <a:ext cx="381240" cy="228600"/>
                <a:chOff x="5293440" y="3601800"/>
                <a:chExt cx="381240" cy="228600"/>
              </a:xfrm>
            </p:grpSpPr>
            <p:sp>
              <p:nvSpPr>
                <p:cNvPr id="890" name="CustomShape 62"/>
                <p:cNvSpPr/>
                <p:nvPr/>
              </p:nvSpPr>
              <p:spPr>
                <a:xfrm>
                  <a:off x="5293800" y="3695760"/>
                  <a:ext cx="380880" cy="134280"/>
                </a:xfrm>
                <a:custGeom>
                  <a:avLst/>
                  <a:gdLst/>
                  <a:ahLst/>
                  <a:rect l="l" t="t" r="r" b="b"/>
                  <a:pathLst>
                    <a:path w="474083" h="167618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1" name="CustomShape 63"/>
                <p:cNvSpPr/>
                <p:nvPr/>
              </p:nvSpPr>
              <p:spPr>
                <a:xfrm>
                  <a:off x="5513760" y="3731040"/>
                  <a:ext cx="160920" cy="99360"/>
                </a:xfrm>
                <a:custGeom>
                  <a:avLst/>
                  <a:gdLst/>
                  <a:ahLst/>
                  <a:rect l="l" t="t" r="r" b="b"/>
                  <a:pathLst>
                    <a:path w="200539" h="123825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2" name="CustomShape 64"/>
                <p:cNvSpPr/>
                <p:nvPr/>
              </p:nvSpPr>
              <p:spPr>
                <a:xfrm>
                  <a:off x="5293440" y="3601800"/>
                  <a:ext cx="380880" cy="219960"/>
                </a:xfrm>
                <a:custGeom>
                  <a:avLst/>
                  <a:gdLst/>
                  <a:ahLst/>
                  <a:rect l="l" t="t" r="r" b="b"/>
                  <a:pathLst>
                    <a:path w="474198" h="274003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893" name="Group 65"/>
                <p:cNvGrpSpPr/>
                <p:nvPr/>
              </p:nvGrpSpPr>
              <p:grpSpPr>
                <a:xfrm>
                  <a:off x="5383080" y="3708360"/>
                  <a:ext cx="107280" cy="61920"/>
                  <a:chOff x="5383080" y="3708360"/>
                  <a:chExt cx="107280" cy="61920"/>
                </a:xfrm>
              </p:grpSpPr>
              <p:sp>
                <p:nvSpPr>
                  <p:cNvPr id="894" name="CustomShape 66"/>
                  <p:cNvSpPr/>
                  <p:nvPr/>
                </p:nvSpPr>
                <p:spPr>
                  <a:xfrm>
                    <a:off x="5383080" y="3708360"/>
                    <a:ext cx="107280" cy="61920"/>
                  </a:xfrm>
                  <a:custGeom>
                    <a:avLst/>
                    <a:gdLst/>
                    <a:ahLst/>
                    <a:rect l="l" t="t" r="r" b="b"/>
                    <a:pathLst>
                      <a:path w="133724" h="77247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95" name="CustomShape 67"/>
                  <p:cNvSpPr/>
                  <p:nvPr/>
                </p:nvSpPr>
                <p:spPr>
                  <a:xfrm>
                    <a:off x="5383800" y="3709800"/>
                    <a:ext cx="105120" cy="60480"/>
                  </a:xfrm>
                  <a:custGeom>
                    <a:avLst/>
                    <a:gdLst/>
                    <a:ahLst/>
                    <a:rect l="l" t="t" r="r" b="b"/>
                    <a:pathLst>
                      <a:path w="131154" h="75723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896" name="CustomShape 68"/>
                <p:cNvSpPr/>
                <p:nvPr/>
              </p:nvSpPr>
              <p:spPr>
                <a:xfrm>
                  <a:off x="5616360" y="37296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7" name="CustomShape 69"/>
                <p:cNvSpPr/>
                <p:nvPr/>
              </p:nvSpPr>
              <p:spPr>
                <a:xfrm>
                  <a:off x="5602680" y="372132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03" h="16916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8" name="CustomShape 70"/>
                <p:cNvSpPr/>
                <p:nvPr/>
              </p:nvSpPr>
              <p:spPr>
                <a:xfrm>
                  <a:off x="5588640" y="37134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9" name="CustomShape 71"/>
                <p:cNvSpPr/>
                <p:nvPr/>
              </p:nvSpPr>
              <p:spPr>
                <a:xfrm>
                  <a:off x="5574960" y="3705120"/>
                  <a:ext cx="23400" cy="13680"/>
                </a:xfrm>
                <a:custGeom>
                  <a:avLst/>
                  <a:gdLst/>
                  <a:ahLst/>
                  <a:rect l="l" t="t" r="r" b="b"/>
                  <a:pathLst>
                    <a:path w="29345" h="17487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0" name="CustomShape 72"/>
                <p:cNvSpPr/>
                <p:nvPr/>
              </p:nvSpPr>
              <p:spPr>
                <a:xfrm>
                  <a:off x="5560920" y="3697200"/>
                  <a:ext cx="23400" cy="13680"/>
                </a:xfrm>
                <a:custGeom>
                  <a:avLst/>
                  <a:gdLst/>
                  <a:ahLst/>
                  <a:rect l="l" t="t" r="r" b="b"/>
                  <a:pathLst>
                    <a:path w="29372" h="17487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1" name="CustomShape 73"/>
                <p:cNvSpPr/>
                <p:nvPr/>
              </p:nvSpPr>
              <p:spPr>
                <a:xfrm>
                  <a:off x="5546880" y="36892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7011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2" name="CustomShape 74"/>
                <p:cNvSpPr/>
                <p:nvPr/>
              </p:nvSpPr>
              <p:spPr>
                <a:xfrm>
                  <a:off x="5533200" y="368136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270" h="17011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3" name="CustomShape 75"/>
                <p:cNvSpPr/>
                <p:nvPr/>
              </p:nvSpPr>
              <p:spPr>
                <a:xfrm>
                  <a:off x="5519160" y="36734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4" name="CustomShape 76"/>
                <p:cNvSpPr/>
                <p:nvPr/>
              </p:nvSpPr>
              <p:spPr>
                <a:xfrm>
                  <a:off x="5505480" y="36651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4" h="17106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5" name="CustomShape 77"/>
                <p:cNvSpPr/>
                <p:nvPr/>
              </p:nvSpPr>
              <p:spPr>
                <a:xfrm>
                  <a:off x="5491440" y="36572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6" name="CustomShape 78"/>
                <p:cNvSpPr/>
                <p:nvPr/>
              </p:nvSpPr>
              <p:spPr>
                <a:xfrm>
                  <a:off x="5477400" y="36493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7" name="CustomShape 79"/>
                <p:cNvSpPr/>
                <p:nvPr/>
              </p:nvSpPr>
              <p:spPr>
                <a:xfrm>
                  <a:off x="5463720" y="36410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87" h="16983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8" name="CustomShape 80"/>
                <p:cNvSpPr/>
                <p:nvPr/>
              </p:nvSpPr>
              <p:spPr>
                <a:xfrm>
                  <a:off x="5449680" y="36331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458" h="17011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9" name="CustomShape 81"/>
                <p:cNvSpPr/>
                <p:nvPr/>
              </p:nvSpPr>
              <p:spPr>
                <a:xfrm>
                  <a:off x="5429160" y="3621240"/>
                  <a:ext cx="29880" cy="17280"/>
                </a:xfrm>
                <a:custGeom>
                  <a:avLst/>
                  <a:gdLst/>
                  <a:ahLst/>
                  <a:rect l="l" t="t" r="r" b="b"/>
                  <a:pathLst>
                    <a:path w="37680" h="21809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0" name="CustomShape 82"/>
                <p:cNvSpPr/>
                <p:nvPr/>
              </p:nvSpPr>
              <p:spPr>
                <a:xfrm>
                  <a:off x="5582520" y="37252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1" name="CustomShape 83"/>
                <p:cNvSpPr/>
                <p:nvPr/>
              </p:nvSpPr>
              <p:spPr>
                <a:xfrm>
                  <a:off x="5568480" y="37173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2" name="CustomShape 84"/>
                <p:cNvSpPr/>
                <p:nvPr/>
              </p:nvSpPr>
              <p:spPr>
                <a:xfrm>
                  <a:off x="5554440" y="37094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3" name="CustomShape 85"/>
                <p:cNvSpPr/>
                <p:nvPr/>
              </p:nvSpPr>
              <p:spPr>
                <a:xfrm>
                  <a:off x="5540760" y="37011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434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4" name="CustomShape 86"/>
                <p:cNvSpPr/>
                <p:nvPr/>
              </p:nvSpPr>
              <p:spPr>
                <a:xfrm>
                  <a:off x="5526720" y="36932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7047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5" name="CustomShape 87"/>
                <p:cNvSpPr/>
                <p:nvPr/>
              </p:nvSpPr>
              <p:spPr>
                <a:xfrm>
                  <a:off x="5513040" y="36849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7106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6" name="CustomShape 88"/>
                <p:cNvSpPr/>
                <p:nvPr/>
              </p:nvSpPr>
              <p:spPr>
                <a:xfrm>
                  <a:off x="5499000" y="36770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701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7" name="CustomShape 89"/>
                <p:cNvSpPr/>
                <p:nvPr/>
              </p:nvSpPr>
              <p:spPr>
                <a:xfrm>
                  <a:off x="5484960" y="366912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291" h="1701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8" name="CustomShape 90"/>
                <p:cNvSpPr/>
                <p:nvPr/>
              </p:nvSpPr>
              <p:spPr>
                <a:xfrm>
                  <a:off x="5471280" y="36608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90" h="17011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9" name="CustomShape 91"/>
                <p:cNvSpPr/>
                <p:nvPr/>
              </p:nvSpPr>
              <p:spPr>
                <a:xfrm>
                  <a:off x="5457240" y="365292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26" h="17011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0" name="CustomShape 92"/>
                <p:cNvSpPr/>
                <p:nvPr/>
              </p:nvSpPr>
              <p:spPr>
                <a:xfrm>
                  <a:off x="5443200" y="36450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1" name="CustomShape 93"/>
                <p:cNvSpPr/>
                <p:nvPr/>
              </p:nvSpPr>
              <p:spPr>
                <a:xfrm>
                  <a:off x="5429520" y="36370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2" name="CustomShape 94"/>
                <p:cNvSpPr/>
                <p:nvPr/>
              </p:nvSpPr>
              <p:spPr>
                <a:xfrm>
                  <a:off x="5596200" y="3733560"/>
                  <a:ext cx="29880" cy="17280"/>
                </a:xfrm>
                <a:custGeom>
                  <a:avLst/>
                  <a:gdLst/>
                  <a:ahLst/>
                  <a:rect l="l" t="t" r="r" b="b"/>
                  <a:pathLst>
                    <a:path w="37680" h="21745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3" name="CustomShape 95"/>
                <p:cNvSpPr/>
                <p:nvPr/>
              </p:nvSpPr>
              <p:spPr>
                <a:xfrm>
                  <a:off x="5402160" y="3628800"/>
                  <a:ext cx="36720" cy="19080"/>
                </a:xfrm>
                <a:custGeom>
                  <a:avLst/>
                  <a:gdLst/>
                  <a:ahLst/>
                  <a:rect l="l" t="t" r="r" b="b"/>
                  <a:pathLst>
                    <a:path w="46109" h="24112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4" name="CustomShape 96"/>
                <p:cNvSpPr/>
                <p:nvPr/>
              </p:nvSpPr>
              <p:spPr>
                <a:xfrm>
                  <a:off x="5562720" y="37605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5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5" name="CustomShape 97"/>
                <p:cNvSpPr/>
                <p:nvPr/>
              </p:nvSpPr>
              <p:spPr>
                <a:xfrm>
                  <a:off x="5548680" y="375264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8938" h="17011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6" name="CustomShape 98"/>
                <p:cNvSpPr/>
                <p:nvPr/>
              </p:nvSpPr>
              <p:spPr>
                <a:xfrm>
                  <a:off x="5535000" y="37447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7" name="CustomShape 99"/>
                <p:cNvSpPr/>
                <p:nvPr/>
              </p:nvSpPr>
              <p:spPr>
                <a:xfrm>
                  <a:off x="5416920" y="36763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52" h="17011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8" name="CustomShape 100"/>
                <p:cNvSpPr/>
                <p:nvPr/>
              </p:nvSpPr>
              <p:spPr>
                <a:xfrm>
                  <a:off x="5402880" y="36684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9" name="CustomShape 101"/>
                <p:cNvSpPr/>
                <p:nvPr/>
              </p:nvSpPr>
              <p:spPr>
                <a:xfrm>
                  <a:off x="5389200" y="36604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0" name="CustomShape 102"/>
                <p:cNvSpPr/>
                <p:nvPr/>
              </p:nvSpPr>
              <p:spPr>
                <a:xfrm>
                  <a:off x="5375160" y="36522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87" h="17202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1" name="CustomShape 103"/>
                <p:cNvSpPr/>
                <p:nvPr/>
              </p:nvSpPr>
              <p:spPr>
                <a:xfrm>
                  <a:off x="5517360" y="3734640"/>
                  <a:ext cx="27000" cy="15120"/>
                </a:xfrm>
                <a:custGeom>
                  <a:avLst/>
                  <a:gdLst/>
                  <a:ahLst/>
                  <a:rect l="l" t="t" r="r" b="b"/>
                  <a:pathLst>
                    <a:path w="34098" h="19393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2" name="CustomShape 104"/>
                <p:cNvSpPr/>
                <p:nvPr/>
              </p:nvSpPr>
              <p:spPr>
                <a:xfrm>
                  <a:off x="5430600" y="3684600"/>
                  <a:ext cx="26640" cy="15120"/>
                </a:xfrm>
                <a:custGeom>
                  <a:avLst/>
                  <a:gdLst/>
                  <a:ahLst/>
                  <a:rect l="l" t="t" r="r" b="b"/>
                  <a:pathLst>
                    <a:path w="33778" h="19392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3" name="CustomShape 105"/>
                <p:cNvSpPr/>
                <p:nvPr/>
              </p:nvSpPr>
              <p:spPr>
                <a:xfrm>
                  <a:off x="5448240" y="3694320"/>
                  <a:ext cx="78840" cy="45360"/>
                </a:xfrm>
                <a:custGeom>
                  <a:avLst/>
                  <a:gdLst/>
                  <a:ahLst/>
                  <a:rect l="l" t="t" r="r" b="b"/>
                  <a:pathLst>
                    <a:path w="98308" h="56826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4" name="CustomShape 106"/>
                <p:cNvSpPr/>
                <p:nvPr/>
              </p:nvSpPr>
              <p:spPr>
                <a:xfrm>
                  <a:off x="5565240" y="37310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87" h="16916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5" name="CustomShape 107"/>
                <p:cNvSpPr/>
                <p:nvPr/>
              </p:nvSpPr>
              <p:spPr>
                <a:xfrm>
                  <a:off x="5551200" y="37227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4" h="17106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6" name="CustomShape 108"/>
                <p:cNvSpPr/>
                <p:nvPr/>
              </p:nvSpPr>
              <p:spPr>
                <a:xfrm>
                  <a:off x="5537520" y="371484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13" h="17011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7" name="CustomShape 109"/>
                <p:cNvSpPr/>
                <p:nvPr/>
              </p:nvSpPr>
              <p:spPr>
                <a:xfrm>
                  <a:off x="5523480" y="37069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8" name="CustomShape 110"/>
                <p:cNvSpPr/>
                <p:nvPr/>
              </p:nvSpPr>
              <p:spPr>
                <a:xfrm>
                  <a:off x="5509800" y="36990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9" name="CustomShape 111"/>
                <p:cNvSpPr/>
                <p:nvPr/>
              </p:nvSpPr>
              <p:spPr>
                <a:xfrm>
                  <a:off x="5495760" y="36907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541" h="16916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0" name="CustomShape 112"/>
                <p:cNvSpPr/>
                <p:nvPr/>
              </p:nvSpPr>
              <p:spPr>
                <a:xfrm>
                  <a:off x="5482080" y="368280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308" h="17106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1" name="CustomShape 113"/>
                <p:cNvSpPr/>
                <p:nvPr/>
              </p:nvSpPr>
              <p:spPr>
                <a:xfrm>
                  <a:off x="5468040" y="36748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5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2" name="CustomShape 114"/>
                <p:cNvSpPr/>
                <p:nvPr/>
              </p:nvSpPr>
              <p:spPr>
                <a:xfrm>
                  <a:off x="5454000" y="3666600"/>
                  <a:ext cx="23400" cy="13680"/>
                </a:xfrm>
                <a:custGeom>
                  <a:avLst/>
                  <a:gdLst/>
                  <a:ahLst/>
                  <a:rect l="l" t="t" r="r" b="b"/>
                  <a:pathLst>
                    <a:path w="29333" h="17487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3" name="CustomShape 115"/>
                <p:cNvSpPr/>
                <p:nvPr/>
              </p:nvSpPr>
              <p:spPr>
                <a:xfrm>
                  <a:off x="5440320" y="3659040"/>
                  <a:ext cx="23040" cy="12960"/>
                </a:xfrm>
                <a:custGeom>
                  <a:avLst/>
                  <a:gdLst/>
                  <a:ahLst/>
                  <a:rect l="l" t="t" r="r" b="b"/>
                  <a:pathLst>
                    <a:path w="29313" h="1663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4" name="CustomShape 116"/>
                <p:cNvSpPr/>
                <p:nvPr/>
              </p:nvSpPr>
              <p:spPr>
                <a:xfrm>
                  <a:off x="5426640" y="365076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041" h="1701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5" name="CustomShape 117"/>
                <p:cNvSpPr/>
                <p:nvPr/>
              </p:nvSpPr>
              <p:spPr>
                <a:xfrm>
                  <a:off x="5412600" y="36428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6" name="CustomShape 118"/>
                <p:cNvSpPr/>
                <p:nvPr/>
              </p:nvSpPr>
              <p:spPr>
                <a:xfrm>
                  <a:off x="5578920" y="3738960"/>
                  <a:ext cx="33840" cy="19440"/>
                </a:xfrm>
                <a:custGeom>
                  <a:avLst/>
                  <a:gdLst/>
                  <a:ahLst/>
                  <a:rect l="l" t="t" r="r" b="b"/>
                  <a:pathLst>
                    <a:path w="42331" h="2444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7" name="CustomShape 119"/>
                <p:cNvSpPr/>
                <p:nvPr/>
              </p:nvSpPr>
              <p:spPr>
                <a:xfrm>
                  <a:off x="5558760" y="374256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5" h="17142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8" name="CustomShape 120"/>
                <p:cNvSpPr/>
                <p:nvPr/>
              </p:nvSpPr>
              <p:spPr>
                <a:xfrm>
                  <a:off x="5544720" y="37346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9" name="CustomShape 121"/>
                <p:cNvSpPr/>
                <p:nvPr/>
              </p:nvSpPr>
              <p:spPr>
                <a:xfrm>
                  <a:off x="5530680" y="372672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0" name="CustomShape 122"/>
                <p:cNvSpPr/>
                <p:nvPr/>
              </p:nvSpPr>
              <p:spPr>
                <a:xfrm>
                  <a:off x="5517000" y="371844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7011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1" name="CustomShape 123"/>
                <p:cNvSpPr/>
                <p:nvPr/>
              </p:nvSpPr>
              <p:spPr>
                <a:xfrm>
                  <a:off x="5503320" y="371052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244" h="17106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2" name="CustomShape 124"/>
                <p:cNvSpPr/>
                <p:nvPr/>
              </p:nvSpPr>
              <p:spPr>
                <a:xfrm>
                  <a:off x="5489280" y="37026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3" name="CustomShape 125"/>
                <p:cNvSpPr/>
                <p:nvPr/>
              </p:nvSpPr>
              <p:spPr>
                <a:xfrm>
                  <a:off x="5475240" y="36946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4" name="CustomShape 126"/>
                <p:cNvSpPr/>
                <p:nvPr/>
              </p:nvSpPr>
              <p:spPr>
                <a:xfrm>
                  <a:off x="5461560" y="368640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41" h="1701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5" name="CustomShape 127"/>
                <p:cNvSpPr/>
                <p:nvPr/>
              </p:nvSpPr>
              <p:spPr>
                <a:xfrm>
                  <a:off x="5447520" y="36784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6" name="CustomShape 128"/>
                <p:cNvSpPr/>
                <p:nvPr/>
              </p:nvSpPr>
              <p:spPr>
                <a:xfrm>
                  <a:off x="5433840" y="3670560"/>
                  <a:ext cx="23040" cy="13320"/>
                </a:xfrm>
                <a:custGeom>
                  <a:avLst/>
                  <a:gdLst/>
                  <a:ahLst/>
                  <a:rect l="l" t="t" r="r" b="b"/>
                  <a:pathLst>
                    <a:path w="29291" h="16916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7" name="CustomShape 129"/>
                <p:cNvSpPr/>
                <p:nvPr/>
              </p:nvSpPr>
              <p:spPr>
                <a:xfrm>
                  <a:off x="5419800" y="3662280"/>
                  <a:ext cx="23400" cy="13320"/>
                </a:xfrm>
                <a:custGeom>
                  <a:avLst/>
                  <a:gdLst/>
                  <a:ahLst/>
                  <a:rect l="l" t="t" r="r" b="b"/>
                  <a:pathLst>
                    <a:path w="29376" h="17011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8" name="CustomShape 130"/>
                <p:cNvSpPr/>
                <p:nvPr/>
              </p:nvSpPr>
              <p:spPr>
                <a:xfrm>
                  <a:off x="5388840" y="3644640"/>
                  <a:ext cx="40680" cy="23040"/>
                </a:xfrm>
                <a:custGeom>
                  <a:avLst/>
                  <a:gdLst/>
                  <a:ahLst/>
                  <a:rect l="l" t="t" r="r" b="b"/>
                  <a:pathLst>
                    <a:path w="50834" h="28917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9" name="CustomShape 131"/>
                <p:cNvSpPr/>
                <p:nvPr/>
              </p:nvSpPr>
              <p:spPr>
                <a:xfrm>
                  <a:off x="5572440" y="3750840"/>
                  <a:ext cx="27000" cy="15120"/>
                </a:xfrm>
                <a:custGeom>
                  <a:avLst/>
                  <a:gdLst/>
                  <a:ahLst/>
                  <a:rect l="l" t="t" r="r" b="b"/>
                  <a:pathLst>
                    <a:path w="33968" h="19459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960" name="Group 132"/>
              <p:cNvGrpSpPr/>
              <p:nvPr/>
            </p:nvGrpSpPr>
            <p:grpSpPr>
              <a:xfrm>
                <a:off x="5452200" y="3419640"/>
                <a:ext cx="230040" cy="310680"/>
                <a:chOff x="5452200" y="3419640"/>
                <a:chExt cx="230040" cy="310680"/>
              </a:xfrm>
            </p:grpSpPr>
            <p:grpSp>
              <p:nvGrpSpPr>
                <p:cNvPr id="961" name="Group 133"/>
                <p:cNvGrpSpPr/>
                <p:nvPr/>
              </p:nvGrpSpPr>
              <p:grpSpPr>
                <a:xfrm>
                  <a:off x="5452200" y="3419640"/>
                  <a:ext cx="230040" cy="310680"/>
                  <a:chOff x="5452200" y="3419640"/>
                  <a:chExt cx="230040" cy="310680"/>
                </a:xfrm>
              </p:grpSpPr>
              <p:sp>
                <p:nvSpPr>
                  <p:cNvPr id="962" name="CustomShape 134"/>
                  <p:cNvSpPr/>
                  <p:nvPr/>
                </p:nvSpPr>
                <p:spPr>
                  <a:xfrm>
                    <a:off x="5452200" y="3419640"/>
                    <a:ext cx="230040" cy="310680"/>
                  </a:xfrm>
                  <a:custGeom>
                    <a:avLst/>
                    <a:gdLst/>
                    <a:ahLst/>
                    <a:rect l="l" t="t" r="r" b="b"/>
                    <a:pathLst>
                      <a:path w="286484" h="3868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3" name="CustomShape 135"/>
                  <p:cNvSpPr/>
                  <p:nvPr/>
                </p:nvSpPr>
                <p:spPr>
                  <a:xfrm>
                    <a:off x="5452200" y="3419640"/>
                    <a:ext cx="228240" cy="140760"/>
                  </a:xfrm>
                  <a:custGeom>
                    <a:avLst/>
                    <a:gdLst/>
                    <a:ahLst/>
                    <a:rect l="l" t="t" r="r" b="b"/>
                    <a:pathLst>
                      <a:path w="284295" h="175524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4" name="CustomShape 136"/>
                  <p:cNvSpPr/>
                  <p:nvPr/>
                </p:nvSpPr>
                <p:spPr>
                  <a:xfrm>
                    <a:off x="5452200" y="3422160"/>
                    <a:ext cx="222840" cy="308160"/>
                  </a:xfrm>
                  <a:custGeom>
                    <a:avLst/>
                    <a:gdLst/>
                    <a:ahLst/>
                    <a:rect l="l" t="t" r="r" b="b"/>
                    <a:pathLst>
                      <a:path w="277444" h="383687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5" name="CustomShape 137"/>
                  <p:cNvSpPr/>
                  <p:nvPr/>
                </p:nvSpPr>
                <p:spPr>
                  <a:xfrm>
                    <a:off x="5452200" y="3422160"/>
                    <a:ext cx="222840" cy="308160"/>
                  </a:xfrm>
                  <a:custGeom>
                    <a:avLst/>
                    <a:gdLst/>
                    <a:ahLst/>
                    <a:rect l="l" t="t" r="r" b="b"/>
                    <a:pathLst>
                      <a:path w="277444" h="383687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66" name="CustomShape 138"/>
                  <p:cNvSpPr/>
                  <p:nvPr/>
                </p:nvSpPr>
                <p:spPr>
                  <a:xfrm>
                    <a:off x="5452200" y="3595680"/>
                    <a:ext cx="222480" cy="134640"/>
                  </a:xfrm>
                  <a:custGeom>
                    <a:avLst/>
                    <a:gdLst/>
                    <a:ahLst/>
                    <a:rect l="l" t="t" r="r" b="b"/>
                    <a:pathLst>
                      <a:path w="277062" h="16802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967" name="CustomShape 139"/>
                <p:cNvSpPr/>
                <p:nvPr/>
              </p:nvSpPr>
              <p:spPr>
                <a:xfrm>
                  <a:off x="5457960" y="3431880"/>
                  <a:ext cx="2520" cy="160560"/>
                </a:xfrm>
                <a:custGeom>
                  <a:avLst/>
                  <a:gdLst/>
                  <a:ahLst/>
                  <a:rect l="l" t="t" r="r" b="b"/>
                  <a:pathLst>
                    <a:path w="3426" h="199929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8" name="CustomShape 140"/>
                <p:cNvSpPr/>
                <p:nvPr/>
              </p:nvSpPr>
              <p:spPr>
                <a:xfrm>
                  <a:off x="5460480" y="3433320"/>
                  <a:ext cx="206640" cy="276840"/>
                </a:xfrm>
                <a:custGeom>
                  <a:avLst/>
                  <a:gdLst/>
                  <a:ahLst/>
                  <a:rect l="l" t="t" r="r" b="b"/>
                  <a:pathLst>
                    <a:path w="257645" h="34480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9" name="CustomShape 141"/>
                <p:cNvSpPr/>
                <p:nvPr/>
              </p:nvSpPr>
              <p:spPr>
                <a:xfrm>
                  <a:off x="5457960" y="3591360"/>
                  <a:ext cx="209520" cy="122040"/>
                </a:xfrm>
                <a:custGeom>
                  <a:avLst/>
                  <a:gdLst/>
                  <a:ahLst/>
                  <a:rect l="l" t="t" r="r" b="b"/>
                  <a:pathLst>
                    <a:path w="261072" h="15240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970" name="CustomShape 142"/>
            <p:cNvSpPr/>
            <p:nvPr/>
          </p:nvSpPr>
          <p:spPr>
            <a:xfrm>
              <a:off x="5118120" y="3390120"/>
              <a:ext cx="289440" cy="479880"/>
            </a:xfrm>
            <a:custGeom>
              <a:avLst/>
              <a:gdLst/>
              <a:ahLst/>
              <a:rect l="l" t="t" r="r" b="b"/>
              <a:pathLst>
                <a:path w="360479" h="597446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43"/>
            <p:cNvSpPr/>
            <p:nvPr/>
          </p:nvSpPr>
          <p:spPr>
            <a:xfrm>
              <a:off x="5326920" y="3471120"/>
              <a:ext cx="367200" cy="286200"/>
            </a:xfrm>
            <a:custGeom>
              <a:avLst/>
              <a:gdLst/>
              <a:ahLst/>
              <a:rect l="l" t="t" r="r" b="b"/>
              <a:pathLst>
                <a:path w="457273" h="356362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144"/>
            <p:cNvSpPr/>
            <p:nvPr/>
          </p:nvSpPr>
          <p:spPr>
            <a:xfrm>
              <a:off x="5313960" y="3465000"/>
              <a:ext cx="111600" cy="163440"/>
            </a:xfrm>
            <a:custGeom>
              <a:avLst/>
              <a:gdLst/>
              <a:ahLst/>
              <a:rect l="l" t="t" r="r" b="b"/>
              <a:pathLst>
                <a:path w="139371" h="203905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145"/>
            <p:cNvSpPr/>
            <p:nvPr/>
          </p:nvSpPr>
          <p:spPr>
            <a:xfrm>
              <a:off x="5185080" y="3163320"/>
              <a:ext cx="182520" cy="201240"/>
            </a:xfrm>
            <a:custGeom>
              <a:avLst/>
              <a:gdLst/>
              <a:ahLst/>
              <a:rect l="l" t="t" r="r" b="b"/>
              <a:pathLst>
                <a:path w="227254" h="250802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46"/>
            <p:cNvSpPr/>
            <p:nvPr/>
          </p:nvSpPr>
          <p:spPr>
            <a:xfrm>
              <a:off x="5389560" y="3902040"/>
              <a:ext cx="161640" cy="223200"/>
            </a:xfrm>
            <a:custGeom>
              <a:avLst/>
              <a:gdLst/>
              <a:ahLst/>
              <a:rect l="l" t="t" r="r" b="b"/>
              <a:pathLst>
                <a:path w="201300" h="278129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147"/>
            <p:cNvSpPr/>
            <p:nvPr/>
          </p:nvSpPr>
          <p:spPr>
            <a:xfrm>
              <a:off x="5445360" y="3877560"/>
              <a:ext cx="105840" cy="61560"/>
            </a:xfrm>
            <a:custGeom>
              <a:avLst/>
              <a:gdLst/>
              <a:ahLst/>
              <a:rect l="l" t="t" r="r" b="b"/>
              <a:pathLst>
                <a:path w="131916" h="77057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6" name="TextShape 148"/>
          <p:cNvSpPr txBox="1"/>
          <p:nvPr/>
        </p:nvSpPr>
        <p:spPr>
          <a:xfrm>
            <a:off x="609480" y="1441440"/>
            <a:ext cx="4343400" cy="83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0" lang="en-IN" sz="7200" spc="-1" strike="noStrike">
                <a:solidFill>
                  <a:srgbClr val="007bb9"/>
                </a:solidFill>
                <a:latin typeface="Comfortaa"/>
                <a:ea typeface="Comfortaa"/>
              </a:rPr>
              <a:t>THANK</a:t>
            </a:r>
            <a:br/>
            <a:r>
              <a:rPr b="0" lang="en-IN" sz="7200" spc="-1" strike="noStrike">
                <a:solidFill>
                  <a:srgbClr val="007bb9"/>
                </a:solidFill>
                <a:latin typeface="Comfortaa"/>
                <a:ea typeface="Comfortaa"/>
              </a:rPr>
              <a:t>YOU!!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77" name="Group 149"/>
          <p:cNvGrpSpPr/>
          <p:nvPr/>
        </p:nvGrpSpPr>
        <p:grpSpPr>
          <a:xfrm>
            <a:off x="4531680" y="1351080"/>
            <a:ext cx="1641240" cy="1754280"/>
            <a:chOff x="4531680" y="1351080"/>
            <a:chExt cx="1641240" cy="1754280"/>
          </a:xfrm>
        </p:grpSpPr>
        <p:sp>
          <p:nvSpPr>
            <p:cNvPr id="978" name="CustomShape 150"/>
            <p:cNvSpPr/>
            <p:nvPr/>
          </p:nvSpPr>
          <p:spPr>
            <a:xfrm>
              <a:off x="5425200" y="1648440"/>
              <a:ext cx="518400" cy="655200"/>
            </a:xfrm>
            <a:custGeom>
              <a:avLst/>
              <a:gdLst/>
              <a:ahLst/>
              <a:rect l="l" t="t" r="r" b="b"/>
              <a:pathLst>
                <a:path w="1407834" h="1779317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51"/>
            <p:cNvSpPr/>
            <p:nvPr/>
          </p:nvSpPr>
          <p:spPr>
            <a:xfrm>
              <a:off x="5477040" y="1772280"/>
              <a:ext cx="411840" cy="291960"/>
            </a:xfrm>
            <a:custGeom>
              <a:avLst/>
              <a:gdLst/>
              <a:ahLst/>
              <a:rect l="l" t="t" r="r" b="b"/>
              <a:pathLst>
                <a:path w="1118701" h="793785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52"/>
            <p:cNvSpPr/>
            <p:nvPr/>
          </p:nvSpPr>
          <p:spPr>
            <a:xfrm>
              <a:off x="5209200" y="1453320"/>
              <a:ext cx="919800" cy="1249920"/>
            </a:xfrm>
            <a:custGeom>
              <a:avLst/>
              <a:gdLst/>
              <a:ahLst/>
              <a:rect l="l" t="t" r="r" b="b"/>
              <a:pathLst>
                <a:path w="2497551" h="3394041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53"/>
            <p:cNvSpPr/>
            <p:nvPr/>
          </p:nvSpPr>
          <p:spPr>
            <a:xfrm>
              <a:off x="5201280" y="1458000"/>
              <a:ext cx="919800" cy="1249920"/>
            </a:xfrm>
            <a:custGeom>
              <a:avLst/>
              <a:gdLst/>
              <a:ahLst/>
              <a:rect l="l" t="t" r="r" b="b"/>
              <a:pathLst>
                <a:path w="2498022" h="3393845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54"/>
            <p:cNvSpPr/>
            <p:nvPr/>
          </p:nvSpPr>
          <p:spPr>
            <a:xfrm>
              <a:off x="5199840" y="1458720"/>
              <a:ext cx="919800" cy="1249920"/>
            </a:xfrm>
            <a:custGeom>
              <a:avLst/>
              <a:gdLst/>
              <a:ahLst/>
              <a:rect l="l" t="t" r="r" b="b"/>
              <a:pathLst>
                <a:path w="2498022" h="3394082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55"/>
            <p:cNvSpPr/>
            <p:nvPr/>
          </p:nvSpPr>
          <p:spPr>
            <a:xfrm>
              <a:off x="5210640" y="1473480"/>
              <a:ext cx="897120" cy="1191240"/>
            </a:xfrm>
            <a:custGeom>
              <a:avLst/>
              <a:gdLst/>
              <a:ahLst/>
              <a:rect l="l" t="t" r="r" b="b"/>
              <a:pathLst>
                <a:path w="2435672" h="323483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156"/>
            <p:cNvSpPr/>
            <p:nvPr/>
          </p:nvSpPr>
          <p:spPr>
            <a:xfrm>
              <a:off x="5210640" y="1473480"/>
              <a:ext cx="896760" cy="1191240"/>
            </a:xfrm>
            <a:custGeom>
              <a:avLst/>
              <a:gdLst/>
              <a:ahLst/>
              <a:rect l="l" t="t" r="r" b="b"/>
              <a:pathLst>
                <a:path w="2435006" h="3234925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157"/>
            <p:cNvSpPr/>
            <p:nvPr/>
          </p:nvSpPr>
          <p:spPr>
            <a:xfrm>
              <a:off x="6111720" y="2673360"/>
              <a:ext cx="9360" cy="34200"/>
            </a:xfrm>
            <a:custGeom>
              <a:avLst/>
              <a:gdLst/>
              <a:ahLst/>
              <a:rect l="l" t="t" r="r" b="b"/>
              <a:pathLst>
                <a:path w="26328" h="9344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58"/>
            <p:cNvSpPr/>
            <p:nvPr/>
          </p:nvSpPr>
          <p:spPr>
            <a:xfrm>
              <a:off x="5207760" y="1454400"/>
              <a:ext cx="23040" cy="9720"/>
            </a:xfrm>
            <a:custGeom>
              <a:avLst/>
              <a:gdLst/>
              <a:ahLst/>
              <a:rect l="l" t="t" r="r" b="b"/>
              <a:pathLst>
                <a:path w="63206" h="2715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59"/>
            <p:cNvSpPr/>
            <p:nvPr/>
          </p:nvSpPr>
          <p:spPr>
            <a:xfrm>
              <a:off x="4553280" y="2220120"/>
              <a:ext cx="1530000" cy="885240"/>
            </a:xfrm>
            <a:custGeom>
              <a:avLst/>
              <a:gdLst/>
              <a:ahLst/>
              <a:rect l="l" t="t" r="r" b="b"/>
              <a:pathLst>
                <a:path w="4154298" h="2403527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60"/>
            <p:cNvSpPr/>
            <p:nvPr/>
          </p:nvSpPr>
          <p:spPr>
            <a:xfrm>
              <a:off x="4572360" y="2208960"/>
              <a:ext cx="1530000" cy="884880"/>
            </a:xfrm>
            <a:custGeom>
              <a:avLst/>
              <a:gdLst/>
              <a:ahLst/>
              <a:rect l="l" t="t" r="r" b="b"/>
              <a:pathLst>
                <a:path w="4154369" h="2403042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61"/>
            <p:cNvSpPr/>
            <p:nvPr/>
          </p:nvSpPr>
          <p:spPr>
            <a:xfrm>
              <a:off x="4572360" y="2554560"/>
              <a:ext cx="18360" cy="16200"/>
            </a:xfrm>
            <a:custGeom>
              <a:avLst/>
              <a:gdLst/>
              <a:ahLst/>
              <a:rect l="l" t="t" r="r" b="b"/>
              <a:pathLst>
                <a:path w="50374" h="44958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162"/>
            <p:cNvSpPr/>
            <p:nvPr/>
          </p:nvSpPr>
          <p:spPr>
            <a:xfrm>
              <a:off x="6089040" y="2716560"/>
              <a:ext cx="13320" cy="17640"/>
            </a:xfrm>
            <a:custGeom>
              <a:avLst/>
              <a:gdLst/>
              <a:ahLst/>
              <a:rect l="l" t="t" r="r" b="b"/>
              <a:pathLst>
                <a:path w="37258" h="49244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163"/>
            <p:cNvSpPr/>
            <p:nvPr/>
          </p:nvSpPr>
          <p:spPr>
            <a:xfrm>
              <a:off x="4572360" y="2194920"/>
              <a:ext cx="1530000" cy="884880"/>
            </a:xfrm>
            <a:custGeom>
              <a:avLst/>
              <a:gdLst/>
              <a:ahLst/>
              <a:rect l="l" t="t" r="r" b="b"/>
              <a:pathLst>
                <a:path w="4154369" h="240336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64"/>
            <p:cNvSpPr/>
            <p:nvPr/>
          </p:nvSpPr>
          <p:spPr>
            <a:xfrm>
              <a:off x="4572360" y="2192760"/>
              <a:ext cx="1530000" cy="885240"/>
            </a:xfrm>
            <a:custGeom>
              <a:avLst/>
              <a:gdLst/>
              <a:ahLst/>
              <a:rect l="l" t="t" r="r" b="b"/>
              <a:pathLst>
                <a:path w="4154369" h="2403527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165"/>
            <p:cNvSpPr/>
            <p:nvPr/>
          </p:nvSpPr>
          <p:spPr>
            <a:xfrm>
              <a:off x="5111280" y="2258640"/>
              <a:ext cx="97920" cy="56520"/>
            </a:xfrm>
            <a:custGeom>
              <a:avLst/>
              <a:gdLst/>
              <a:ahLst/>
              <a:rect l="l" t="t" r="r" b="b"/>
              <a:pathLst>
                <a:path w="266442" h="153993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166"/>
            <p:cNvSpPr/>
            <p:nvPr/>
          </p:nvSpPr>
          <p:spPr>
            <a:xfrm>
              <a:off x="5169240" y="2291760"/>
              <a:ext cx="97920" cy="56520"/>
            </a:xfrm>
            <a:custGeom>
              <a:avLst/>
              <a:gdLst/>
              <a:ahLst/>
              <a:rect l="l" t="t" r="r" b="b"/>
              <a:pathLst>
                <a:path w="266442" h="153985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167"/>
            <p:cNvSpPr/>
            <p:nvPr/>
          </p:nvSpPr>
          <p:spPr>
            <a:xfrm>
              <a:off x="5227560" y="2325600"/>
              <a:ext cx="97920" cy="56520"/>
            </a:xfrm>
            <a:custGeom>
              <a:avLst/>
              <a:gdLst/>
              <a:ahLst/>
              <a:rect l="l" t="t" r="r" b="b"/>
              <a:pathLst>
                <a:path w="266636" h="153995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168"/>
            <p:cNvSpPr/>
            <p:nvPr/>
          </p:nvSpPr>
          <p:spPr>
            <a:xfrm>
              <a:off x="5284440" y="2358720"/>
              <a:ext cx="97920" cy="56520"/>
            </a:xfrm>
            <a:custGeom>
              <a:avLst/>
              <a:gdLst/>
              <a:ahLst/>
              <a:rect l="l" t="t" r="r" b="b"/>
              <a:pathLst>
                <a:path w="266334" h="153993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169"/>
            <p:cNvSpPr/>
            <p:nvPr/>
          </p:nvSpPr>
          <p:spPr>
            <a:xfrm>
              <a:off x="5342400" y="2392200"/>
              <a:ext cx="97920" cy="56520"/>
            </a:xfrm>
            <a:custGeom>
              <a:avLst/>
              <a:gdLst/>
              <a:ahLst/>
              <a:rect l="l" t="t" r="r" b="b"/>
              <a:pathLst>
                <a:path w="266433" h="15399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170"/>
            <p:cNvSpPr/>
            <p:nvPr/>
          </p:nvSpPr>
          <p:spPr>
            <a:xfrm>
              <a:off x="5400000" y="2425680"/>
              <a:ext cx="97560" cy="56520"/>
            </a:xfrm>
            <a:custGeom>
              <a:avLst/>
              <a:gdLst/>
              <a:ahLst/>
              <a:rect l="l" t="t" r="r" b="b"/>
              <a:pathLst>
                <a:path w="266280" h="153993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171"/>
            <p:cNvSpPr/>
            <p:nvPr/>
          </p:nvSpPr>
          <p:spPr>
            <a:xfrm>
              <a:off x="5457960" y="2458800"/>
              <a:ext cx="97560" cy="56520"/>
            </a:xfrm>
            <a:custGeom>
              <a:avLst/>
              <a:gdLst/>
              <a:ahLst/>
              <a:rect l="l" t="t" r="r" b="b"/>
              <a:pathLst>
                <a:path w="266248" h="153985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172"/>
            <p:cNvSpPr/>
            <p:nvPr/>
          </p:nvSpPr>
          <p:spPr>
            <a:xfrm>
              <a:off x="5515560" y="2492280"/>
              <a:ext cx="97920" cy="56520"/>
            </a:xfrm>
            <a:custGeom>
              <a:avLst/>
              <a:gdLst/>
              <a:ahLst/>
              <a:rect l="l" t="t" r="r" b="b"/>
              <a:pathLst>
                <a:path w="266442" h="153983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173"/>
            <p:cNvSpPr/>
            <p:nvPr/>
          </p:nvSpPr>
          <p:spPr>
            <a:xfrm>
              <a:off x="5573160" y="2525760"/>
              <a:ext cx="97560" cy="56520"/>
            </a:xfrm>
            <a:custGeom>
              <a:avLst/>
              <a:gdLst/>
              <a:ahLst/>
              <a:rect l="l" t="t" r="r" b="b"/>
              <a:pathLst>
                <a:path w="266248" h="153985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174"/>
            <p:cNvSpPr/>
            <p:nvPr/>
          </p:nvSpPr>
          <p:spPr>
            <a:xfrm>
              <a:off x="5631120" y="2559240"/>
              <a:ext cx="97560" cy="56520"/>
            </a:xfrm>
            <a:custGeom>
              <a:avLst/>
              <a:gdLst/>
              <a:ahLst/>
              <a:rect l="l" t="t" r="r" b="b"/>
              <a:pathLst>
                <a:path w="266058" h="153915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175"/>
            <p:cNvSpPr/>
            <p:nvPr/>
          </p:nvSpPr>
          <p:spPr>
            <a:xfrm>
              <a:off x="5688720" y="2592360"/>
              <a:ext cx="97920" cy="56520"/>
            </a:xfrm>
            <a:custGeom>
              <a:avLst/>
              <a:gdLst/>
              <a:ahLst/>
              <a:rect l="l" t="t" r="r" b="b"/>
              <a:pathLst>
                <a:path w="266334" h="153993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176"/>
            <p:cNvSpPr/>
            <p:nvPr/>
          </p:nvSpPr>
          <p:spPr>
            <a:xfrm>
              <a:off x="5746320" y="2625840"/>
              <a:ext cx="97920" cy="56520"/>
            </a:xfrm>
            <a:custGeom>
              <a:avLst/>
              <a:gdLst/>
              <a:ahLst/>
              <a:rect l="l" t="t" r="r" b="b"/>
              <a:pathLst>
                <a:path w="266528" h="154092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177"/>
            <p:cNvSpPr/>
            <p:nvPr/>
          </p:nvSpPr>
          <p:spPr>
            <a:xfrm>
              <a:off x="5803920" y="2659320"/>
              <a:ext cx="97920" cy="56520"/>
            </a:xfrm>
            <a:custGeom>
              <a:avLst/>
              <a:gdLst/>
              <a:ahLst/>
              <a:rect l="l" t="t" r="r" b="b"/>
              <a:pathLst>
                <a:path w="266473" h="154041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178"/>
            <p:cNvSpPr/>
            <p:nvPr/>
          </p:nvSpPr>
          <p:spPr>
            <a:xfrm>
              <a:off x="5861880" y="2692800"/>
              <a:ext cx="125640" cy="72360"/>
            </a:xfrm>
            <a:custGeom>
              <a:avLst/>
              <a:gdLst/>
              <a:ahLst/>
              <a:rect l="l" t="t" r="r" b="b"/>
              <a:pathLst>
                <a:path w="341715" h="197836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179"/>
            <p:cNvSpPr/>
            <p:nvPr/>
          </p:nvSpPr>
          <p:spPr>
            <a:xfrm>
              <a:off x="5141160" y="2340360"/>
              <a:ext cx="97920" cy="56160"/>
            </a:xfrm>
            <a:custGeom>
              <a:avLst/>
              <a:gdLst/>
              <a:ahLst/>
              <a:rect l="l" t="t" r="r" b="b"/>
              <a:pathLst>
                <a:path w="266442" h="153846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180"/>
            <p:cNvSpPr/>
            <p:nvPr/>
          </p:nvSpPr>
          <p:spPr>
            <a:xfrm>
              <a:off x="5199120" y="2373840"/>
              <a:ext cx="97920" cy="56160"/>
            </a:xfrm>
            <a:custGeom>
              <a:avLst/>
              <a:gdLst/>
              <a:ahLst/>
              <a:rect l="l" t="t" r="r" b="b"/>
              <a:pathLst>
                <a:path w="266343" h="153636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181"/>
            <p:cNvSpPr/>
            <p:nvPr/>
          </p:nvSpPr>
          <p:spPr>
            <a:xfrm>
              <a:off x="5256720" y="2407320"/>
              <a:ext cx="97920" cy="56520"/>
            </a:xfrm>
            <a:custGeom>
              <a:avLst/>
              <a:gdLst/>
              <a:ahLst/>
              <a:rect l="l" t="t" r="r" b="b"/>
              <a:pathLst>
                <a:path w="266442" h="15399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182"/>
            <p:cNvSpPr/>
            <p:nvPr/>
          </p:nvSpPr>
          <p:spPr>
            <a:xfrm>
              <a:off x="5314680" y="2440800"/>
              <a:ext cx="97560" cy="56520"/>
            </a:xfrm>
            <a:custGeom>
              <a:avLst/>
              <a:gdLst/>
              <a:ahLst/>
              <a:rect l="l" t="t" r="r" b="b"/>
              <a:pathLst>
                <a:path w="266144" h="15428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183"/>
            <p:cNvSpPr/>
            <p:nvPr/>
          </p:nvSpPr>
          <p:spPr>
            <a:xfrm>
              <a:off x="5371920" y="2473920"/>
              <a:ext cx="97920" cy="56520"/>
            </a:xfrm>
            <a:custGeom>
              <a:avLst/>
              <a:gdLst/>
              <a:ahLst/>
              <a:rect l="l" t="t" r="r" b="b"/>
              <a:pathLst>
                <a:path w="266442" h="154372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184"/>
            <p:cNvSpPr/>
            <p:nvPr/>
          </p:nvSpPr>
          <p:spPr>
            <a:xfrm>
              <a:off x="5429880" y="2507400"/>
              <a:ext cx="97560" cy="56520"/>
            </a:xfrm>
            <a:custGeom>
              <a:avLst/>
              <a:gdLst/>
              <a:ahLst/>
              <a:rect l="l" t="t" r="r" b="b"/>
              <a:pathLst>
                <a:path w="266248" h="154101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185"/>
            <p:cNvSpPr/>
            <p:nvPr/>
          </p:nvSpPr>
          <p:spPr>
            <a:xfrm>
              <a:off x="5487480" y="2540880"/>
              <a:ext cx="97920" cy="56520"/>
            </a:xfrm>
            <a:custGeom>
              <a:avLst/>
              <a:gdLst/>
              <a:ahLst/>
              <a:rect l="l" t="t" r="r" b="b"/>
              <a:pathLst>
                <a:path w="266334" h="153985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186"/>
            <p:cNvSpPr/>
            <p:nvPr/>
          </p:nvSpPr>
          <p:spPr>
            <a:xfrm>
              <a:off x="5545440" y="2574360"/>
              <a:ext cx="97560" cy="56520"/>
            </a:xfrm>
            <a:custGeom>
              <a:avLst/>
              <a:gdLst/>
              <a:ahLst/>
              <a:rect l="l" t="t" r="r" b="b"/>
              <a:pathLst>
                <a:path w="266239" h="153993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187"/>
            <p:cNvSpPr/>
            <p:nvPr/>
          </p:nvSpPr>
          <p:spPr>
            <a:xfrm>
              <a:off x="5603040" y="2607840"/>
              <a:ext cx="97920" cy="56520"/>
            </a:xfrm>
            <a:custGeom>
              <a:avLst/>
              <a:gdLst/>
              <a:ahLst/>
              <a:rect l="l" t="t" r="r" b="b"/>
              <a:pathLst>
                <a:path w="266474" h="15399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188"/>
            <p:cNvSpPr/>
            <p:nvPr/>
          </p:nvSpPr>
          <p:spPr>
            <a:xfrm>
              <a:off x="5661000" y="2641320"/>
              <a:ext cx="97920" cy="56520"/>
            </a:xfrm>
            <a:custGeom>
              <a:avLst/>
              <a:gdLst/>
              <a:ahLst/>
              <a:rect l="l" t="t" r="r" b="b"/>
              <a:pathLst>
                <a:path w="266533" h="154079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189"/>
            <p:cNvSpPr/>
            <p:nvPr/>
          </p:nvSpPr>
          <p:spPr>
            <a:xfrm>
              <a:off x="5718960" y="2674800"/>
              <a:ext cx="97560" cy="56520"/>
            </a:xfrm>
            <a:custGeom>
              <a:avLst/>
              <a:gdLst/>
              <a:ahLst/>
              <a:rect l="l" t="t" r="r" b="b"/>
              <a:pathLst>
                <a:path w="266248" h="153993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190"/>
            <p:cNvSpPr/>
            <p:nvPr/>
          </p:nvSpPr>
          <p:spPr>
            <a:xfrm>
              <a:off x="5776560" y="2708280"/>
              <a:ext cx="97560" cy="56520"/>
            </a:xfrm>
            <a:custGeom>
              <a:avLst/>
              <a:gdLst/>
              <a:ahLst/>
              <a:rect l="l" t="t" r="r" b="b"/>
              <a:pathLst>
                <a:path w="266280" h="15404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191"/>
            <p:cNvSpPr/>
            <p:nvPr/>
          </p:nvSpPr>
          <p:spPr>
            <a:xfrm>
              <a:off x="5055480" y="2290680"/>
              <a:ext cx="125640" cy="72360"/>
            </a:xfrm>
            <a:custGeom>
              <a:avLst/>
              <a:gdLst/>
              <a:ahLst/>
              <a:rect l="l" t="t" r="r" b="b"/>
              <a:pathLst>
                <a:path w="342095" h="197622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192"/>
            <p:cNvSpPr/>
            <p:nvPr/>
          </p:nvSpPr>
          <p:spPr>
            <a:xfrm>
              <a:off x="5792760" y="2741400"/>
              <a:ext cx="138960" cy="88920"/>
            </a:xfrm>
            <a:custGeom>
              <a:avLst/>
              <a:gdLst/>
              <a:ahLst/>
              <a:rect l="l" t="t" r="r" b="b"/>
              <a:pathLst>
                <a:path w="378572" h="242223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193"/>
            <p:cNvSpPr/>
            <p:nvPr/>
          </p:nvSpPr>
          <p:spPr>
            <a:xfrm>
              <a:off x="4887720" y="2387880"/>
              <a:ext cx="97920" cy="56520"/>
            </a:xfrm>
            <a:custGeom>
              <a:avLst/>
              <a:gdLst/>
              <a:ahLst/>
              <a:rect l="l" t="t" r="r" b="b"/>
              <a:pathLst>
                <a:path w="266442" h="154101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194"/>
            <p:cNvSpPr/>
            <p:nvPr/>
          </p:nvSpPr>
          <p:spPr>
            <a:xfrm>
              <a:off x="4945320" y="2421360"/>
              <a:ext cx="97920" cy="56520"/>
            </a:xfrm>
            <a:custGeom>
              <a:avLst/>
              <a:gdLst/>
              <a:ahLst/>
              <a:rect l="l" t="t" r="r" b="b"/>
              <a:pathLst>
                <a:path w="266442" h="153993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195"/>
            <p:cNvSpPr/>
            <p:nvPr/>
          </p:nvSpPr>
          <p:spPr>
            <a:xfrm>
              <a:off x="5002920" y="2454840"/>
              <a:ext cx="97560" cy="56520"/>
            </a:xfrm>
            <a:custGeom>
              <a:avLst/>
              <a:gdLst/>
              <a:ahLst/>
              <a:rect l="l" t="t" r="r" b="b"/>
              <a:pathLst>
                <a:path w="266188" h="153922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196"/>
            <p:cNvSpPr/>
            <p:nvPr/>
          </p:nvSpPr>
          <p:spPr>
            <a:xfrm>
              <a:off x="5493240" y="2738160"/>
              <a:ext cx="97920" cy="56520"/>
            </a:xfrm>
            <a:custGeom>
              <a:avLst/>
              <a:gdLst/>
              <a:ahLst/>
              <a:rect l="l" t="t" r="r" b="b"/>
              <a:pathLst>
                <a:path w="266437" h="154256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197"/>
            <p:cNvSpPr/>
            <p:nvPr/>
          </p:nvSpPr>
          <p:spPr>
            <a:xfrm>
              <a:off x="5550840" y="2771640"/>
              <a:ext cx="97920" cy="56520"/>
            </a:xfrm>
            <a:custGeom>
              <a:avLst/>
              <a:gdLst/>
              <a:ahLst/>
              <a:rect l="l" t="t" r="r" b="b"/>
              <a:pathLst>
                <a:path w="266636" h="153993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198"/>
            <p:cNvSpPr/>
            <p:nvPr/>
          </p:nvSpPr>
          <p:spPr>
            <a:xfrm>
              <a:off x="5608440" y="2805120"/>
              <a:ext cx="97920" cy="56520"/>
            </a:xfrm>
            <a:custGeom>
              <a:avLst/>
              <a:gdLst/>
              <a:ahLst/>
              <a:rect l="l" t="t" r="r" b="b"/>
              <a:pathLst>
                <a:path w="266442" h="153993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199"/>
            <p:cNvSpPr/>
            <p:nvPr/>
          </p:nvSpPr>
          <p:spPr>
            <a:xfrm>
              <a:off x="5666040" y="2838240"/>
              <a:ext cx="97920" cy="56520"/>
            </a:xfrm>
            <a:custGeom>
              <a:avLst/>
              <a:gdLst/>
              <a:ahLst/>
              <a:rect l="l" t="t" r="r" b="b"/>
              <a:pathLst>
                <a:path w="266537" h="154092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200"/>
            <p:cNvSpPr/>
            <p:nvPr/>
          </p:nvSpPr>
          <p:spPr>
            <a:xfrm>
              <a:off x="5060520" y="2487960"/>
              <a:ext cx="112680" cy="64800"/>
            </a:xfrm>
            <a:custGeom>
              <a:avLst/>
              <a:gdLst/>
              <a:ahLst/>
              <a:rect l="l" t="t" r="r" b="b"/>
              <a:pathLst>
                <a:path w="306733" h="177321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201"/>
            <p:cNvSpPr/>
            <p:nvPr/>
          </p:nvSpPr>
          <p:spPr>
            <a:xfrm>
              <a:off x="5420880" y="2696400"/>
              <a:ext cx="112680" cy="64800"/>
            </a:xfrm>
            <a:custGeom>
              <a:avLst/>
              <a:gdLst/>
              <a:ahLst/>
              <a:rect l="l" t="t" r="r" b="b"/>
              <a:pathLst>
                <a:path w="306655" h="177321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202"/>
            <p:cNvSpPr/>
            <p:nvPr/>
          </p:nvSpPr>
          <p:spPr>
            <a:xfrm>
              <a:off x="5132880" y="2530080"/>
              <a:ext cx="327960" cy="189720"/>
            </a:xfrm>
            <a:custGeom>
              <a:avLst/>
              <a:gdLst/>
              <a:ahLst/>
              <a:rect l="l" t="t" r="r" b="b"/>
              <a:pathLst>
                <a:path w="891371" h="515693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203"/>
            <p:cNvSpPr/>
            <p:nvPr/>
          </p:nvSpPr>
          <p:spPr>
            <a:xfrm>
              <a:off x="5100840" y="2381760"/>
              <a:ext cx="97920" cy="56520"/>
            </a:xfrm>
            <a:custGeom>
              <a:avLst/>
              <a:gdLst/>
              <a:ahLst/>
              <a:rect l="l" t="t" r="r" b="b"/>
              <a:pathLst>
                <a:path w="266623" h="154042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204"/>
            <p:cNvSpPr/>
            <p:nvPr/>
          </p:nvSpPr>
          <p:spPr>
            <a:xfrm>
              <a:off x="5158440" y="2415240"/>
              <a:ext cx="97920" cy="56520"/>
            </a:xfrm>
            <a:custGeom>
              <a:avLst/>
              <a:gdLst/>
              <a:ahLst/>
              <a:rect l="l" t="t" r="r" b="b"/>
              <a:pathLst>
                <a:path w="266442" h="154037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205"/>
            <p:cNvSpPr/>
            <p:nvPr/>
          </p:nvSpPr>
          <p:spPr>
            <a:xfrm>
              <a:off x="5216040" y="2448720"/>
              <a:ext cx="97920" cy="56520"/>
            </a:xfrm>
            <a:custGeom>
              <a:avLst/>
              <a:gdLst/>
              <a:ahLst/>
              <a:rect l="l" t="t" r="r" b="b"/>
              <a:pathLst>
                <a:path w="266667" h="15399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206"/>
            <p:cNvSpPr/>
            <p:nvPr/>
          </p:nvSpPr>
          <p:spPr>
            <a:xfrm>
              <a:off x="5273640" y="2481840"/>
              <a:ext cx="97920" cy="56160"/>
            </a:xfrm>
            <a:custGeom>
              <a:avLst/>
              <a:gdLst/>
              <a:ahLst/>
              <a:rect l="l" t="t" r="r" b="b"/>
              <a:pathLst>
                <a:path w="266351" h="153784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207"/>
            <p:cNvSpPr/>
            <p:nvPr/>
          </p:nvSpPr>
          <p:spPr>
            <a:xfrm>
              <a:off x="5331600" y="2515320"/>
              <a:ext cx="97920" cy="56520"/>
            </a:xfrm>
            <a:custGeom>
              <a:avLst/>
              <a:gdLst/>
              <a:ahLst/>
              <a:rect l="l" t="t" r="r" b="b"/>
              <a:pathLst>
                <a:path w="266636" h="153993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208"/>
            <p:cNvSpPr/>
            <p:nvPr/>
          </p:nvSpPr>
          <p:spPr>
            <a:xfrm>
              <a:off x="5389200" y="2548800"/>
              <a:ext cx="97920" cy="56520"/>
            </a:xfrm>
            <a:custGeom>
              <a:avLst/>
              <a:gdLst/>
              <a:ahLst/>
              <a:rect l="l" t="t" r="r" b="b"/>
              <a:pathLst>
                <a:path w="266854" h="154172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209"/>
            <p:cNvSpPr/>
            <p:nvPr/>
          </p:nvSpPr>
          <p:spPr>
            <a:xfrm>
              <a:off x="5446800" y="2581920"/>
              <a:ext cx="97920" cy="56520"/>
            </a:xfrm>
            <a:custGeom>
              <a:avLst/>
              <a:gdLst/>
              <a:ahLst/>
              <a:rect l="l" t="t" r="r" b="b"/>
              <a:pathLst>
                <a:path w="266442" h="153993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210"/>
            <p:cNvSpPr/>
            <p:nvPr/>
          </p:nvSpPr>
          <p:spPr>
            <a:xfrm>
              <a:off x="5504400" y="2615400"/>
              <a:ext cx="97560" cy="56520"/>
            </a:xfrm>
            <a:custGeom>
              <a:avLst/>
              <a:gdLst/>
              <a:ahLst/>
              <a:rect l="l" t="t" r="r" b="b"/>
              <a:pathLst>
                <a:path w="266239" h="153993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211"/>
            <p:cNvSpPr/>
            <p:nvPr/>
          </p:nvSpPr>
          <p:spPr>
            <a:xfrm>
              <a:off x="5562360" y="2648880"/>
              <a:ext cx="97560" cy="56520"/>
            </a:xfrm>
            <a:custGeom>
              <a:avLst/>
              <a:gdLst/>
              <a:ahLst/>
              <a:rect l="l" t="t" r="r" b="b"/>
              <a:pathLst>
                <a:path w="266248" h="154017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212"/>
            <p:cNvSpPr/>
            <p:nvPr/>
          </p:nvSpPr>
          <p:spPr>
            <a:xfrm>
              <a:off x="5619960" y="2682000"/>
              <a:ext cx="97920" cy="56520"/>
            </a:xfrm>
            <a:custGeom>
              <a:avLst/>
              <a:gdLst/>
              <a:ahLst/>
              <a:rect l="l" t="t" r="r" b="b"/>
              <a:pathLst>
                <a:path w="266334" h="15404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213"/>
            <p:cNvSpPr/>
            <p:nvPr/>
          </p:nvSpPr>
          <p:spPr>
            <a:xfrm>
              <a:off x="5677560" y="2715480"/>
              <a:ext cx="97920" cy="56520"/>
            </a:xfrm>
            <a:custGeom>
              <a:avLst/>
              <a:gdLst/>
              <a:ahLst/>
              <a:rect l="l" t="t" r="r" b="b"/>
              <a:pathLst>
                <a:path w="266442" h="153993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214"/>
            <p:cNvSpPr/>
            <p:nvPr/>
          </p:nvSpPr>
          <p:spPr>
            <a:xfrm>
              <a:off x="5735160" y="2748960"/>
              <a:ext cx="97560" cy="56520"/>
            </a:xfrm>
            <a:custGeom>
              <a:avLst/>
              <a:gdLst/>
              <a:ahLst/>
              <a:rect l="l" t="t" r="r" b="b"/>
              <a:pathLst>
                <a:path w="266239" h="154284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215"/>
            <p:cNvSpPr/>
            <p:nvPr/>
          </p:nvSpPr>
          <p:spPr>
            <a:xfrm>
              <a:off x="4999680" y="2323080"/>
              <a:ext cx="141480" cy="81720"/>
            </a:xfrm>
            <a:custGeom>
              <a:avLst/>
              <a:gdLst/>
              <a:ahLst/>
              <a:rect l="l" t="t" r="r" b="b"/>
              <a:pathLst>
                <a:path w="384874" h="222382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216"/>
            <p:cNvSpPr/>
            <p:nvPr/>
          </p:nvSpPr>
          <p:spPr>
            <a:xfrm>
              <a:off x="5016240" y="2397600"/>
              <a:ext cx="97560" cy="56160"/>
            </a:xfrm>
            <a:custGeom>
              <a:avLst/>
              <a:gdLst/>
              <a:ahLst/>
              <a:rect l="l" t="t" r="r" b="b"/>
              <a:pathLst>
                <a:path w="266280" h="153882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217"/>
            <p:cNvSpPr/>
            <p:nvPr/>
          </p:nvSpPr>
          <p:spPr>
            <a:xfrm>
              <a:off x="5073840" y="2431080"/>
              <a:ext cx="97920" cy="56520"/>
            </a:xfrm>
            <a:custGeom>
              <a:avLst/>
              <a:gdLst/>
              <a:ahLst/>
              <a:rect l="l" t="t" r="r" b="b"/>
              <a:pathLst>
                <a:path w="266442" h="153993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218"/>
            <p:cNvSpPr/>
            <p:nvPr/>
          </p:nvSpPr>
          <p:spPr>
            <a:xfrm>
              <a:off x="5131440" y="2464200"/>
              <a:ext cx="97920" cy="56160"/>
            </a:xfrm>
            <a:custGeom>
              <a:avLst/>
              <a:gdLst/>
              <a:ahLst/>
              <a:rect l="l" t="t" r="r" b="b"/>
              <a:pathLst>
                <a:path w="266722" h="153784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219"/>
            <p:cNvSpPr/>
            <p:nvPr/>
          </p:nvSpPr>
          <p:spPr>
            <a:xfrm>
              <a:off x="5189040" y="2497680"/>
              <a:ext cx="97920" cy="56520"/>
            </a:xfrm>
            <a:custGeom>
              <a:avLst/>
              <a:gdLst/>
              <a:ahLst/>
              <a:rect l="l" t="t" r="r" b="b"/>
              <a:pathLst>
                <a:path w="266433" h="153993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220"/>
            <p:cNvSpPr/>
            <p:nvPr/>
          </p:nvSpPr>
          <p:spPr>
            <a:xfrm>
              <a:off x="5247000" y="2531160"/>
              <a:ext cx="97560" cy="56520"/>
            </a:xfrm>
            <a:custGeom>
              <a:avLst/>
              <a:gdLst/>
              <a:ahLst/>
              <a:rect l="l" t="t" r="r" b="b"/>
              <a:pathLst>
                <a:path w="266280" h="154106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221"/>
            <p:cNvSpPr/>
            <p:nvPr/>
          </p:nvSpPr>
          <p:spPr>
            <a:xfrm>
              <a:off x="5304600" y="2564280"/>
              <a:ext cx="97560" cy="56520"/>
            </a:xfrm>
            <a:custGeom>
              <a:avLst/>
              <a:gdLst/>
              <a:ahLst/>
              <a:rect l="l" t="t" r="r" b="b"/>
              <a:pathLst>
                <a:path w="266248" h="153993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222"/>
            <p:cNvSpPr/>
            <p:nvPr/>
          </p:nvSpPr>
          <p:spPr>
            <a:xfrm>
              <a:off x="5362200" y="2597760"/>
              <a:ext cx="97560" cy="56520"/>
            </a:xfrm>
            <a:custGeom>
              <a:avLst/>
              <a:gdLst/>
              <a:ahLst/>
              <a:rect l="l" t="t" r="r" b="b"/>
              <a:pathLst>
                <a:path w="266248" h="153993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223"/>
            <p:cNvSpPr/>
            <p:nvPr/>
          </p:nvSpPr>
          <p:spPr>
            <a:xfrm>
              <a:off x="5419800" y="2631240"/>
              <a:ext cx="97560" cy="56520"/>
            </a:xfrm>
            <a:custGeom>
              <a:avLst/>
              <a:gdLst/>
              <a:ahLst/>
              <a:rect l="l" t="t" r="r" b="b"/>
              <a:pathLst>
                <a:path w="266248" h="15404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224"/>
            <p:cNvSpPr/>
            <p:nvPr/>
          </p:nvSpPr>
          <p:spPr>
            <a:xfrm>
              <a:off x="5477400" y="2664360"/>
              <a:ext cx="97560" cy="56520"/>
            </a:xfrm>
            <a:custGeom>
              <a:avLst/>
              <a:gdLst/>
              <a:ahLst/>
              <a:rect l="l" t="t" r="r" b="b"/>
              <a:pathLst>
                <a:path w="266248" h="153993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225"/>
            <p:cNvSpPr/>
            <p:nvPr/>
          </p:nvSpPr>
          <p:spPr>
            <a:xfrm>
              <a:off x="5535000" y="2697840"/>
              <a:ext cx="97560" cy="56520"/>
            </a:xfrm>
            <a:custGeom>
              <a:avLst/>
              <a:gdLst/>
              <a:ahLst/>
              <a:rect l="l" t="t" r="r" b="b"/>
              <a:pathLst>
                <a:path w="266153" h="154012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226"/>
            <p:cNvSpPr/>
            <p:nvPr/>
          </p:nvSpPr>
          <p:spPr>
            <a:xfrm>
              <a:off x="5592960" y="2731320"/>
              <a:ext cx="97560" cy="56520"/>
            </a:xfrm>
            <a:custGeom>
              <a:avLst/>
              <a:gdLst/>
              <a:ahLst/>
              <a:rect l="l" t="t" r="r" b="b"/>
              <a:pathLst>
                <a:path w="266248" h="153993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227"/>
            <p:cNvSpPr/>
            <p:nvPr/>
          </p:nvSpPr>
          <p:spPr>
            <a:xfrm>
              <a:off x="5650560" y="2764440"/>
              <a:ext cx="168840" cy="97560"/>
            </a:xfrm>
            <a:custGeom>
              <a:avLst/>
              <a:gdLst/>
              <a:ahLst/>
              <a:rect l="l" t="t" r="r" b="b"/>
              <a:pathLst>
                <a:path w="459701" h="266038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228"/>
            <p:cNvSpPr/>
            <p:nvPr/>
          </p:nvSpPr>
          <p:spPr>
            <a:xfrm>
              <a:off x="4943880" y="2355840"/>
              <a:ext cx="112680" cy="65160"/>
            </a:xfrm>
            <a:custGeom>
              <a:avLst/>
              <a:gdLst/>
              <a:ahLst/>
              <a:rect l="l" t="t" r="r" b="b"/>
              <a:pathLst>
                <a:path w="306655" h="177371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229"/>
            <p:cNvSpPr/>
            <p:nvPr/>
          </p:nvSpPr>
          <p:spPr>
            <a:xfrm>
              <a:off x="5169600" y="2236320"/>
              <a:ext cx="856440" cy="495360"/>
            </a:xfrm>
            <a:custGeom>
              <a:avLst/>
              <a:gdLst/>
              <a:ahLst/>
              <a:rect l="l" t="t" r="r" b="b"/>
              <a:pathLst>
                <a:path w="2325529" h="1345328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230"/>
            <p:cNvSpPr/>
            <p:nvPr/>
          </p:nvSpPr>
          <p:spPr>
            <a:xfrm>
              <a:off x="4838040" y="2550960"/>
              <a:ext cx="645480" cy="372960"/>
            </a:xfrm>
            <a:custGeom>
              <a:avLst/>
              <a:gdLst/>
              <a:ahLst/>
              <a:rect l="l" t="t" r="r" b="b"/>
              <a:pathLst>
                <a:path w="1752611" h="1013632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231"/>
            <p:cNvSpPr/>
            <p:nvPr/>
          </p:nvSpPr>
          <p:spPr>
            <a:xfrm>
              <a:off x="4838400" y="2555280"/>
              <a:ext cx="644400" cy="368640"/>
            </a:xfrm>
            <a:custGeom>
              <a:avLst/>
              <a:gdLst/>
              <a:ahLst/>
              <a:rect l="l" t="t" r="r" b="b"/>
              <a:pathLst>
                <a:path w="1750478" h="1001386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232"/>
            <p:cNvSpPr/>
            <p:nvPr/>
          </p:nvSpPr>
          <p:spPr>
            <a:xfrm>
              <a:off x="5258520" y="1989360"/>
              <a:ext cx="117360" cy="186840"/>
            </a:xfrm>
            <a:custGeom>
              <a:avLst/>
              <a:gdLst/>
              <a:ahLst/>
              <a:rect l="l" t="t" r="r" b="b"/>
              <a:pathLst>
                <a:path w="319167" h="507819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233"/>
            <p:cNvSpPr/>
            <p:nvPr/>
          </p:nvSpPr>
          <p:spPr>
            <a:xfrm>
              <a:off x="5258520" y="1769400"/>
              <a:ext cx="117000" cy="207000"/>
            </a:xfrm>
            <a:custGeom>
              <a:avLst/>
              <a:gdLst/>
              <a:ahLst/>
              <a:rect l="l" t="t" r="r" b="b"/>
              <a:pathLst>
                <a:path w="318787" h="562544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234"/>
            <p:cNvSpPr/>
            <p:nvPr/>
          </p:nvSpPr>
          <p:spPr>
            <a:xfrm>
              <a:off x="5287680" y="1834200"/>
              <a:ext cx="59400" cy="76680"/>
            </a:xfrm>
            <a:custGeom>
              <a:avLst/>
              <a:gdLst/>
              <a:ahLst/>
              <a:rect l="l" t="t" r="r" b="b"/>
              <a:pathLst>
                <a:path w="161864" h="209418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235"/>
            <p:cNvSpPr/>
            <p:nvPr/>
          </p:nvSpPr>
          <p:spPr>
            <a:xfrm>
              <a:off x="5312160" y="1854000"/>
              <a:ext cx="18360" cy="39240"/>
            </a:xfrm>
            <a:custGeom>
              <a:avLst/>
              <a:gdLst/>
              <a:ahLst/>
              <a:rect l="l" t="t" r="r" b="b"/>
              <a:pathLst>
                <a:path w="50374" h="107156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236"/>
            <p:cNvSpPr/>
            <p:nvPr/>
          </p:nvSpPr>
          <p:spPr>
            <a:xfrm>
              <a:off x="5258520" y="1563120"/>
              <a:ext cx="117000" cy="198000"/>
            </a:xfrm>
            <a:custGeom>
              <a:avLst/>
              <a:gdLst/>
              <a:ahLst/>
              <a:rect l="l" t="t" r="r" b="b"/>
              <a:pathLst>
                <a:path w="318787" h="538687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237"/>
            <p:cNvSpPr/>
            <p:nvPr/>
          </p:nvSpPr>
          <p:spPr>
            <a:xfrm>
              <a:off x="5287680" y="1622160"/>
              <a:ext cx="58320" cy="74520"/>
            </a:xfrm>
            <a:custGeom>
              <a:avLst/>
              <a:gdLst/>
              <a:ahLst/>
              <a:rect l="l" t="t" r="r" b="b"/>
              <a:pathLst>
                <a:path w="159393" h="203465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238"/>
            <p:cNvSpPr/>
            <p:nvPr/>
          </p:nvSpPr>
          <p:spPr>
            <a:xfrm>
              <a:off x="5293080" y="2043000"/>
              <a:ext cx="49320" cy="82440"/>
            </a:xfrm>
            <a:custGeom>
              <a:avLst/>
              <a:gdLst/>
              <a:ahLst/>
              <a:rect l="l" t="t" r="r" b="b"/>
              <a:pathLst>
                <a:path w="134491" h="224767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239"/>
            <p:cNvSpPr/>
            <p:nvPr/>
          </p:nvSpPr>
          <p:spPr>
            <a:xfrm rot="19798200">
              <a:off x="5304240" y="2050920"/>
              <a:ext cx="25920" cy="45360"/>
            </a:xfrm>
            <a:custGeom>
              <a:avLst/>
              <a:gdLst/>
              <a:ahLst/>
              <a:rect l="l" t="t" r="r" b="b"/>
              <a:pathLst>
                <a:path w="71855" h="124586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240"/>
            <p:cNvSpPr/>
            <p:nvPr/>
          </p:nvSpPr>
          <p:spPr>
            <a:xfrm>
              <a:off x="5477040" y="1883880"/>
              <a:ext cx="205560" cy="172800"/>
            </a:xfrm>
            <a:custGeom>
              <a:avLst/>
              <a:gdLst/>
              <a:ahLst/>
              <a:rect l="l" t="t" r="r" b="b"/>
              <a:pathLst>
                <a:path w="559351" h="469824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241"/>
            <p:cNvSpPr/>
            <p:nvPr/>
          </p:nvSpPr>
          <p:spPr>
            <a:xfrm>
              <a:off x="5425920" y="2103840"/>
              <a:ext cx="603360" cy="453240"/>
            </a:xfrm>
            <a:custGeom>
              <a:avLst/>
              <a:gdLst/>
              <a:ahLst/>
              <a:rect l="l" t="t" r="r" b="b"/>
              <a:pathLst>
                <a:path w="1638988" h="1231605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242"/>
            <p:cNvSpPr/>
            <p:nvPr/>
          </p:nvSpPr>
          <p:spPr>
            <a:xfrm>
              <a:off x="5425920" y="2103840"/>
              <a:ext cx="603360" cy="274680"/>
            </a:xfrm>
            <a:custGeom>
              <a:avLst/>
              <a:gdLst/>
              <a:ahLst/>
              <a:rect l="l" t="t" r="r" b="b"/>
              <a:pathLst>
                <a:path w="1638988" h="746475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80">
              <a:solidFill>
                <a:srgbClr val="ccced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243"/>
            <p:cNvSpPr/>
            <p:nvPr/>
          </p:nvSpPr>
          <p:spPr>
            <a:xfrm>
              <a:off x="5390280" y="1414080"/>
              <a:ext cx="60480" cy="119520"/>
            </a:xfrm>
            <a:custGeom>
              <a:avLst/>
              <a:gdLst/>
              <a:ahLst/>
              <a:rect l="l" t="t" r="r" b="b"/>
              <a:pathLst>
                <a:path w="165344" h="325643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244"/>
            <p:cNvSpPr/>
            <p:nvPr/>
          </p:nvSpPr>
          <p:spPr>
            <a:xfrm>
              <a:off x="5395680" y="1695960"/>
              <a:ext cx="41400" cy="32040"/>
            </a:xfrm>
            <a:custGeom>
              <a:avLst/>
              <a:gdLst/>
              <a:ahLst/>
              <a:rect l="l" t="t" r="r" b="b"/>
              <a:pathLst>
                <a:path w="113451" h="88273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245"/>
            <p:cNvSpPr/>
            <p:nvPr/>
          </p:nvSpPr>
          <p:spPr>
            <a:xfrm>
              <a:off x="5396040" y="1706760"/>
              <a:ext cx="41400" cy="21600"/>
            </a:xfrm>
            <a:custGeom>
              <a:avLst/>
              <a:gdLst/>
              <a:ahLst/>
              <a:rect l="l" t="t" r="r" b="b"/>
              <a:pathLst>
                <a:path w="113035" h="59179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246"/>
            <p:cNvSpPr/>
            <p:nvPr/>
          </p:nvSpPr>
          <p:spPr>
            <a:xfrm>
              <a:off x="5345640" y="1666440"/>
              <a:ext cx="41400" cy="30960"/>
            </a:xfrm>
            <a:custGeom>
              <a:avLst/>
              <a:gdLst/>
              <a:ahLst/>
              <a:rect l="l" t="t" r="r" b="b"/>
              <a:pathLst>
                <a:path w="113522" h="85076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247"/>
            <p:cNvSpPr/>
            <p:nvPr/>
          </p:nvSpPr>
          <p:spPr>
            <a:xfrm>
              <a:off x="5345640" y="1676520"/>
              <a:ext cx="41400" cy="21600"/>
            </a:xfrm>
            <a:custGeom>
              <a:avLst/>
              <a:gdLst/>
              <a:ahLst/>
              <a:rect l="l" t="t" r="r" b="b"/>
              <a:pathLst>
                <a:path w="113035" h="59179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248"/>
            <p:cNvSpPr/>
            <p:nvPr/>
          </p:nvSpPr>
          <p:spPr>
            <a:xfrm>
              <a:off x="5355720" y="1522440"/>
              <a:ext cx="146520" cy="177480"/>
            </a:xfrm>
            <a:custGeom>
              <a:avLst/>
              <a:gdLst/>
              <a:ahLst/>
              <a:rect l="l" t="t" r="r" b="b"/>
              <a:pathLst>
                <a:path w="398264" h="482949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249"/>
            <p:cNvSpPr/>
            <p:nvPr/>
          </p:nvSpPr>
          <p:spPr>
            <a:xfrm>
              <a:off x="5443920" y="1403280"/>
              <a:ext cx="46080" cy="44640"/>
            </a:xfrm>
            <a:custGeom>
              <a:avLst/>
              <a:gdLst/>
              <a:ahLst/>
              <a:rect l="l" t="t" r="r" b="b"/>
              <a:pathLst>
                <a:path w="125692" h="12215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CustomShape 250"/>
            <p:cNvSpPr/>
            <p:nvPr/>
          </p:nvSpPr>
          <p:spPr>
            <a:xfrm>
              <a:off x="5427720" y="1409400"/>
              <a:ext cx="74880" cy="146520"/>
            </a:xfrm>
            <a:custGeom>
              <a:avLst/>
              <a:gdLst/>
              <a:ahLst/>
              <a:rect l="l" t="t" r="r" b="b"/>
              <a:pathLst>
                <a:path w="203859" h="39834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251"/>
            <p:cNvSpPr/>
            <p:nvPr/>
          </p:nvSpPr>
          <p:spPr>
            <a:xfrm>
              <a:off x="5442480" y="1356480"/>
              <a:ext cx="49320" cy="60480"/>
            </a:xfrm>
            <a:custGeom>
              <a:avLst/>
              <a:gdLst/>
              <a:ahLst/>
              <a:rect l="l" t="t" r="r" b="b"/>
              <a:pathLst>
                <a:path w="135166" h="164844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252"/>
            <p:cNvSpPr/>
            <p:nvPr/>
          </p:nvSpPr>
          <p:spPr>
            <a:xfrm>
              <a:off x="5444280" y="1351080"/>
              <a:ext cx="52200" cy="51840"/>
            </a:xfrm>
            <a:custGeom>
              <a:avLst/>
              <a:gdLst/>
              <a:ahLst/>
              <a:rect l="l" t="t" r="r" b="b"/>
              <a:pathLst>
                <a:path w="142520" h="141227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253"/>
            <p:cNvSpPr/>
            <p:nvPr/>
          </p:nvSpPr>
          <p:spPr>
            <a:xfrm>
              <a:off x="5420160" y="1409760"/>
              <a:ext cx="23760" cy="34920"/>
            </a:xfrm>
            <a:custGeom>
              <a:avLst/>
              <a:gdLst/>
              <a:ahLst/>
              <a:rect l="l" t="t" r="r" b="b"/>
              <a:pathLst>
                <a:path w="65677" h="9563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254"/>
            <p:cNvSpPr/>
            <p:nvPr/>
          </p:nvSpPr>
          <p:spPr>
            <a:xfrm>
              <a:off x="5814360" y="1719720"/>
              <a:ext cx="358560" cy="726840"/>
            </a:xfrm>
            <a:custGeom>
              <a:avLst/>
              <a:gdLst/>
              <a:ahLst/>
              <a:rect l="l" t="t" r="r" b="b"/>
              <a:pathLst>
                <a:path w="974325" h="1973896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255"/>
            <p:cNvSpPr/>
            <p:nvPr/>
          </p:nvSpPr>
          <p:spPr>
            <a:xfrm>
              <a:off x="6151680" y="2431440"/>
              <a:ext cx="9720" cy="18000"/>
            </a:xfrm>
            <a:custGeom>
              <a:avLst/>
              <a:gdLst/>
              <a:ahLst/>
              <a:rect l="l" t="t" r="r" b="b"/>
              <a:pathLst>
                <a:path w="27183" h="4953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256"/>
            <p:cNvSpPr/>
            <p:nvPr/>
          </p:nvSpPr>
          <p:spPr>
            <a:xfrm>
              <a:off x="5819760" y="1720800"/>
              <a:ext cx="16200" cy="14400"/>
            </a:xfrm>
            <a:custGeom>
              <a:avLst/>
              <a:gdLst/>
              <a:ahLst/>
              <a:rect l="l" t="t" r="r" b="b"/>
              <a:pathLst>
                <a:path w="45242" h="39909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257"/>
            <p:cNvSpPr/>
            <p:nvPr/>
          </p:nvSpPr>
          <p:spPr>
            <a:xfrm>
              <a:off x="5806800" y="1723680"/>
              <a:ext cx="358560" cy="726840"/>
            </a:xfrm>
            <a:custGeom>
              <a:avLst/>
              <a:gdLst/>
              <a:ahLst/>
              <a:rect l="l" t="t" r="r" b="b"/>
              <a:pathLst>
                <a:path w="974325" h="1973876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258"/>
            <p:cNvSpPr/>
            <p:nvPr/>
          </p:nvSpPr>
          <p:spPr>
            <a:xfrm>
              <a:off x="5839920" y="177372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731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259"/>
            <p:cNvSpPr/>
            <p:nvPr/>
          </p:nvSpPr>
          <p:spPr>
            <a:xfrm>
              <a:off x="5903280" y="1810440"/>
              <a:ext cx="225720" cy="149760"/>
            </a:xfrm>
            <a:custGeom>
              <a:avLst/>
              <a:gdLst/>
              <a:ahLst/>
              <a:rect l="l" t="t" r="r" b="b"/>
              <a:pathLst>
                <a:path w="613432" h="407098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260"/>
            <p:cNvSpPr/>
            <p:nvPr/>
          </p:nvSpPr>
          <p:spPr>
            <a:xfrm>
              <a:off x="5839920" y="183528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731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261"/>
            <p:cNvSpPr/>
            <p:nvPr/>
          </p:nvSpPr>
          <p:spPr>
            <a:xfrm>
              <a:off x="5903280" y="1872000"/>
              <a:ext cx="149040" cy="105480"/>
            </a:xfrm>
            <a:custGeom>
              <a:avLst/>
              <a:gdLst/>
              <a:ahLst/>
              <a:rect l="l" t="t" r="r" b="b"/>
              <a:pathLst>
                <a:path w="405945" h="287083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262"/>
            <p:cNvSpPr/>
            <p:nvPr/>
          </p:nvSpPr>
          <p:spPr>
            <a:xfrm>
              <a:off x="5839920" y="186624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63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263"/>
            <p:cNvSpPr/>
            <p:nvPr/>
          </p:nvSpPr>
          <p:spPr>
            <a:xfrm>
              <a:off x="5903280" y="1902600"/>
              <a:ext cx="185760" cy="126720"/>
            </a:xfrm>
            <a:custGeom>
              <a:avLst/>
              <a:gdLst/>
              <a:ahLst/>
              <a:rect l="l" t="t" r="r" b="b"/>
              <a:pathLst>
                <a:path w="505174" h="344519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264"/>
            <p:cNvSpPr/>
            <p:nvPr/>
          </p:nvSpPr>
          <p:spPr>
            <a:xfrm>
              <a:off x="5839920" y="189684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731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265"/>
            <p:cNvSpPr/>
            <p:nvPr/>
          </p:nvSpPr>
          <p:spPr>
            <a:xfrm>
              <a:off x="5903280" y="1933560"/>
              <a:ext cx="129240" cy="93960"/>
            </a:xfrm>
            <a:custGeom>
              <a:avLst/>
              <a:gdLst/>
              <a:ahLst/>
              <a:rect l="l" t="t" r="r" b="b"/>
              <a:pathLst>
                <a:path w="351863" h="255746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266"/>
            <p:cNvSpPr/>
            <p:nvPr/>
          </p:nvSpPr>
          <p:spPr>
            <a:xfrm>
              <a:off x="5839920" y="180468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731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267"/>
            <p:cNvSpPr/>
            <p:nvPr/>
          </p:nvSpPr>
          <p:spPr>
            <a:xfrm>
              <a:off x="5903280" y="1841040"/>
              <a:ext cx="112680" cy="84240"/>
            </a:xfrm>
            <a:custGeom>
              <a:avLst/>
              <a:gdLst/>
              <a:ahLst/>
              <a:rect l="l" t="t" r="r" b="b"/>
              <a:pathLst>
                <a:path w="306716" h="229742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268"/>
            <p:cNvSpPr/>
            <p:nvPr/>
          </p:nvSpPr>
          <p:spPr>
            <a:xfrm>
              <a:off x="5839920" y="192780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731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269"/>
            <p:cNvSpPr/>
            <p:nvPr/>
          </p:nvSpPr>
          <p:spPr>
            <a:xfrm>
              <a:off x="5903280" y="1964160"/>
              <a:ext cx="66240" cy="57240"/>
            </a:xfrm>
            <a:custGeom>
              <a:avLst/>
              <a:gdLst/>
              <a:ahLst/>
              <a:rect l="l" t="t" r="r" b="b"/>
              <a:pathLst>
                <a:path w="180399" h="156591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270"/>
            <p:cNvSpPr/>
            <p:nvPr/>
          </p:nvSpPr>
          <p:spPr>
            <a:xfrm>
              <a:off x="5839920" y="198936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63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271"/>
            <p:cNvSpPr/>
            <p:nvPr/>
          </p:nvSpPr>
          <p:spPr>
            <a:xfrm>
              <a:off x="5903280" y="2025720"/>
              <a:ext cx="209160" cy="140040"/>
            </a:xfrm>
            <a:custGeom>
              <a:avLst/>
              <a:gdLst/>
              <a:ahLst/>
              <a:rect l="l" t="t" r="r" b="b"/>
              <a:pathLst>
                <a:path w="568380" h="38100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272"/>
            <p:cNvSpPr/>
            <p:nvPr/>
          </p:nvSpPr>
          <p:spPr>
            <a:xfrm>
              <a:off x="5839920" y="201996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731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273"/>
            <p:cNvSpPr/>
            <p:nvPr/>
          </p:nvSpPr>
          <p:spPr>
            <a:xfrm>
              <a:off x="5903280" y="2056680"/>
              <a:ext cx="62640" cy="55440"/>
            </a:xfrm>
            <a:custGeom>
              <a:avLst/>
              <a:gdLst/>
              <a:ahLst/>
              <a:rect l="l" t="t" r="r" b="b"/>
              <a:pathLst>
                <a:path w="171369" h="151352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274"/>
            <p:cNvSpPr/>
            <p:nvPr/>
          </p:nvSpPr>
          <p:spPr>
            <a:xfrm>
              <a:off x="5839920" y="205092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731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275"/>
            <p:cNvSpPr/>
            <p:nvPr/>
          </p:nvSpPr>
          <p:spPr>
            <a:xfrm>
              <a:off x="5903280" y="2087280"/>
              <a:ext cx="185760" cy="126360"/>
            </a:xfrm>
            <a:custGeom>
              <a:avLst/>
              <a:gdLst/>
              <a:ahLst/>
              <a:rect l="l" t="t" r="r" b="b"/>
              <a:pathLst>
                <a:path w="505174" h="344424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276"/>
            <p:cNvSpPr/>
            <p:nvPr/>
          </p:nvSpPr>
          <p:spPr>
            <a:xfrm>
              <a:off x="5839920" y="195840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731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277"/>
            <p:cNvSpPr/>
            <p:nvPr/>
          </p:nvSpPr>
          <p:spPr>
            <a:xfrm>
              <a:off x="5903280" y="1995120"/>
              <a:ext cx="175680" cy="120960"/>
            </a:xfrm>
            <a:custGeom>
              <a:avLst/>
              <a:gdLst/>
              <a:ahLst/>
              <a:rect l="l" t="t" r="r" b="b"/>
              <a:pathLst>
                <a:path w="478085" h="328898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278"/>
            <p:cNvSpPr/>
            <p:nvPr/>
          </p:nvSpPr>
          <p:spPr>
            <a:xfrm>
              <a:off x="5839920" y="208152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731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279"/>
            <p:cNvSpPr/>
            <p:nvPr/>
          </p:nvSpPr>
          <p:spPr>
            <a:xfrm>
              <a:off x="5903280" y="2117880"/>
              <a:ext cx="23040" cy="32400"/>
            </a:xfrm>
            <a:custGeom>
              <a:avLst/>
              <a:gdLst/>
              <a:ahLst/>
              <a:rect l="l" t="t" r="r" b="b"/>
              <a:pathLst>
                <a:path w="63110" h="88773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280"/>
            <p:cNvSpPr/>
            <p:nvPr/>
          </p:nvSpPr>
          <p:spPr>
            <a:xfrm>
              <a:off x="5839920" y="214308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63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281"/>
            <p:cNvSpPr/>
            <p:nvPr/>
          </p:nvSpPr>
          <p:spPr>
            <a:xfrm>
              <a:off x="5903280" y="2179440"/>
              <a:ext cx="42840" cy="43920"/>
            </a:xfrm>
            <a:custGeom>
              <a:avLst/>
              <a:gdLst/>
              <a:ahLst/>
              <a:rect l="l" t="t" r="r" b="b"/>
              <a:pathLst>
                <a:path w="117287" h="120014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282"/>
            <p:cNvSpPr/>
            <p:nvPr/>
          </p:nvSpPr>
          <p:spPr>
            <a:xfrm>
              <a:off x="5839920" y="217368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731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283"/>
            <p:cNvSpPr/>
            <p:nvPr/>
          </p:nvSpPr>
          <p:spPr>
            <a:xfrm>
              <a:off x="5903280" y="2210400"/>
              <a:ext cx="112680" cy="84240"/>
            </a:xfrm>
            <a:custGeom>
              <a:avLst/>
              <a:gdLst/>
              <a:ahLst/>
              <a:rect l="l" t="t" r="r" b="b"/>
              <a:pathLst>
                <a:path w="306716" h="229647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284"/>
            <p:cNvSpPr/>
            <p:nvPr/>
          </p:nvSpPr>
          <p:spPr>
            <a:xfrm>
              <a:off x="5839920" y="220464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731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285"/>
            <p:cNvSpPr/>
            <p:nvPr/>
          </p:nvSpPr>
          <p:spPr>
            <a:xfrm>
              <a:off x="5903280" y="2241000"/>
              <a:ext cx="178920" cy="122760"/>
            </a:xfrm>
            <a:custGeom>
              <a:avLst/>
              <a:gdLst/>
              <a:ahLst/>
              <a:rect l="l" t="t" r="r" b="b"/>
              <a:pathLst>
                <a:path w="487115" h="334137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286"/>
            <p:cNvSpPr/>
            <p:nvPr/>
          </p:nvSpPr>
          <p:spPr>
            <a:xfrm>
              <a:off x="5839920" y="2112120"/>
              <a:ext cx="52920" cy="49680"/>
            </a:xfrm>
            <a:custGeom>
              <a:avLst/>
              <a:gdLst/>
              <a:ahLst/>
              <a:rect l="l" t="t" r="r" b="b"/>
              <a:pathLst>
                <a:path w="144376" h="135731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287"/>
            <p:cNvSpPr/>
            <p:nvPr/>
          </p:nvSpPr>
          <p:spPr>
            <a:xfrm>
              <a:off x="5903280" y="2148840"/>
              <a:ext cx="225720" cy="149760"/>
            </a:xfrm>
            <a:custGeom>
              <a:avLst/>
              <a:gdLst/>
              <a:ahLst/>
              <a:rect l="l" t="t" r="r" b="b"/>
              <a:pathLst>
                <a:path w="613432" h="407193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288"/>
            <p:cNvSpPr/>
            <p:nvPr/>
          </p:nvSpPr>
          <p:spPr>
            <a:xfrm>
              <a:off x="4531680" y="1746000"/>
              <a:ext cx="453240" cy="374400"/>
            </a:xfrm>
            <a:custGeom>
              <a:avLst/>
              <a:gdLst/>
              <a:ahLst/>
              <a:rect l="l" t="t" r="r" b="b"/>
              <a:pathLst>
                <a:path w="1230952" h="101748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289"/>
            <p:cNvSpPr/>
            <p:nvPr/>
          </p:nvSpPr>
          <p:spPr>
            <a:xfrm>
              <a:off x="4968360" y="1746720"/>
              <a:ext cx="21240" cy="18720"/>
            </a:xfrm>
            <a:custGeom>
              <a:avLst/>
              <a:gdLst/>
              <a:ahLst/>
              <a:rect l="l" t="t" r="r" b="b"/>
              <a:pathLst>
                <a:path w="59119" h="52197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290"/>
            <p:cNvSpPr/>
            <p:nvPr/>
          </p:nvSpPr>
          <p:spPr>
            <a:xfrm>
              <a:off x="4658040" y="2084760"/>
              <a:ext cx="15480" cy="16200"/>
            </a:xfrm>
            <a:custGeom>
              <a:avLst/>
              <a:gdLst/>
              <a:ahLst/>
              <a:rect l="l" t="t" r="r" b="b"/>
              <a:pathLst>
                <a:path w="43151" h="44767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291"/>
            <p:cNvSpPr/>
            <p:nvPr/>
          </p:nvSpPr>
          <p:spPr>
            <a:xfrm>
              <a:off x="4540320" y="2105640"/>
              <a:ext cx="21240" cy="20880"/>
            </a:xfrm>
            <a:custGeom>
              <a:avLst/>
              <a:gdLst/>
              <a:ahLst/>
              <a:rect l="l" t="t" r="r" b="b"/>
              <a:pathLst>
                <a:path w="58584" h="57547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292"/>
            <p:cNvSpPr/>
            <p:nvPr/>
          </p:nvSpPr>
          <p:spPr>
            <a:xfrm>
              <a:off x="4547520" y="1752480"/>
              <a:ext cx="453240" cy="374400"/>
            </a:xfrm>
            <a:custGeom>
              <a:avLst/>
              <a:gdLst/>
              <a:ahLst/>
              <a:rect l="l" t="t" r="r" b="b"/>
              <a:pathLst>
                <a:path w="1231332" h="1017436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293"/>
            <p:cNvSpPr/>
            <p:nvPr/>
          </p:nvSpPr>
          <p:spPr>
            <a:xfrm>
              <a:off x="4583160" y="1794240"/>
              <a:ext cx="381600" cy="246240"/>
            </a:xfrm>
            <a:custGeom>
              <a:avLst/>
              <a:gdLst/>
              <a:ahLst/>
              <a:rect l="l" t="t" r="r" b="b"/>
              <a:pathLst>
                <a:path w="1037246" h="669226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294"/>
            <p:cNvSpPr/>
            <p:nvPr/>
          </p:nvSpPr>
          <p:spPr>
            <a:xfrm>
              <a:off x="4583160" y="1915200"/>
              <a:ext cx="249840" cy="169920"/>
            </a:xfrm>
            <a:custGeom>
              <a:avLst/>
              <a:gdLst/>
              <a:ahLst/>
              <a:rect l="l" t="t" r="r" b="b"/>
              <a:pathLst>
                <a:path w="679110" h="462057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23" name="Group 295"/>
            <p:cNvGrpSpPr/>
            <p:nvPr/>
          </p:nvGrpSpPr>
          <p:grpSpPr>
            <a:xfrm>
              <a:off x="5349600" y="1500120"/>
              <a:ext cx="121320" cy="92160"/>
              <a:chOff x="5349600" y="1500120"/>
              <a:chExt cx="121320" cy="92160"/>
            </a:xfrm>
          </p:grpSpPr>
          <p:sp>
            <p:nvSpPr>
              <p:cNvPr id="1124" name="CustomShape 296"/>
              <p:cNvSpPr/>
              <p:nvPr/>
            </p:nvSpPr>
            <p:spPr>
              <a:xfrm>
                <a:off x="5359680" y="1525680"/>
                <a:ext cx="111240" cy="6408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CustomShape 297"/>
              <p:cNvSpPr/>
              <p:nvPr/>
            </p:nvSpPr>
            <p:spPr>
              <a:xfrm>
                <a:off x="5411880" y="1541520"/>
                <a:ext cx="28800" cy="1656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CustomShape 298"/>
              <p:cNvSpPr/>
              <p:nvPr/>
            </p:nvSpPr>
            <p:spPr>
              <a:xfrm>
                <a:off x="5359680" y="1549080"/>
                <a:ext cx="111240" cy="4320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7" name="CustomShape 299"/>
              <p:cNvSpPr/>
              <p:nvPr/>
            </p:nvSpPr>
            <p:spPr>
              <a:xfrm>
                <a:off x="5349600" y="1500840"/>
                <a:ext cx="79560" cy="8964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CustomShape 300"/>
              <p:cNvSpPr/>
              <p:nvPr/>
            </p:nvSpPr>
            <p:spPr>
              <a:xfrm>
                <a:off x="5350680" y="1500120"/>
                <a:ext cx="79200" cy="9000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29" name="CustomShape 301"/>
            <p:cNvSpPr/>
            <p:nvPr/>
          </p:nvSpPr>
          <p:spPr>
            <a:xfrm>
              <a:off x="5459400" y="1433880"/>
              <a:ext cx="56160" cy="158760"/>
            </a:xfrm>
            <a:custGeom>
              <a:avLst/>
              <a:gdLst/>
              <a:ahLst/>
              <a:rect l="l" t="t" r="r" b="b"/>
              <a:pathLst>
                <a:path w="153590" h="431871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302"/>
            <p:cNvSpPr/>
            <p:nvPr/>
          </p:nvSpPr>
          <p:spPr>
            <a:xfrm>
              <a:off x="5485320" y="1432440"/>
              <a:ext cx="32400" cy="43920"/>
            </a:xfrm>
            <a:custGeom>
              <a:avLst/>
              <a:gdLst/>
              <a:ahLst/>
              <a:rect l="l" t="t" r="r" b="b"/>
              <a:pathLst>
                <a:path w="88583" h="120566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1" name="Group 303"/>
          <p:cNvGrpSpPr/>
          <p:nvPr/>
        </p:nvGrpSpPr>
        <p:grpSpPr>
          <a:xfrm>
            <a:off x="6240240" y="1882800"/>
            <a:ext cx="2595960" cy="2900520"/>
            <a:chOff x="6240240" y="1882800"/>
            <a:chExt cx="2595960" cy="2900520"/>
          </a:xfrm>
        </p:grpSpPr>
        <p:sp>
          <p:nvSpPr>
            <p:cNvPr id="1132" name="CustomShape 304"/>
            <p:cNvSpPr/>
            <p:nvPr/>
          </p:nvSpPr>
          <p:spPr>
            <a:xfrm>
              <a:off x="7655040" y="3801960"/>
              <a:ext cx="143640" cy="80640"/>
            </a:xfrm>
            <a:custGeom>
              <a:avLst/>
              <a:gdLst/>
              <a:ahLst/>
              <a:rect l="l" t="t" r="r" b="b"/>
              <a:pathLst>
                <a:path w="236644" h="13325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305"/>
            <p:cNvSpPr/>
            <p:nvPr/>
          </p:nvSpPr>
          <p:spPr>
            <a:xfrm>
              <a:off x="8065800" y="4044240"/>
              <a:ext cx="143640" cy="80640"/>
            </a:xfrm>
            <a:custGeom>
              <a:avLst/>
              <a:gdLst/>
              <a:ahLst/>
              <a:rect l="l" t="t" r="r" b="b"/>
              <a:pathLst>
                <a:path w="236549" h="133254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306"/>
            <p:cNvSpPr/>
            <p:nvPr/>
          </p:nvSpPr>
          <p:spPr>
            <a:xfrm>
              <a:off x="7689240" y="3089520"/>
              <a:ext cx="300960" cy="775440"/>
            </a:xfrm>
            <a:custGeom>
              <a:avLst/>
              <a:gdLst/>
              <a:ahLst/>
              <a:rect l="l" t="t" r="r" b="b"/>
              <a:pathLst>
                <a:path w="494767" h="1273873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307"/>
            <p:cNvSpPr/>
            <p:nvPr/>
          </p:nvSpPr>
          <p:spPr>
            <a:xfrm>
              <a:off x="7731360" y="3066120"/>
              <a:ext cx="300960" cy="775440"/>
            </a:xfrm>
            <a:custGeom>
              <a:avLst/>
              <a:gdLst/>
              <a:ahLst/>
              <a:rect l="l" t="t" r="r" b="b"/>
              <a:pathLst>
                <a:path w="494671" h="1273873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308"/>
            <p:cNvSpPr/>
            <p:nvPr/>
          </p:nvSpPr>
          <p:spPr>
            <a:xfrm>
              <a:off x="7689240" y="3089520"/>
              <a:ext cx="300960" cy="775440"/>
            </a:xfrm>
            <a:custGeom>
              <a:avLst/>
              <a:gdLst/>
              <a:ahLst/>
              <a:rect l="l" t="t" r="r" b="b"/>
              <a:pathLst>
                <a:path w="494767" h="1273873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309"/>
            <p:cNvSpPr/>
            <p:nvPr/>
          </p:nvSpPr>
          <p:spPr>
            <a:xfrm>
              <a:off x="8055000" y="3111840"/>
              <a:ext cx="171360" cy="965880"/>
            </a:xfrm>
            <a:custGeom>
              <a:avLst/>
              <a:gdLst/>
              <a:ahLst/>
              <a:rect l="l" t="t" r="r" b="b"/>
              <a:pathLst>
                <a:path w="281692" h="1586388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310"/>
            <p:cNvSpPr/>
            <p:nvPr/>
          </p:nvSpPr>
          <p:spPr>
            <a:xfrm>
              <a:off x="8004600" y="3140640"/>
              <a:ext cx="171360" cy="965880"/>
            </a:xfrm>
            <a:custGeom>
              <a:avLst/>
              <a:gdLst/>
              <a:ahLst/>
              <a:rect l="l" t="t" r="r" b="b"/>
              <a:pathLst>
                <a:path w="281692" h="1586388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311"/>
            <p:cNvSpPr/>
            <p:nvPr/>
          </p:nvSpPr>
          <p:spPr>
            <a:xfrm>
              <a:off x="7394040" y="2714400"/>
              <a:ext cx="1413720" cy="817920"/>
            </a:xfrm>
            <a:custGeom>
              <a:avLst/>
              <a:gdLst/>
              <a:ahLst/>
              <a:rect l="l" t="t" r="r" b="b"/>
              <a:pathLst>
                <a:path w="2321774" h="1343501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312"/>
            <p:cNvSpPr/>
            <p:nvPr/>
          </p:nvSpPr>
          <p:spPr>
            <a:xfrm>
              <a:off x="7394040" y="2749680"/>
              <a:ext cx="1352880" cy="853200"/>
            </a:xfrm>
            <a:custGeom>
              <a:avLst/>
              <a:gdLst/>
              <a:ahLst/>
              <a:rect l="l" t="t" r="r" b="b"/>
              <a:pathLst>
                <a:path w="2221415" h="1401603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313"/>
            <p:cNvSpPr/>
            <p:nvPr/>
          </p:nvSpPr>
          <p:spPr>
            <a:xfrm>
              <a:off x="7473600" y="1882800"/>
              <a:ext cx="1245600" cy="1596600"/>
            </a:xfrm>
            <a:custGeom>
              <a:avLst/>
              <a:gdLst/>
              <a:ahLst/>
              <a:rect l="l" t="t" r="r" b="b"/>
              <a:pathLst>
                <a:path w="2045689" h="262166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CustomShape 314"/>
            <p:cNvSpPr/>
            <p:nvPr/>
          </p:nvSpPr>
          <p:spPr>
            <a:xfrm>
              <a:off x="8746920" y="3495600"/>
              <a:ext cx="61920" cy="107280"/>
            </a:xfrm>
            <a:custGeom>
              <a:avLst/>
              <a:gdLst/>
              <a:ahLst/>
              <a:rect l="l" t="t" r="r" b="b"/>
              <a:pathLst>
                <a:path w="101975" h="176974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315"/>
            <p:cNvSpPr/>
            <p:nvPr/>
          </p:nvSpPr>
          <p:spPr>
            <a:xfrm>
              <a:off x="7565400" y="2044080"/>
              <a:ext cx="102960" cy="99000"/>
            </a:xfrm>
            <a:custGeom>
              <a:avLst/>
              <a:gdLst/>
              <a:ahLst/>
              <a:rect l="l" t="t" r="r" b="b"/>
              <a:pathLst>
                <a:path w="169452" h="163353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316"/>
            <p:cNvSpPr/>
            <p:nvPr/>
          </p:nvSpPr>
          <p:spPr>
            <a:xfrm>
              <a:off x="7712640" y="2129400"/>
              <a:ext cx="181080" cy="144360"/>
            </a:xfrm>
            <a:custGeom>
              <a:avLst/>
              <a:gdLst/>
              <a:ahLst/>
              <a:rect l="l" t="t" r="r" b="b"/>
              <a:pathLst>
                <a:path w="298038" h="237839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317"/>
            <p:cNvSpPr/>
            <p:nvPr/>
          </p:nvSpPr>
          <p:spPr>
            <a:xfrm>
              <a:off x="7565400" y="2119320"/>
              <a:ext cx="102960" cy="99000"/>
            </a:xfrm>
            <a:custGeom>
              <a:avLst/>
              <a:gdLst/>
              <a:ahLst/>
              <a:rect l="l" t="t" r="r" b="b"/>
              <a:pathLst>
                <a:path w="169452" h="163353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318"/>
            <p:cNvSpPr/>
            <p:nvPr/>
          </p:nvSpPr>
          <p:spPr>
            <a:xfrm>
              <a:off x="7712640" y="2204280"/>
              <a:ext cx="181080" cy="144360"/>
            </a:xfrm>
            <a:custGeom>
              <a:avLst/>
              <a:gdLst/>
              <a:ahLst/>
              <a:rect l="l" t="t" r="r" b="b"/>
              <a:pathLst>
                <a:path w="298038" h="237839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319"/>
            <p:cNvSpPr/>
            <p:nvPr/>
          </p:nvSpPr>
          <p:spPr>
            <a:xfrm>
              <a:off x="7565400" y="2205720"/>
              <a:ext cx="102960" cy="99360"/>
            </a:xfrm>
            <a:custGeom>
              <a:avLst/>
              <a:gdLst/>
              <a:ahLst/>
              <a:rect l="l" t="t" r="r" b="b"/>
              <a:pathLst>
                <a:path w="169452" h="163448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320"/>
            <p:cNvSpPr/>
            <p:nvPr/>
          </p:nvSpPr>
          <p:spPr>
            <a:xfrm>
              <a:off x="7712640" y="2290680"/>
              <a:ext cx="181080" cy="144360"/>
            </a:xfrm>
            <a:custGeom>
              <a:avLst/>
              <a:gdLst/>
              <a:ahLst/>
              <a:rect l="l" t="t" r="r" b="b"/>
              <a:pathLst>
                <a:path w="298038" h="237839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321"/>
            <p:cNvSpPr/>
            <p:nvPr/>
          </p:nvSpPr>
          <p:spPr>
            <a:xfrm>
              <a:off x="7565400" y="2291760"/>
              <a:ext cx="102960" cy="99360"/>
            </a:xfrm>
            <a:custGeom>
              <a:avLst/>
              <a:gdLst/>
              <a:ahLst/>
              <a:rect l="l" t="t" r="r" b="b"/>
              <a:pathLst>
                <a:path w="169452" h="163449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322"/>
            <p:cNvSpPr/>
            <p:nvPr/>
          </p:nvSpPr>
          <p:spPr>
            <a:xfrm>
              <a:off x="7712640" y="2377080"/>
              <a:ext cx="181080" cy="144360"/>
            </a:xfrm>
            <a:custGeom>
              <a:avLst/>
              <a:gdLst/>
              <a:ahLst/>
              <a:rect l="l" t="t" r="r" b="b"/>
              <a:pathLst>
                <a:path w="298038" h="237839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323"/>
            <p:cNvSpPr/>
            <p:nvPr/>
          </p:nvSpPr>
          <p:spPr>
            <a:xfrm>
              <a:off x="8027640" y="2340360"/>
              <a:ext cx="123840" cy="167760"/>
            </a:xfrm>
            <a:custGeom>
              <a:avLst/>
              <a:gdLst/>
              <a:ahLst/>
              <a:rect l="l" t="t" r="r" b="b"/>
              <a:pathLst>
                <a:path w="204046" h="276142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324"/>
            <p:cNvSpPr/>
            <p:nvPr/>
          </p:nvSpPr>
          <p:spPr>
            <a:xfrm>
              <a:off x="8138520" y="2366640"/>
              <a:ext cx="121320" cy="158400"/>
            </a:xfrm>
            <a:custGeom>
              <a:avLst/>
              <a:gdLst/>
              <a:ahLst/>
              <a:rect l="l" t="t" r="r" b="b"/>
              <a:pathLst>
                <a:path w="199579" h="26069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325"/>
            <p:cNvSpPr/>
            <p:nvPr/>
          </p:nvSpPr>
          <p:spPr>
            <a:xfrm>
              <a:off x="8138880" y="2508480"/>
              <a:ext cx="129240" cy="167760"/>
            </a:xfrm>
            <a:custGeom>
              <a:avLst/>
              <a:gdLst/>
              <a:ahLst/>
              <a:rect l="l" t="t" r="r" b="b"/>
              <a:pathLst>
                <a:path w="212884" h="276193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326"/>
            <p:cNvSpPr/>
            <p:nvPr/>
          </p:nvSpPr>
          <p:spPr>
            <a:xfrm>
              <a:off x="8008560" y="2365560"/>
              <a:ext cx="176400" cy="310320"/>
            </a:xfrm>
            <a:custGeom>
              <a:avLst/>
              <a:gdLst/>
              <a:ahLst/>
              <a:rect l="l" t="t" r="r" b="b"/>
              <a:pathLst>
                <a:path w="290055" h="509778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327"/>
            <p:cNvSpPr/>
            <p:nvPr/>
          </p:nvSpPr>
          <p:spPr>
            <a:xfrm>
              <a:off x="8386920" y="2548440"/>
              <a:ext cx="124200" cy="167760"/>
            </a:xfrm>
            <a:custGeom>
              <a:avLst/>
              <a:gdLst/>
              <a:ahLst/>
              <a:rect l="l" t="t" r="r" b="b"/>
              <a:pathLst>
                <a:path w="204331" h="276159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328"/>
            <p:cNvSpPr/>
            <p:nvPr/>
          </p:nvSpPr>
          <p:spPr>
            <a:xfrm>
              <a:off x="8497800" y="2574720"/>
              <a:ext cx="121320" cy="158400"/>
            </a:xfrm>
            <a:custGeom>
              <a:avLst/>
              <a:gdLst/>
              <a:ahLst/>
              <a:rect l="l" t="t" r="r" b="b"/>
              <a:pathLst>
                <a:path w="199579" h="260603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329"/>
            <p:cNvSpPr/>
            <p:nvPr/>
          </p:nvSpPr>
          <p:spPr>
            <a:xfrm>
              <a:off x="8497800" y="2716560"/>
              <a:ext cx="129600" cy="167760"/>
            </a:xfrm>
            <a:custGeom>
              <a:avLst/>
              <a:gdLst/>
              <a:ahLst/>
              <a:rect l="l" t="t" r="r" b="b"/>
              <a:pathLst>
                <a:path w="213550" h="276118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330"/>
            <p:cNvSpPr/>
            <p:nvPr/>
          </p:nvSpPr>
          <p:spPr>
            <a:xfrm>
              <a:off x="8368200" y="2573280"/>
              <a:ext cx="176400" cy="309960"/>
            </a:xfrm>
            <a:custGeom>
              <a:avLst/>
              <a:gdLst/>
              <a:ahLst/>
              <a:rect l="l" t="t" r="r" b="b"/>
              <a:pathLst>
                <a:path w="290055" h="509682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331"/>
            <p:cNvSpPr/>
            <p:nvPr/>
          </p:nvSpPr>
          <p:spPr>
            <a:xfrm>
              <a:off x="8027640" y="2925720"/>
              <a:ext cx="591480" cy="218520"/>
            </a:xfrm>
            <a:custGeom>
              <a:avLst/>
              <a:gdLst/>
              <a:ahLst/>
              <a:rect l="l" t="t" r="r" b="b"/>
              <a:pathLst>
                <a:path w="971477" h="359289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320">
              <a:solidFill>
                <a:srgbClr val="d6d8e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332"/>
            <p:cNvSpPr/>
            <p:nvPr/>
          </p:nvSpPr>
          <p:spPr>
            <a:xfrm rot="19798200">
              <a:off x="8202240" y="2917800"/>
              <a:ext cx="30240" cy="52560"/>
            </a:xfrm>
            <a:custGeom>
              <a:avLst/>
              <a:gdLst/>
              <a:ahLst/>
              <a:rect l="l" t="t" r="r" b="b"/>
              <a:pathLst>
                <a:path w="49989" h="86677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333"/>
            <p:cNvSpPr/>
            <p:nvPr/>
          </p:nvSpPr>
          <p:spPr>
            <a:xfrm rot="19798200">
              <a:off x="8044200" y="2917440"/>
              <a:ext cx="30240" cy="52560"/>
            </a:xfrm>
            <a:custGeom>
              <a:avLst/>
              <a:gdLst/>
              <a:ahLst/>
              <a:rect l="l" t="t" r="r" b="b"/>
              <a:pathLst>
                <a:path w="49989" h="86677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334"/>
            <p:cNvSpPr/>
            <p:nvPr/>
          </p:nvSpPr>
          <p:spPr>
            <a:xfrm rot="19810200">
              <a:off x="8379720" y="3050640"/>
              <a:ext cx="30240" cy="52560"/>
            </a:xfrm>
            <a:custGeom>
              <a:avLst/>
              <a:gdLst/>
              <a:ahLst/>
              <a:rect l="l" t="t" r="r" b="b"/>
              <a:pathLst>
                <a:path w="50162" h="86976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335"/>
            <p:cNvSpPr/>
            <p:nvPr/>
          </p:nvSpPr>
          <p:spPr>
            <a:xfrm rot="19798200">
              <a:off x="8561880" y="3104280"/>
              <a:ext cx="30240" cy="52560"/>
            </a:xfrm>
            <a:custGeom>
              <a:avLst/>
              <a:gdLst/>
              <a:ahLst/>
              <a:rect l="l" t="t" r="r" b="b"/>
              <a:pathLst>
                <a:path w="49989" h="86677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336"/>
            <p:cNvSpPr/>
            <p:nvPr/>
          </p:nvSpPr>
          <p:spPr>
            <a:xfrm>
              <a:off x="7565400" y="2606040"/>
              <a:ext cx="34920" cy="142920"/>
            </a:xfrm>
            <a:custGeom>
              <a:avLst/>
              <a:gdLst/>
              <a:ahLst/>
              <a:rect l="l" t="t" r="r" b="b"/>
              <a:pathLst>
                <a:path w="57973" h="235172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337"/>
            <p:cNvSpPr/>
            <p:nvPr/>
          </p:nvSpPr>
          <p:spPr>
            <a:xfrm>
              <a:off x="7662960" y="2619360"/>
              <a:ext cx="34920" cy="186120"/>
            </a:xfrm>
            <a:custGeom>
              <a:avLst/>
              <a:gdLst/>
              <a:ahLst/>
              <a:rect l="l" t="t" r="r" b="b"/>
              <a:pathLst>
                <a:path w="58068" h="305942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338"/>
            <p:cNvSpPr/>
            <p:nvPr/>
          </p:nvSpPr>
          <p:spPr>
            <a:xfrm>
              <a:off x="7760880" y="2604240"/>
              <a:ext cx="34920" cy="257760"/>
            </a:xfrm>
            <a:custGeom>
              <a:avLst/>
              <a:gdLst/>
              <a:ahLst/>
              <a:rect l="l" t="t" r="r" b="b"/>
              <a:pathLst>
                <a:path w="58067" h="423862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339"/>
            <p:cNvSpPr/>
            <p:nvPr/>
          </p:nvSpPr>
          <p:spPr>
            <a:xfrm>
              <a:off x="7858800" y="2603160"/>
              <a:ext cx="34920" cy="315360"/>
            </a:xfrm>
            <a:custGeom>
              <a:avLst/>
              <a:gdLst/>
              <a:ahLst/>
              <a:rect l="l" t="t" r="r" b="b"/>
              <a:pathLst>
                <a:path w="58068" h="518255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340"/>
            <p:cNvSpPr/>
            <p:nvPr/>
          </p:nvSpPr>
          <p:spPr>
            <a:xfrm>
              <a:off x="8166240" y="4014360"/>
              <a:ext cx="60120" cy="91800"/>
            </a:xfrm>
            <a:custGeom>
              <a:avLst/>
              <a:gdLst/>
              <a:ahLst/>
              <a:rect l="l" t="t" r="r" b="b"/>
              <a:pathLst>
                <a:path w="99124" h="151542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341"/>
            <p:cNvSpPr/>
            <p:nvPr/>
          </p:nvSpPr>
          <p:spPr>
            <a:xfrm>
              <a:off x="7761240" y="3782160"/>
              <a:ext cx="41760" cy="82800"/>
            </a:xfrm>
            <a:custGeom>
              <a:avLst/>
              <a:gdLst/>
              <a:ahLst/>
              <a:rect l="l" t="t" r="r" b="b"/>
              <a:pathLst>
                <a:path w="69282" h="136588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70" name="Group 342"/>
            <p:cNvGrpSpPr/>
            <p:nvPr/>
          </p:nvGrpSpPr>
          <p:grpSpPr>
            <a:xfrm>
              <a:off x="6802200" y="4242240"/>
              <a:ext cx="454320" cy="314280"/>
              <a:chOff x="6802200" y="4242240"/>
              <a:chExt cx="454320" cy="314280"/>
            </a:xfrm>
          </p:grpSpPr>
          <p:sp>
            <p:nvSpPr>
              <p:cNvPr id="1171" name="CustomShape 343"/>
              <p:cNvSpPr/>
              <p:nvPr/>
            </p:nvSpPr>
            <p:spPr>
              <a:xfrm>
                <a:off x="6802200" y="432252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2" name="CustomShape 344"/>
              <p:cNvSpPr/>
              <p:nvPr/>
            </p:nvSpPr>
            <p:spPr>
              <a:xfrm>
                <a:off x="6852240" y="429264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CustomShape 345"/>
              <p:cNvSpPr/>
              <p:nvPr/>
            </p:nvSpPr>
            <p:spPr>
              <a:xfrm>
                <a:off x="6852240" y="4358160"/>
                <a:ext cx="39600" cy="52920"/>
              </a:xfrm>
              <a:custGeom>
                <a:avLst/>
                <a:gdLst/>
                <a:ahLst/>
                <a:rect l="l" t="t" r="r" b="b"/>
                <a:pathLst>
                  <a:path w="65671" h="87534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4" name="CustomShape 346"/>
              <p:cNvSpPr/>
              <p:nvPr/>
            </p:nvSpPr>
            <p:spPr>
              <a:xfrm>
                <a:off x="7226280" y="4359600"/>
                <a:ext cx="30240" cy="71640"/>
              </a:xfrm>
              <a:custGeom>
                <a:avLst/>
                <a:gdLst/>
                <a:ahLst/>
                <a:rect l="l" t="t" r="r" b="b"/>
                <a:pathLst>
                  <a:path w="50084" h="118109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5" name="CustomShape 347"/>
              <p:cNvSpPr/>
              <p:nvPr/>
            </p:nvSpPr>
            <p:spPr>
              <a:xfrm>
                <a:off x="6852240" y="424224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CustomShape 348"/>
              <p:cNvSpPr/>
              <p:nvPr/>
            </p:nvSpPr>
            <p:spPr>
              <a:xfrm>
                <a:off x="6909840" y="4274280"/>
                <a:ext cx="289440" cy="167400"/>
              </a:xfrm>
              <a:custGeom>
                <a:avLst/>
                <a:gdLst/>
                <a:ahLst/>
                <a:rect l="l" t="t" r="r" b="b"/>
                <a:pathLst>
                  <a:path w="475691" h="275248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CustomShape 349"/>
              <p:cNvSpPr/>
              <p:nvPr/>
            </p:nvSpPr>
            <p:spPr>
              <a:xfrm>
                <a:off x="6909840" y="4284360"/>
                <a:ext cx="288720" cy="157320"/>
              </a:xfrm>
              <a:custGeom>
                <a:avLst/>
                <a:gdLst/>
                <a:ahLst/>
                <a:rect l="l" t="t" r="r" b="b"/>
                <a:pathLst>
                  <a:path w="474809" h="25877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CustomShape 350"/>
              <p:cNvSpPr/>
              <p:nvPr/>
            </p:nvSpPr>
            <p:spPr>
              <a:xfrm>
                <a:off x="6984360" y="4322160"/>
                <a:ext cx="134280" cy="84240"/>
              </a:xfrm>
              <a:custGeom>
                <a:avLst/>
                <a:gdLst/>
                <a:ahLst/>
                <a:rect l="l" t="t" r="r" b="b"/>
                <a:pathLst>
                  <a:path w="221040" h="139064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CustomShape 351"/>
              <p:cNvSpPr/>
              <p:nvPr/>
            </p:nvSpPr>
            <p:spPr>
              <a:xfrm>
                <a:off x="7039800" y="4385160"/>
                <a:ext cx="8640" cy="11160"/>
              </a:xfrm>
              <a:custGeom>
                <a:avLst/>
                <a:gdLst/>
                <a:ahLst/>
                <a:rect l="l" t="t" r="r" b="b"/>
                <a:pathLst>
                  <a:path w="14635" h="1905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CustomShape 352"/>
              <p:cNvSpPr/>
              <p:nvPr/>
            </p:nvSpPr>
            <p:spPr>
              <a:xfrm>
                <a:off x="7098120" y="4389840"/>
                <a:ext cx="19080" cy="8640"/>
              </a:xfrm>
              <a:custGeom>
                <a:avLst/>
                <a:gdLst/>
                <a:ahLst/>
                <a:rect l="l" t="t" r="r" b="b"/>
                <a:pathLst>
                  <a:path w="31647" h="14763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CustomShape 353"/>
              <p:cNvSpPr/>
              <p:nvPr/>
            </p:nvSpPr>
            <p:spPr>
              <a:xfrm>
                <a:off x="7104600" y="4361040"/>
                <a:ext cx="14040" cy="7560"/>
              </a:xfrm>
              <a:custGeom>
                <a:avLst/>
                <a:gdLst/>
                <a:ahLst/>
                <a:rect l="l" t="t" r="r" b="b"/>
                <a:pathLst>
                  <a:path w="23664" h="13049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CustomShape 354"/>
              <p:cNvSpPr/>
              <p:nvPr/>
            </p:nvSpPr>
            <p:spPr>
              <a:xfrm>
                <a:off x="7059240" y="4363920"/>
                <a:ext cx="21240" cy="14760"/>
              </a:xfrm>
              <a:custGeom>
                <a:avLst/>
                <a:gdLst/>
                <a:ahLst/>
                <a:rect l="l" t="t" r="r" b="b"/>
                <a:pathLst>
                  <a:path w="35639" h="2466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CustomShape 355"/>
              <p:cNvSpPr/>
              <p:nvPr/>
            </p:nvSpPr>
            <p:spPr>
              <a:xfrm>
                <a:off x="7014960" y="4338720"/>
                <a:ext cx="26640" cy="17280"/>
              </a:xfrm>
              <a:custGeom>
                <a:avLst/>
                <a:gdLst/>
                <a:ahLst/>
                <a:rect l="l" t="t" r="r" b="b"/>
                <a:pathLst>
                  <a:path w="44382" h="29241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CustomShape 356"/>
              <p:cNvSpPr/>
              <p:nvPr/>
            </p:nvSpPr>
            <p:spPr>
              <a:xfrm>
                <a:off x="7039800" y="4324320"/>
                <a:ext cx="12240" cy="10800"/>
              </a:xfrm>
              <a:custGeom>
                <a:avLst/>
                <a:gdLst/>
                <a:ahLst/>
                <a:rect l="l" t="t" r="r" b="b"/>
                <a:pathLst>
                  <a:path w="20623" h="1838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CustomShape 357"/>
              <p:cNvSpPr/>
              <p:nvPr/>
            </p:nvSpPr>
            <p:spPr>
              <a:xfrm>
                <a:off x="6984000" y="4322160"/>
                <a:ext cx="11520" cy="8640"/>
              </a:xfrm>
              <a:custGeom>
                <a:avLst/>
                <a:gdLst/>
                <a:ahLst/>
                <a:rect l="l" t="t" r="r" b="b"/>
                <a:pathLst>
                  <a:path w="19577" h="14573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CustomShape 358"/>
              <p:cNvSpPr/>
              <p:nvPr/>
            </p:nvSpPr>
            <p:spPr>
              <a:xfrm>
                <a:off x="6984360" y="4348440"/>
                <a:ext cx="13320" cy="13680"/>
              </a:xfrm>
              <a:custGeom>
                <a:avLst/>
                <a:gdLst/>
                <a:ahLst/>
                <a:rect l="l" t="t" r="r" b="b"/>
                <a:pathLst>
                  <a:path w="22524" h="2276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CustomShape 359"/>
              <p:cNvSpPr/>
              <p:nvPr/>
            </p:nvSpPr>
            <p:spPr>
              <a:xfrm>
                <a:off x="6984360" y="4314240"/>
                <a:ext cx="134280" cy="84240"/>
              </a:xfrm>
              <a:custGeom>
                <a:avLst/>
                <a:gdLst/>
                <a:ahLst/>
                <a:rect l="l" t="t" r="r" b="b"/>
                <a:pathLst>
                  <a:path w="221034" h="138969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88" name="Group 360"/>
            <p:cNvGrpSpPr/>
            <p:nvPr/>
          </p:nvGrpSpPr>
          <p:grpSpPr>
            <a:xfrm>
              <a:off x="6868800" y="4179960"/>
              <a:ext cx="404280" cy="284040"/>
              <a:chOff x="6868800" y="4179960"/>
              <a:chExt cx="404280" cy="284040"/>
            </a:xfrm>
          </p:grpSpPr>
          <p:sp>
            <p:nvSpPr>
              <p:cNvPr id="1189" name="CustomShape 361"/>
              <p:cNvSpPr/>
              <p:nvPr/>
            </p:nvSpPr>
            <p:spPr>
              <a:xfrm>
                <a:off x="6868800" y="423000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CustomShape 362"/>
              <p:cNvSpPr/>
              <p:nvPr/>
            </p:nvSpPr>
            <p:spPr>
              <a:xfrm>
                <a:off x="6868800" y="4295520"/>
                <a:ext cx="39600" cy="52920"/>
              </a:xfrm>
              <a:custGeom>
                <a:avLst/>
                <a:gdLst/>
                <a:ahLst/>
                <a:rect l="l" t="t" r="r" b="b"/>
                <a:pathLst>
                  <a:path w="65576" h="8763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CustomShape 363"/>
              <p:cNvSpPr/>
              <p:nvPr/>
            </p:nvSpPr>
            <p:spPr>
              <a:xfrm>
                <a:off x="7242840" y="4296960"/>
                <a:ext cx="30240" cy="71640"/>
              </a:xfrm>
              <a:custGeom>
                <a:avLst/>
                <a:gdLst/>
                <a:ahLst/>
                <a:rect l="l" t="t" r="r" b="b"/>
                <a:pathLst>
                  <a:path w="49989" h="11810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CustomShape 364"/>
              <p:cNvSpPr/>
              <p:nvPr/>
            </p:nvSpPr>
            <p:spPr>
              <a:xfrm>
                <a:off x="6868800" y="417996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CustomShape 365"/>
              <p:cNvSpPr/>
              <p:nvPr/>
            </p:nvSpPr>
            <p:spPr>
              <a:xfrm>
                <a:off x="6926400" y="4211640"/>
                <a:ext cx="289440" cy="167400"/>
              </a:xfrm>
              <a:custGeom>
                <a:avLst/>
                <a:gdLst/>
                <a:ahLst/>
                <a:rect l="l" t="t" r="r" b="b"/>
                <a:pathLst>
                  <a:path w="475616" h="275248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CustomShape 366"/>
              <p:cNvSpPr/>
              <p:nvPr/>
            </p:nvSpPr>
            <p:spPr>
              <a:xfrm>
                <a:off x="6926400" y="4221720"/>
                <a:ext cx="288720" cy="157320"/>
              </a:xfrm>
              <a:custGeom>
                <a:avLst/>
                <a:gdLst/>
                <a:ahLst/>
                <a:rect l="l" t="t" r="r" b="b"/>
                <a:pathLst>
                  <a:path w="474714" h="25877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CustomShape 367"/>
              <p:cNvSpPr/>
              <p:nvPr/>
            </p:nvSpPr>
            <p:spPr>
              <a:xfrm>
                <a:off x="7000920" y="4259880"/>
                <a:ext cx="134280" cy="83880"/>
              </a:xfrm>
              <a:custGeom>
                <a:avLst/>
                <a:gdLst/>
                <a:ahLst/>
                <a:rect l="l" t="t" r="r" b="b"/>
                <a:pathLst>
                  <a:path w="220817" h="138588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CustomShape 368"/>
              <p:cNvSpPr/>
              <p:nvPr/>
            </p:nvSpPr>
            <p:spPr>
              <a:xfrm>
                <a:off x="7056360" y="4322520"/>
                <a:ext cx="8640" cy="11160"/>
              </a:xfrm>
              <a:custGeom>
                <a:avLst/>
                <a:gdLst/>
                <a:ahLst/>
                <a:rect l="l" t="t" r="r" b="b"/>
                <a:pathLst>
                  <a:path w="14635" h="1905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CustomShape 369"/>
              <p:cNvSpPr/>
              <p:nvPr/>
            </p:nvSpPr>
            <p:spPr>
              <a:xfrm>
                <a:off x="7114680" y="4327560"/>
                <a:ext cx="19080" cy="8640"/>
              </a:xfrm>
              <a:custGeom>
                <a:avLst/>
                <a:gdLst/>
                <a:ahLst/>
                <a:rect l="l" t="t" r="r" b="b"/>
                <a:pathLst>
                  <a:path w="31647" h="14858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CustomShape 370"/>
              <p:cNvSpPr/>
              <p:nvPr/>
            </p:nvSpPr>
            <p:spPr>
              <a:xfrm>
                <a:off x="7121160" y="4298400"/>
                <a:ext cx="14040" cy="7560"/>
              </a:xfrm>
              <a:custGeom>
                <a:avLst/>
                <a:gdLst/>
                <a:ahLst/>
                <a:rect l="l" t="t" r="r" b="b"/>
                <a:pathLst>
                  <a:path w="23664" h="13049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CustomShape 371"/>
              <p:cNvSpPr/>
              <p:nvPr/>
            </p:nvSpPr>
            <p:spPr>
              <a:xfrm>
                <a:off x="7075800" y="4301640"/>
                <a:ext cx="21240" cy="14760"/>
              </a:xfrm>
              <a:custGeom>
                <a:avLst/>
                <a:gdLst/>
                <a:ahLst/>
                <a:rect l="l" t="t" r="r" b="b"/>
                <a:pathLst>
                  <a:path w="35639" h="2466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CustomShape 372"/>
              <p:cNvSpPr/>
              <p:nvPr/>
            </p:nvSpPr>
            <p:spPr>
              <a:xfrm>
                <a:off x="7031520" y="4276440"/>
                <a:ext cx="26640" cy="17280"/>
              </a:xfrm>
              <a:custGeom>
                <a:avLst/>
                <a:gdLst/>
                <a:ahLst/>
                <a:rect l="l" t="t" r="r" b="b"/>
                <a:pathLst>
                  <a:path w="44382" h="29146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CustomShape 373"/>
              <p:cNvSpPr/>
              <p:nvPr/>
            </p:nvSpPr>
            <p:spPr>
              <a:xfrm>
                <a:off x="7056360" y="4262040"/>
                <a:ext cx="12240" cy="10800"/>
              </a:xfrm>
              <a:custGeom>
                <a:avLst/>
                <a:gdLst/>
                <a:ahLst/>
                <a:rect l="l" t="t" r="r" b="b"/>
                <a:pathLst>
                  <a:path w="20528" h="1847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CustomShape 374"/>
              <p:cNvSpPr/>
              <p:nvPr/>
            </p:nvSpPr>
            <p:spPr>
              <a:xfrm>
                <a:off x="7000560" y="4259520"/>
                <a:ext cx="11520" cy="8640"/>
              </a:xfrm>
              <a:custGeom>
                <a:avLst/>
                <a:gdLst/>
                <a:ahLst/>
                <a:rect l="l" t="t" r="r" b="b"/>
                <a:pathLst>
                  <a:path w="19672" h="14668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CustomShape 375"/>
              <p:cNvSpPr/>
              <p:nvPr/>
            </p:nvSpPr>
            <p:spPr>
              <a:xfrm>
                <a:off x="7000920" y="4286160"/>
                <a:ext cx="13320" cy="13680"/>
              </a:xfrm>
              <a:custGeom>
                <a:avLst/>
                <a:gdLst/>
                <a:ahLst/>
                <a:rect l="l" t="t" r="r" b="b"/>
                <a:pathLst>
                  <a:path w="22524" h="2276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CustomShape 376"/>
              <p:cNvSpPr/>
              <p:nvPr/>
            </p:nvSpPr>
            <p:spPr>
              <a:xfrm>
                <a:off x="7000920" y="4251960"/>
                <a:ext cx="134280" cy="84240"/>
              </a:xfrm>
              <a:custGeom>
                <a:avLst/>
                <a:gdLst/>
                <a:ahLst/>
                <a:rect l="l" t="t" r="r" b="b"/>
                <a:pathLst>
                  <a:path w="220817" h="139065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05" name="Group 377"/>
            <p:cNvGrpSpPr/>
            <p:nvPr/>
          </p:nvGrpSpPr>
          <p:grpSpPr>
            <a:xfrm>
              <a:off x="6856200" y="4119840"/>
              <a:ext cx="404640" cy="284040"/>
              <a:chOff x="6856200" y="4119840"/>
              <a:chExt cx="404640" cy="284040"/>
            </a:xfrm>
          </p:grpSpPr>
          <p:sp>
            <p:nvSpPr>
              <p:cNvPr id="1206" name="CustomShape 378"/>
              <p:cNvSpPr/>
              <p:nvPr/>
            </p:nvSpPr>
            <p:spPr>
              <a:xfrm>
                <a:off x="6856200" y="416988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7" name="CustomShape 379"/>
              <p:cNvSpPr/>
              <p:nvPr/>
            </p:nvSpPr>
            <p:spPr>
              <a:xfrm>
                <a:off x="6856200" y="4235400"/>
                <a:ext cx="39600" cy="52920"/>
              </a:xfrm>
              <a:custGeom>
                <a:avLst/>
                <a:gdLst/>
                <a:ahLst/>
                <a:rect l="l" t="t" r="r" b="b"/>
                <a:pathLst>
                  <a:path w="65671" h="87629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8" name="CustomShape 380"/>
              <p:cNvSpPr/>
              <p:nvPr/>
            </p:nvSpPr>
            <p:spPr>
              <a:xfrm>
                <a:off x="7230600" y="4236840"/>
                <a:ext cx="30240" cy="71640"/>
              </a:xfrm>
              <a:custGeom>
                <a:avLst/>
                <a:gdLst/>
                <a:ahLst/>
                <a:rect l="l" t="t" r="r" b="b"/>
                <a:pathLst>
                  <a:path w="50084" h="118109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CustomShape 381"/>
              <p:cNvSpPr/>
              <p:nvPr/>
            </p:nvSpPr>
            <p:spPr>
              <a:xfrm>
                <a:off x="6856200" y="411984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CustomShape 382"/>
              <p:cNvSpPr/>
              <p:nvPr/>
            </p:nvSpPr>
            <p:spPr>
              <a:xfrm>
                <a:off x="6913800" y="4151520"/>
                <a:ext cx="289440" cy="167400"/>
              </a:xfrm>
              <a:custGeom>
                <a:avLst/>
                <a:gdLst/>
                <a:ahLst/>
                <a:rect l="l" t="t" r="r" b="b"/>
                <a:pathLst>
                  <a:path w="475691" h="275343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CustomShape 383"/>
              <p:cNvSpPr/>
              <p:nvPr/>
            </p:nvSpPr>
            <p:spPr>
              <a:xfrm>
                <a:off x="6914160" y="4161600"/>
                <a:ext cx="288720" cy="157320"/>
              </a:xfrm>
              <a:custGeom>
                <a:avLst/>
                <a:gdLst/>
                <a:ahLst/>
                <a:rect l="l" t="t" r="r" b="b"/>
                <a:pathLst>
                  <a:path w="474809" h="258865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2" name="CustomShape 384"/>
              <p:cNvSpPr/>
              <p:nvPr/>
            </p:nvSpPr>
            <p:spPr>
              <a:xfrm>
                <a:off x="6988320" y="4199760"/>
                <a:ext cx="134280" cy="84240"/>
              </a:xfrm>
              <a:custGeom>
                <a:avLst/>
                <a:gdLst/>
                <a:ahLst/>
                <a:rect l="l" t="t" r="r" b="b"/>
                <a:pathLst>
                  <a:path w="221040" h="139065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CustomShape 385"/>
              <p:cNvSpPr/>
              <p:nvPr/>
            </p:nvSpPr>
            <p:spPr>
              <a:xfrm>
                <a:off x="7044120" y="4262400"/>
                <a:ext cx="8640" cy="11160"/>
              </a:xfrm>
              <a:custGeom>
                <a:avLst/>
                <a:gdLst/>
                <a:ahLst/>
                <a:rect l="l" t="t" r="r" b="b"/>
                <a:pathLst>
                  <a:path w="14540" h="1905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4" name="CustomShape 386"/>
              <p:cNvSpPr/>
              <p:nvPr/>
            </p:nvSpPr>
            <p:spPr>
              <a:xfrm>
                <a:off x="7102440" y="4267440"/>
                <a:ext cx="18720" cy="8640"/>
              </a:xfrm>
              <a:custGeom>
                <a:avLst/>
                <a:gdLst/>
                <a:ahLst/>
                <a:rect l="l" t="t" r="r" b="b"/>
                <a:pathLst>
                  <a:path w="31552" h="14858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5" name="CustomShape 387"/>
              <p:cNvSpPr/>
              <p:nvPr/>
            </p:nvSpPr>
            <p:spPr>
              <a:xfrm>
                <a:off x="7108560" y="4238280"/>
                <a:ext cx="14040" cy="7560"/>
              </a:xfrm>
              <a:custGeom>
                <a:avLst/>
                <a:gdLst/>
                <a:ahLst/>
                <a:rect l="l" t="t" r="r" b="b"/>
                <a:pathLst>
                  <a:path w="23664" h="13049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6" name="CustomShape 388"/>
              <p:cNvSpPr/>
              <p:nvPr/>
            </p:nvSpPr>
            <p:spPr>
              <a:xfrm>
                <a:off x="7063560" y="4241520"/>
                <a:ext cx="21240" cy="14760"/>
              </a:xfrm>
              <a:custGeom>
                <a:avLst/>
                <a:gdLst/>
                <a:ahLst/>
                <a:rect l="l" t="t" r="r" b="b"/>
                <a:pathLst>
                  <a:path w="35639" h="24765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7" name="CustomShape 389"/>
              <p:cNvSpPr/>
              <p:nvPr/>
            </p:nvSpPr>
            <p:spPr>
              <a:xfrm>
                <a:off x="7019280" y="4215960"/>
                <a:ext cx="26640" cy="17280"/>
              </a:xfrm>
              <a:custGeom>
                <a:avLst/>
                <a:gdLst/>
                <a:ahLst/>
                <a:rect l="l" t="t" r="r" b="b"/>
                <a:pathLst>
                  <a:path w="44382" h="29241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8" name="CustomShape 390"/>
              <p:cNvSpPr/>
              <p:nvPr/>
            </p:nvSpPr>
            <p:spPr>
              <a:xfrm>
                <a:off x="7044120" y="4201920"/>
                <a:ext cx="12240" cy="10800"/>
              </a:xfrm>
              <a:custGeom>
                <a:avLst/>
                <a:gdLst/>
                <a:ahLst/>
                <a:rect l="l" t="t" r="r" b="b"/>
                <a:pathLst>
                  <a:path w="20528" h="1847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9" name="CustomShape 391"/>
              <p:cNvSpPr/>
              <p:nvPr/>
            </p:nvSpPr>
            <p:spPr>
              <a:xfrm>
                <a:off x="6987960" y="4199400"/>
                <a:ext cx="11520" cy="8640"/>
              </a:xfrm>
              <a:custGeom>
                <a:avLst/>
                <a:gdLst/>
                <a:ahLst/>
                <a:rect l="l" t="t" r="r" b="b"/>
                <a:pathLst>
                  <a:path w="19577" h="14668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0" name="CustomShape 392"/>
              <p:cNvSpPr/>
              <p:nvPr/>
            </p:nvSpPr>
            <p:spPr>
              <a:xfrm>
                <a:off x="6988680" y="4226040"/>
                <a:ext cx="13320" cy="13680"/>
              </a:xfrm>
              <a:custGeom>
                <a:avLst/>
                <a:gdLst/>
                <a:ahLst/>
                <a:rect l="l" t="t" r="r" b="b"/>
                <a:pathLst>
                  <a:path w="22428" h="22764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1" name="CustomShape 393"/>
              <p:cNvSpPr/>
              <p:nvPr/>
            </p:nvSpPr>
            <p:spPr>
              <a:xfrm>
                <a:off x="6988320" y="4191840"/>
                <a:ext cx="134280" cy="84240"/>
              </a:xfrm>
              <a:custGeom>
                <a:avLst/>
                <a:gdLst/>
                <a:ahLst/>
                <a:rect l="l" t="t" r="r" b="b"/>
                <a:pathLst>
                  <a:path w="221036" h="139064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22" name="Group 394"/>
            <p:cNvGrpSpPr/>
            <p:nvPr/>
          </p:nvGrpSpPr>
          <p:grpSpPr>
            <a:xfrm>
              <a:off x="6873480" y="4061880"/>
              <a:ext cx="404640" cy="284040"/>
              <a:chOff x="6873480" y="4061880"/>
              <a:chExt cx="404640" cy="284040"/>
            </a:xfrm>
          </p:grpSpPr>
          <p:sp>
            <p:nvSpPr>
              <p:cNvPr id="1223" name="CustomShape 395"/>
              <p:cNvSpPr/>
              <p:nvPr/>
            </p:nvSpPr>
            <p:spPr>
              <a:xfrm>
                <a:off x="6873480" y="411192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CustomShape 396"/>
              <p:cNvSpPr/>
              <p:nvPr/>
            </p:nvSpPr>
            <p:spPr>
              <a:xfrm>
                <a:off x="6873480" y="4177440"/>
                <a:ext cx="39600" cy="52920"/>
              </a:xfrm>
              <a:custGeom>
                <a:avLst/>
                <a:gdLst/>
                <a:ahLst/>
                <a:rect l="l" t="t" r="r" b="b"/>
                <a:pathLst>
                  <a:path w="65671" h="87629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CustomShape 397"/>
              <p:cNvSpPr/>
              <p:nvPr/>
            </p:nvSpPr>
            <p:spPr>
              <a:xfrm>
                <a:off x="7247880" y="4178880"/>
                <a:ext cx="30240" cy="71640"/>
              </a:xfrm>
              <a:custGeom>
                <a:avLst/>
                <a:gdLst/>
                <a:ahLst/>
                <a:rect l="l" t="t" r="r" b="b"/>
                <a:pathLst>
                  <a:path w="49989" h="11810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CustomShape 398"/>
              <p:cNvSpPr/>
              <p:nvPr/>
            </p:nvSpPr>
            <p:spPr>
              <a:xfrm>
                <a:off x="6873480" y="406188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CustomShape 399"/>
              <p:cNvSpPr/>
              <p:nvPr/>
            </p:nvSpPr>
            <p:spPr>
              <a:xfrm>
                <a:off x="6931080" y="4093560"/>
                <a:ext cx="289440" cy="167400"/>
              </a:xfrm>
              <a:custGeom>
                <a:avLst/>
                <a:gdLst/>
                <a:ahLst/>
                <a:rect l="l" t="t" r="r" b="b"/>
                <a:pathLst>
                  <a:path w="475693" h="275248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8" name="CustomShape 400"/>
              <p:cNvSpPr/>
              <p:nvPr/>
            </p:nvSpPr>
            <p:spPr>
              <a:xfrm>
                <a:off x="6931440" y="4103640"/>
                <a:ext cx="288720" cy="157320"/>
              </a:xfrm>
              <a:custGeom>
                <a:avLst/>
                <a:gdLst/>
                <a:ahLst/>
                <a:rect l="l" t="t" r="r" b="b"/>
                <a:pathLst>
                  <a:path w="474809" h="25877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9" name="CustomShape 401"/>
              <p:cNvSpPr/>
              <p:nvPr/>
            </p:nvSpPr>
            <p:spPr>
              <a:xfrm>
                <a:off x="7005600" y="4141800"/>
                <a:ext cx="134280" cy="84240"/>
              </a:xfrm>
              <a:custGeom>
                <a:avLst/>
                <a:gdLst/>
                <a:ahLst/>
                <a:rect l="l" t="t" r="r" b="b"/>
                <a:pathLst>
                  <a:path w="221102" h="139065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CustomShape 402"/>
              <p:cNvSpPr/>
              <p:nvPr/>
            </p:nvSpPr>
            <p:spPr>
              <a:xfrm>
                <a:off x="7061400" y="4204440"/>
                <a:ext cx="8640" cy="11160"/>
              </a:xfrm>
              <a:custGeom>
                <a:avLst/>
                <a:gdLst/>
                <a:ahLst/>
                <a:rect l="l" t="t" r="r" b="b"/>
                <a:pathLst>
                  <a:path w="14635" h="1905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1" name="CustomShape 403"/>
              <p:cNvSpPr/>
              <p:nvPr/>
            </p:nvSpPr>
            <p:spPr>
              <a:xfrm>
                <a:off x="7119360" y="4209480"/>
                <a:ext cx="19080" cy="8640"/>
              </a:xfrm>
              <a:custGeom>
                <a:avLst/>
                <a:gdLst/>
                <a:ahLst/>
                <a:rect l="l" t="t" r="r" b="b"/>
                <a:pathLst>
                  <a:path w="31647" h="14858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2" name="CustomShape 404"/>
              <p:cNvSpPr/>
              <p:nvPr/>
            </p:nvSpPr>
            <p:spPr>
              <a:xfrm>
                <a:off x="7125840" y="4180320"/>
                <a:ext cx="14040" cy="7560"/>
              </a:xfrm>
              <a:custGeom>
                <a:avLst/>
                <a:gdLst/>
                <a:ahLst/>
                <a:rect l="l" t="t" r="r" b="b"/>
                <a:pathLst>
                  <a:path w="23664" h="13049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3" name="CustomShape 405"/>
              <p:cNvSpPr/>
              <p:nvPr/>
            </p:nvSpPr>
            <p:spPr>
              <a:xfrm>
                <a:off x="7080840" y="4183560"/>
                <a:ext cx="21240" cy="14760"/>
              </a:xfrm>
              <a:custGeom>
                <a:avLst/>
                <a:gdLst/>
                <a:ahLst/>
                <a:rect l="l" t="t" r="r" b="b"/>
                <a:pathLst>
                  <a:path w="35544" h="24669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4" name="CustomShape 406"/>
              <p:cNvSpPr/>
              <p:nvPr/>
            </p:nvSpPr>
            <p:spPr>
              <a:xfrm>
                <a:off x="7036560" y="4158000"/>
                <a:ext cx="26640" cy="17280"/>
              </a:xfrm>
              <a:custGeom>
                <a:avLst/>
                <a:gdLst/>
                <a:ahLst/>
                <a:rect l="l" t="t" r="r" b="b"/>
                <a:pathLst>
                  <a:path w="44382" h="29241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5" name="CustomShape 407"/>
              <p:cNvSpPr/>
              <p:nvPr/>
            </p:nvSpPr>
            <p:spPr>
              <a:xfrm>
                <a:off x="7061400" y="4143960"/>
                <a:ext cx="12240" cy="10800"/>
              </a:xfrm>
              <a:custGeom>
                <a:avLst/>
                <a:gdLst/>
                <a:ahLst/>
                <a:rect l="l" t="t" r="r" b="b"/>
                <a:pathLst>
                  <a:path w="20528" h="18383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6" name="CustomShape 408"/>
              <p:cNvSpPr/>
              <p:nvPr/>
            </p:nvSpPr>
            <p:spPr>
              <a:xfrm>
                <a:off x="7005240" y="4141440"/>
                <a:ext cx="11520" cy="8640"/>
              </a:xfrm>
              <a:custGeom>
                <a:avLst/>
                <a:gdLst/>
                <a:ahLst/>
                <a:rect l="l" t="t" r="r" b="b"/>
                <a:pathLst>
                  <a:path w="19672" h="14668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7" name="CustomShape 409"/>
              <p:cNvSpPr/>
              <p:nvPr/>
            </p:nvSpPr>
            <p:spPr>
              <a:xfrm>
                <a:off x="7005600" y="4168080"/>
                <a:ext cx="13320" cy="13680"/>
              </a:xfrm>
              <a:custGeom>
                <a:avLst/>
                <a:gdLst/>
                <a:ahLst/>
                <a:rect l="l" t="t" r="r" b="b"/>
                <a:pathLst>
                  <a:path w="22524" h="2276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8" name="CustomShape 410"/>
              <p:cNvSpPr/>
              <p:nvPr/>
            </p:nvSpPr>
            <p:spPr>
              <a:xfrm>
                <a:off x="7005600" y="4133880"/>
                <a:ext cx="134280" cy="84240"/>
              </a:xfrm>
              <a:custGeom>
                <a:avLst/>
                <a:gdLst/>
                <a:ahLst/>
                <a:rect l="l" t="t" r="r" b="b"/>
                <a:pathLst>
                  <a:path w="221102" h="139065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39" name="Group 411"/>
            <p:cNvGrpSpPr/>
            <p:nvPr/>
          </p:nvGrpSpPr>
          <p:grpSpPr>
            <a:xfrm>
              <a:off x="6860880" y="4001760"/>
              <a:ext cx="404640" cy="284040"/>
              <a:chOff x="6860880" y="4001760"/>
              <a:chExt cx="404640" cy="284040"/>
            </a:xfrm>
          </p:grpSpPr>
          <p:sp>
            <p:nvSpPr>
              <p:cNvPr id="1240" name="CustomShape 412"/>
              <p:cNvSpPr/>
              <p:nvPr/>
            </p:nvSpPr>
            <p:spPr>
              <a:xfrm>
                <a:off x="6860880" y="405180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1" name="CustomShape 413"/>
              <p:cNvSpPr/>
              <p:nvPr/>
            </p:nvSpPr>
            <p:spPr>
              <a:xfrm>
                <a:off x="6861240" y="4117320"/>
                <a:ext cx="39600" cy="52920"/>
              </a:xfrm>
              <a:custGeom>
                <a:avLst/>
                <a:gdLst/>
                <a:ahLst/>
                <a:rect l="l" t="t" r="r" b="b"/>
                <a:pathLst>
                  <a:path w="65671" h="8763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2" name="CustomShape 414"/>
              <p:cNvSpPr/>
              <p:nvPr/>
            </p:nvSpPr>
            <p:spPr>
              <a:xfrm>
                <a:off x="7235280" y="4118760"/>
                <a:ext cx="30240" cy="71640"/>
              </a:xfrm>
              <a:custGeom>
                <a:avLst/>
                <a:gdLst/>
                <a:ahLst/>
                <a:rect l="l" t="t" r="r" b="b"/>
                <a:pathLst>
                  <a:path w="50084" h="118109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3" name="CustomShape 415"/>
              <p:cNvSpPr/>
              <p:nvPr/>
            </p:nvSpPr>
            <p:spPr>
              <a:xfrm>
                <a:off x="6860880" y="400176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4" name="CustomShape 416"/>
              <p:cNvSpPr/>
              <p:nvPr/>
            </p:nvSpPr>
            <p:spPr>
              <a:xfrm>
                <a:off x="6918480" y="4033440"/>
                <a:ext cx="289440" cy="167400"/>
              </a:xfrm>
              <a:custGeom>
                <a:avLst/>
                <a:gdLst/>
                <a:ahLst/>
                <a:rect l="l" t="t" r="r" b="b"/>
                <a:pathLst>
                  <a:path w="475673" h="275344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5" name="CustomShape 417"/>
              <p:cNvSpPr/>
              <p:nvPr/>
            </p:nvSpPr>
            <p:spPr>
              <a:xfrm>
                <a:off x="6918840" y="4043520"/>
                <a:ext cx="288720" cy="157320"/>
              </a:xfrm>
              <a:custGeom>
                <a:avLst/>
                <a:gdLst/>
                <a:ahLst/>
                <a:rect l="l" t="t" r="r" b="b"/>
                <a:pathLst>
                  <a:path w="474809" h="258865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6" name="CustomShape 418"/>
              <p:cNvSpPr/>
              <p:nvPr/>
            </p:nvSpPr>
            <p:spPr>
              <a:xfrm>
                <a:off x="6992640" y="4081320"/>
                <a:ext cx="134640" cy="84240"/>
              </a:xfrm>
              <a:custGeom>
                <a:avLst/>
                <a:gdLst/>
                <a:ahLst/>
                <a:rect l="l" t="t" r="r" b="b"/>
                <a:pathLst>
                  <a:path w="221515" h="13916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7" name="CustomShape 419"/>
              <p:cNvSpPr/>
              <p:nvPr/>
            </p:nvSpPr>
            <p:spPr>
              <a:xfrm>
                <a:off x="7048800" y="4144320"/>
                <a:ext cx="8640" cy="11160"/>
              </a:xfrm>
              <a:custGeom>
                <a:avLst/>
                <a:gdLst/>
                <a:ahLst/>
                <a:rect l="l" t="t" r="r" b="b"/>
                <a:pathLst>
                  <a:path w="14540" h="1905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8" name="CustomShape 420"/>
              <p:cNvSpPr/>
              <p:nvPr/>
            </p:nvSpPr>
            <p:spPr>
              <a:xfrm>
                <a:off x="7107120" y="4149360"/>
                <a:ext cx="18720" cy="8640"/>
              </a:xfrm>
              <a:custGeom>
                <a:avLst/>
                <a:gdLst/>
                <a:ahLst/>
                <a:rect l="l" t="t" r="r" b="b"/>
                <a:pathLst>
                  <a:path w="31552" h="14858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9" name="CustomShape 421"/>
              <p:cNvSpPr/>
              <p:nvPr/>
            </p:nvSpPr>
            <p:spPr>
              <a:xfrm>
                <a:off x="7113600" y="4120200"/>
                <a:ext cx="14040" cy="7560"/>
              </a:xfrm>
              <a:custGeom>
                <a:avLst/>
                <a:gdLst/>
                <a:ahLst/>
                <a:rect l="l" t="t" r="r" b="b"/>
                <a:pathLst>
                  <a:path w="23664" h="13049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0" name="CustomShape 422"/>
              <p:cNvSpPr/>
              <p:nvPr/>
            </p:nvSpPr>
            <p:spPr>
              <a:xfrm>
                <a:off x="7067880" y="4123440"/>
                <a:ext cx="21240" cy="14760"/>
              </a:xfrm>
              <a:custGeom>
                <a:avLst/>
                <a:gdLst/>
                <a:ahLst/>
                <a:rect l="l" t="t" r="r" b="b"/>
                <a:pathLst>
                  <a:path w="35639" h="24764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1" name="CustomShape 423"/>
              <p:cNvSpPr/>
              <p:nvPr/>
            </p:nvSpPr>
            <p:spPr>
              <a:xfrm>
                <a:off x="7023960" y="4097880"/>
                <a:ext cx="26640" cy="17280"/>
              </a:xfrm>
              <a:custGeom>
                <a:avLst/>
                <a:gdLst/>
                <a:ahLst/>
                <a:rect l="l" t="t" r="r" b="b"/>
                <a:pathLst>
                  <a:path w="44382" h="29146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2" name="CustomShape 424"/>
              <p:cNvSpPr/>
              <p:nvPr/>
            </p:nvSpPr>
            <p:spPr>
              <a:xfrm>
                <a:off x="7048800" y="4083840"/>
                <a:ext cx="12240" cy="10800"/>
              </a:xfrm>
              <a:custGeom>
                <a:avLst/>
                <a:gdLst/>
                <a:ahLst/>
                <a:rect l="l" t="t" r="r" b="b"/>
                <a:pathLst>
                  <a:path w="20528" h="1847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3" name="CustomShape 425"/>
              <p:cNvSpPr/>
              <p:nvPr/>
            </p:nvSpPr>
            <p:spPr>
              <a:xfrm>
                <a:off x="6993000" y="4081320"/>
                <a:ext cx="11520" cy="8640"/>
              </a:xfrm>
              <a:custGeom>
                <a:avLst/>
                <a:gdLst/>
                <a:ahLst/>
                <a:rect l="l" t="t" r="r" b="b"/>
                <a:pathLst>
                  <a:path w="19577" h="14668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4" name="CustomShape 426"/>
              <p:cNvSpPr/>
              <p:nvPr/>
            </p:nvSpPr>
            <p:spPr>
              <a:xfrm>
                <a:off x="6993360" y="4107960"/>
                <a:ext cx="13320" cy="13680"/>
              </a:xfrm>
              <a:custGeom>
                <a:avLst/>
                <a:gdLst/>
                <a:ahLst/>
                <a:rect l="l" t="t" r="r" b="b"/>
                <a:pathLst>
                  <a:path w="22428" h="22764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5" name="CustomShape 427"/>
              <p:cNvSpPr/>
              <p:nvPr/>
            </p:nvSpPr>
            <p:spPr>
              <a:xfrm>
                <a:off x="6992640" y="4073760"/>
                <a:ext cx="134640" cy="84240"/>
              </a:xfrm>
              <a:custGeom>
                <a:avLst/>
                <a:gdLst/>
                <a:ahLst/>
                <a:rect l="l" t="t" r="r" b="b"/>
                <a:pathLst>
                  <a:path w="221610" h="138874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56" name="Group 428"/>
            <p:cNvGrpSpPr/>
            <p:nvPr/>
          </p:nvGrpSpPr>
          <p:grpSpPr>
            <a:xfrm>
              <a:off x="6240240" y="4469040"/>
              <a:ext cx="454680" cy="314280"/>
              <a:chOff x="6240240" y="4469040"/>
              <a:chExt cx="454680" cy="314280"/>
            </a:xfrm>
          </p:grpSpPr>
          <p:sp>
            <p:nvSpPr>
              <p:cNvPr id="1257" name="CustomShape 429"/>
              <p:cNvSpPr/>
              <p:nvPr/>
            </p:nvSpPr>
            <p:spPr>
              <a:xfrm>
                <a:off x="6240240" y="454932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8" name="CustomShape 430"/>
              <p:cNvSpPr/>
              <p:nvPr/>
            </p:nvSpPr>
            <p:spPr>
              <a:xfrm>
                <a:off x="6290280" y="451908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9" name="CustomShape 431"/>
              <p:cNvSpPr/>
              <p:nvPr/>
            </p:nvSpPr>
            <p:spPr>
              <a:xfrm>
                <a:off x="6290280" y="4584600"/>
                <a:ext cx="39600" cy="52920"/>
              </a:xfrm>
              <a:custGeom>
                <a:avLst/>
                <a:gdLst/>
                <a:ahLst/>
                <a:rect l="l" t="t" r="r" b="b"/>
                <a:pathLst>
                  <a:path w="65671" h="87629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0" name="CustomShape 432"/>
              <p:cNvSpPr/>
              <p:nvPr/>
            </p:nvSpPr>
            <p:spPr>
              <a:xfrm>
                <a:off x="6664680" y="4586040"/>
                <a:ext cx="30240" cy="71640"/>
              </a:xfrm>
              <a:custGeom>
                <a:avLst/>
                <a:gdLst/>
                <a:ahLst/>
                <a:rect l="l" t="t" r="r" b="b"/>
                <a:pathLst>
                  <a:path w="49989" h="11810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1" name="CustomShape 433"/>
              <p:cNvSpPr/>
              <p:nvPr/>
            </p:nvSpPr>
            <p:spPr>
              <a:xfrm>
                <a:off x="6290280" y="446904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2" name="CustomShape 434"/>
              <p:cNvSpPr/>
              <p:nvPr/>
            </p:nvSpPr>
            <p:spPr>
              <a:xfrm>
                <a:off x="6347880" y="4500720"/>
                <a:ext cx="289440" cy="167400"/>
              </a:xfrm>
              <a:custGeom>
                <a:avLst/>
                <a:gdLst/>
                <a:ahLst/>
                <a:rect l="l" t="t" r="r" b="b"/>
                <a:pathLst>
                  <a:path w="475657" h="275248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3" name="CustomShape 435"/>
              <p:cNvSpPr/>
              <p:nvPr/>
            </p:nvSpPr>
            <p:spPr>
              <a:xfrm>
                <a:off x="6348240" y="4510800"/>
                <a:ext cx="288720" cy="157320"/>
              </a:xfrm>
              <a:custGeom>
                <a:avLst/>
                <a:gdLst/>
                <a:ahLst/>
                <a:rect l="l" t="t" r="r" b="b"/>
                <a:pathLst>
                  <a:path w="474809" h="25877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4" name="CustomShape 436"/>
              <p:cNvSpPr/>
              <p:nvPr/>
            </p:nvSpPr>
            <p:spPr>
              <a:xfrm>
                <a:off x="6422400" y="4548960"/>
                <a:ext cx="134280" cy="84240"/>
              </a:xfrm>
              <a:custGeom>
                <a:avLst/>
                <a:gdLst/>
                <a:ahLst/>
                <a:rect l="l" t="t" r="r" b="b"/>
                <a:pathLst>
                  <a:path w="221102" h="13897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5" name="CustomShape 437"/>
              <p:cNvSpPr/>
              <p:nvPr/>
            </p:nvSpPr>
            <p:spPr>
              <a:xfrm>
                <a:off x="6478200" y="4611600"/>
                <a:ext cx="8640" cy="11160"/>
              </a:xfrm>
              <a:custGeom>
                <a:avLst/>
                <a:gdLst/>
                <a:ahLst/>
                <a:rect l="l" t="t" r="r" b="b"/>
                <a:pathLst>
                  <a:path w="14540" h="1905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6" name="CustomShape 438"/>
              <p:cNvSpPr/>
              <p:nvPr/>
            </p:nvSpPr>
            <p:spPr>
              <a:xfrm>
                <a:off x="6536520" y="4616640"/>
                <a:ext cx="18720" cy="8640"/>
              </a:xfrm>
              <a:custGeom>
                <a:avLst/>
                <a:gdLst/>
                <a:ahLst/>
                <a:rect l="l" t="t" r="r" b="b"/>
                <a:pathLst>
                  <a:path w="31552" h="14858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7" name="CustomShape 439"/>
              <p:cNvSpPr/>
              <p:nvPr/>
            </p:nvSpPr>
            <p:spPr>
              <a:xfrm>
                <a:off x="6543000" y="4587480"/>
                <a:ext cx="14040" cy="7560"/>
              </a:xfrm>
              <a:custGeom>
                <a:avLst/>
                <a:gdLst/>
                <a:ahLst/>
                <a:rect l="l" t="t" r="r" b="b"/>
                <a:pathLst>
                  <a:path w="23664" h="13049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8" name="CustomShape 440"/>
              <p:cNvSpPr/>
              <p:nvPr/>
            </p:nvSpPr>
            <p:spPr>
              <a:xfrm>
                <a:off x="6497640" y="4590720"/>
                <a:ext cx="21240" cy="14760"/>
              </a:xfrm>
              <a:custGeom>
                <a:avLst/>
                <a:gdLst/>
                <a:ahLst/>
                <a:rect l="l" t="t" r="r" b="b"/>
                <a:pathLst>
                  <a:path w="35639" h="2466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9" name="CustomShape 441"/>
              <p:cNvSpPr/>
              <p:nvPr/>
            </p:nvSpPr>
            <p:spPr>
              <a:xfrm>
                <a:off x="6453360" y="4565520"/>
                <a:ext cx="26640" cy="17280"/>
              </a:xfrm>
              <a:custGeom>
                <a:avLst/>
                <a:gdLst/>
                <a:ahLst/>
                <a:rect l="l" t="t" r="r" b="b"/>
                <a:pathLst>
                  <a:path w="44382" h="29241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0" name="CustomShape 442"/>
              <p:cNvSpPr/>
              <p:nvPr/>
            </p:nvSpPr>
            <p:spPr>
              <a:xfrm>
                <a:off x="6478200" y="4551120"/>
                <a:ext cx="12240" cy="10800"/>
              </a:xfrm>
              <a:custGeom>
                <a:avLst/>
                <a:gdLst/>
                <a:ahLst/>
                <a:rect l="l" t="t" r="r" b="b"/>
                <a:pathLst>
                  <a:path w="20528" h="1847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1" name="CustomShape 443"/>
              <p:cNvSpPr/>
              <p:nvPr/>
            </p:nvSpPr>
            <p:spPr>
              <a:xfrm>
                <a:off x="6422040" y="4548600"/>
                <a:ext cx="11520" cy="8640"/>
              </a:xfrm>
              <a:custGeom>
                <a:avLst/>
                <a:gdLst/>
                <a:ahLst/>
                <a:rect l="l" t="t" r="r" b="b"/>
                <a:pathLst>
                  <a:path w="19672" h="14668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2" name="CustomShape 444"/>
              <p:cNvSpPr/>
              <p:nvPr/>
            </p:nvSpPr>
            <p:spPr>
              <a:xfrm>
                <a:off x="6422760" y="4575240"/>
                <a:ext cx="13320" cy="13680"/>
              </a:xfrm>
              <a:custGeom>
                <a:avLst/>
                <a:gdLst/>
                <a:ahLst/>
                <a:rect l="l" t="t" r="r" b="b"/>
                <a:pathLst>
                  <a:path w="22428" h="22764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3" name="CustomShape 445"/>
              <p:cNvSpPr/>
              <p:nvPr/>
            </p:nvSpPr>
            <p:spPr>
              <a:xfrm>
                <a:off x="6422400" y="4541040"/>
                <a:ext cx="134280" cy="84240"/>
              </a:xfrm>
              <a:custGeom>
                <a:avLst/>
                <a:gdLst/>
                <a:ahLst/>
                <a:rect l="l" t="t" r="r" b="b"/>
                <a:pathLst>
                  <a:path w="221197" h="139065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74" name="Group 446"/>
            <p:cNvGrpSpPr/>
            <p:nvPr/>
          </p:nvGrpSpPr>
          <p:grpSpPr>
            <a:xfrm>
              <a:off x="6306840" y="4406400"/>
              <a:ext cx="404640" cy="284400"/>
              <a:chOff x="6306840" y="4406400"/>
              <a:chExt cx="404640" cy="284400"/>
            </a:xfrm>
          </p:grpSpPr>
          <p:sp>
            <p:nvSpPr>
              <p:cNvPr id="1275" name="CustomShape 447"/>
              <p:cNvSpPr/>
              <p:nvPr/>
            </p:nvSpPr>
            <p:spPr>
              <a:xfrm>
                <a:off x="6306840" y="445680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6" name="CustomShape 448"/>
              <p:cNvSpPr/>
              <p:nvPr/>
            </p:nvSpPr>
            <p:spPr>
              <a:xfrm>
                <a:off x="6306840" y="4522320"/>
                <a:ext cx="39600" cy="52920"/>
              </a:xfrm>
              <a:custGeom>
                <a:avLst/>
                <a:gdLst/>
                <a:ahLst/>
                <a:rect l="l" t="t" r="r" b="b"/>
                <a:pathLst>
                  <a:path w="65671" h="8763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7" name="CustomShape 449"/>
              <p:cNvSpPr/>
              <p:nvPr/>
            </p:nvSpPr>
            <p:spPr>
              <a:xfrm>
                <a:off x="6681240" y="4523760"/>
                <a:ext cx="30240" cy="71640"/>
              </a:xfrm>
              <a:custGeom>
                <a:avLst/>
                <a:gdLst/>
                <a:ahLst/>
                <a:rect l="l" t="t" r="r" b="b"/>
                <a:pathLst>
                  <a:path w="50084" h="118109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8" name="CustomShape 450"/>
              <p:cNvSpPr/>
              <p:nvPr/>
            </p:nvSpPr>
            <p:spPr>
              <a:xfrm>
                <a:off x="6306840" y="440640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9" name="CustomShape 451"/>
              <p:cNvSpPr/>
              <p:nvPr/>
            </p:nvSpPr>
            <p:spPr>
              <a:xfrm>
                <a:off x="6364440" y="4438440"/>
                <a:ext cx="289440" cy="167400"/>
              </a:xfrm>
              <a:custGeom>
                <a:avLst/>
                <a:gdLst/>
                <a:ahLst/>
                <a:rect l="l" t="t" r="r" b="b"/>
                <a:pathLst>
                  <a:path w="475673" h="27534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0" name="CustomShape 452"/>
              <p:cNvSpPr/>
              <p:nvPr/>
            </p:nvSpPr>
            <p:spPr>
              <a:xfrm>
                <a:off x="6364800" y="4448520"/>
                <a:ext cx="288720" cy="157320"/>
              </a:xfrm>
              <a:custGeom>
                <a:avLst/>
                <a:gdLst/>
                <a:ahLst/>
                <a:rect l="l" t="t" r="r" b="b"/>
                <a:pathLst>
                  <a:path w="474809" h="258865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1" name="CustomShape 453"/>
              <p:cNvSpPr/>
              <p:nvPr/>
            </p:nvSpPr>
            <p:spPr>
              <a:xfrm>
                <a:off x="6438600" y="4486320"/>
                <a:ext cx="134640" cy="84240"/>
              </a:xfrm>
              <a:custGeom>
                <a:avLst/>
                <a:gdLst/>
                <a:ahLst/>
                <a:rect l="l" t="t" r="r" b="b"/>
                <a:pathLst>
                  <a:path w="221706" h="139065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2" name="CustomShape 454"/>
              <p:cNvSpPr/>
              <p:nvPr/>
            </p:nvSpPr>
            <p:spPr>
              <a:xfrm>
                <a:off x="6495120" y="4549320"/>
                <a:ext cx="8640" cy="11160"/>
              </a:xfrm>
              <a:custGeom>
                <a:avLst/>
                <a:gdLst/>
                <a:ahLst/>
                <a:rect l="l" t="t" r="r" b="b"/>
                <a:pathLst>
                  <a:path w="14540" h="1905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3" name="CustomShape 455"/>
              <p:cNvSpPr/>
              <p:nvPr/>
            </p:nvSpPr>
            <p:spPr>
              <a:xfrm>
                <a:off x="6553080" y="4554360"/>
                <a:ext cx="18720" cy="8640"/>
              </a:xfrm>
              <a:custGeom>
                <a:avLst/>
                <a:gdLst/>
                <a:ahLst/>
                <a:rect l="l" t="t" r="r" b="b"/>
                <a:pathLst>
                  <a:path w="31552" h="14763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4" name="CustomShape 456"/>
              <p:cNvSpPr/>
              <p:nvPr/>
            </p:nvSpPr>
            <p:spPr>
              <a:xfrm>
                <a:off x="6559200" y="4525200"/>
                <a:ext cx="14040" cy="7560"/>
              </a:xfrm>
              <a:custGeom>
                <a:avLst/>
                <a:gdLst/>
                <a:ahLst/>
                <a:rect l="l" t="t" r="r" b="b"/>
                <a:pathLst>
                  <a:path w="23664" h="13049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5" name="CustomShape 457"/>
              <p:cNvSpPr/>
              <p:nvPr/>
            </p:nvSpPr>
            <p:spPr>
              <a:xfrm>
                <a:off x="6514200" y="4528080"/>
                <a:ext cx="21240" cy="14760"/>
              </a:xfrm>
              <a:custGeom>
                <a:avLst/>
                <a:gdLst/>
                <a:ahLst/>
                <a:rect l="l" t="t" r="r" b="b"/>
                <a:pathLst>
                  <a:path w="35639" h="24764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6" name="CustomShape 458"/>
              <p:cNvSpPr/>
              <p:nvPr/>
            </p:nvSpPr>
            <p:spPr>
              <a:xfrm>
                <a:off x="6469920" y="4502880"/>
                <a:ext cx="26640" cy="17280"/>
              </a:xfrm>
              <a:custGeom>
                <a:avLst/>
                <a:gdLst/>
                <a:ahLst/>
                <a:rect l="l" t="t" r="r" b="b"/>
                <a:pathLst>
                  <a:path w="44382" h="29146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7" name="CustomShape 459"/>
              <p:cNvSpPr/>
              <p:nvPr/>
            </p:nvSpPr>
            <p:spPr>
              <a:xfrm>
                <a:off x="6494760" y="4488480"/>
                <a:ext cx="12240" cy="10800"/>
              </a:xfrm>
              <a:custGeom>
                <a:avLst/>
                <a:gdLst/>
                <a:ahLst/>
                <a:rect l="l" t="t" r="r" b="b"/>
                <a:pathLst>
                  <a:path w="20528" h="18383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8" name="CustomShape 460"/>
              <p:cNvSpPr/>
              <p:nvPr/>
            </p:nvSpPr>
            <p:spPr>
              <a:xfrm>
                <a:off x="6438600" y="4486320"/>
                <a:ext cx="11520" cy="8640"/>
              </a:xfrm>
              <a:custGeom>
                <a:avLst/>
                <a:gdLst/>
                <a:ahLst/>
                <a:rect l="l" t="t" r="r" b="b"/>
                <a:pathLst>
                  <a:path w="19577" h="14668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9" name="CustomShape 461"/>
              <p:cNvSpPr/>
              <p:nvPr/>
            </p:nvSpPr>
            <p:spPr>
              <a:xfrm>
                <a:off x="6438960" y="4512600"/>
                <a:ext cx="13320" cy="13680"/>
              </a:xfrm>
              <a:custGeom>
                <a:avLst/>
                <a:gdLst/>
                <a:ahLst/>
                <a:rect l="l" t="t" r="r" b="b"/>
                <a:pathLst>
                  <a:path w="22428" h="22764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0" name="CustomShape 462"/>
              <p:cNvSpPr/>
              <p:nvPr/>
            </p:nvSpPr>
            <p:spPr>
              <a:xfrm>
                <a:off x="6439320" y="4478400"/>
                <a:ext cx="133920" cy="84240"/>
              </a:xfrm>
              <a:custGeom>
                <a:avLst/>
                <a:gdLst/>
                <a:ahLst/>
                <a:rect l="l" t="t" r="r" b="b"/>
                <a:pathLst>
                  <a:path w="220369" h="13916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91" name="Group 463"/>
            <p:cNvGrpSpPr/>
            <p:nvPr/>
          </p:nvGrpSpPr>
          <p:grpSpPr>
            <a:xfrm>
              <a:off x="7296840" y="4469040"/>
              <a:ext cx="454680" cy="314280"/>
              <a:chOff x="7296840" y="4469040"/>
              <a:chExt cx="454680" cy="314280"/>
            </a:xfrm>
          </p:grpSpPr>
          <p:sp>
            <p:nvSpPr>
              <p:cNvPr id="1292" name="CustomShape 464"/>
              <p:cNvSpPr/>
              <p:nvPr/>
            </p:nvSpPr>
            <p:spPr>
              <a:xfrm>
                <a:off x="7296840" y="454932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3" name="CustomShape 465"/>
              <p:cNvSpPr/>
              <p:nvPr/>
            </p:nvSpPr>
            <p:spPr>
              <a:xfrm>
                <a:off x="7346880" y="451908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4" name="CustomShape 466"/>
              <p:cNvSpPr/>
              <p:nvPr/>
            </p:nvSpPr>
            <p:spPr>
              <a:xfrm>
                <a:off x="7346880" y="4584600"/>
                <a:ext cx="39600" cy="52920"/>
              </a:xfrm>
              <a:custGeom>
                <a:avLst/>
                <a:gdLst/>
                <a:ahLst/>
                <a:rect l="l" t="t" r="r" b="b"/>
                <a:pathLst>
                  <a:path w="65671" h="87629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5" name="CustomShape 467"/>
              <p:cNvSpPr/>
              <p:nvPr/>
            </p:nvSpPr>
            <p:spPr>
              <a:xfrm>
                <a:off x="7721280" y="4586040"/>
                <a:ext cx="30240" cy="71640"/>
              </a:xfrm>
              <a:custGeom>
                <a:avLst/>
                <a:gdLst/>
                <a:ahLst/>
                <a:rect l="l" t="t" r="r" b="b"/>
                <a:pathLst>
                  <a:path w="49989" h="11810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6" name="CustomShape 468"/>
              <p:cNvSpPr/>
              <p:nvPr/>
            </p:nvSpPr>
            <p:spPr>
              <a:xfrm>
                <a:off x="7346880" y="4469040"/>
                <a:ext cx="404280" cy="234000"/>
              </a:xfrm>
              <a:custGeom>
                <a:avLst/>
                <a:gdLst/>
                <a:ahLst/>
                <a:rect l="l" t="t" r="r" b="b"/>
                <a:pathLst>
                  <a:path w="664504" h="384619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7" name="CustomShape 469"/>
              <p:cNvSpPr/>
              <p:nvPr/>
            </p:nvSpPr>
            <p:spPr>
              <a:xfrm>
                <a:off x="7404480" y="4500720"/>
                <a:ext cx="289440" cy="167400"/>
              </a:xfrm>
              <a:custGeom>
                <a:avLst/>
                <a:gdLst/>
                <a:ahLst/>
                <a:rect l="l" t="t" r="r" b="b"/>
                <a:pathLst>
                  <a:path w="475693" h="275248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8" name="CustomShape 470"/>
              <p:cNvSpPr/>
              <p:nvPr/>
            </p:nvSpPr>
            <p:spPr>
              <a:xfrm>
                <a:off x="7404840" y="4510800"/>
                <a:ext cx="288720" cy="157320"/>
              </a:xfrm>
              <a:custGeom>
                <a:avLst/>
                <a:gdLst/>
                <a:ahLst/>
                <a:rect l="l" t="t" r="r" b="b"/>
                <a:pathLst>
                  <a:path w="474809" h="25877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9" name="CustomShape 471"/>
              <p:cNvSpPr/>
              <p:nvPr/>
            </p:nvSpPr>
            <p:spPr>
              <a:xfrm>
                <a:off x="7479000" y="4548960"/>
                <a:ext cx="134280" cy="84240"/>
              </a:xfrm>
              <a:custGeom>
                <a:avLst/>
                <a:gdLst/>
                <a:ahLst/>
                <a:rect l="l" t="t" r="r" b="b"/>
                <a:pathLst>
                  <a:path w="220987" h="13897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0" name="CustomShape 472"/>
              <p:cNvSpPr/>
              <p:nvPr/>
            </p:nvSpPr>
            <p:spPr>
              <a:xfrm>
                <a:off x="7534800" y="4611600"/>
                <a:ext cx="8640" cy="11160"/>
              </a:xfrm>
              <a:custGeom>
                <a:avLst/>
                <a:gdLst/>
                <a:ahLst/>
                <a:rect l="l" t="t" r="r" b="b"/>
                <a:pathLst>
                  <a:path w="14540" h="1905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1" name="CustomShape 473"/>
              <p:cNvSpPr/>
              <p:nvPr/>
            </p:nvSpPr>
            <p:spPr>
              <a:xfrm>
                <a:off x="7592760" y="4616640"/>
                <a:ext cx="18720" cy="8640"/>
              </a:xfrm>
              <a:custGeom>
                <a:avLst/>
                <a:gdLst/>
                <a:ahLst/>
                <a:rect l="l" t="t" r="r" b="b"/>
                <a:pathLst>
                  <a:path w="31552" h="14858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2" name="CustomShape 474"/>
              <p:cNvSpPr/>
              <p:nvPr/>
            </p:nvSpPr>
            <p:spPr>
              <a:xfrm>
                <a:off x="7599240" y="4587480"/>
                <a:ext cx="14040" cy="7560"/>
              </a:xfrm>
              <a:custGeom>
                <a:avLst/>
                <a:gdLst/>
                <a:ahLst/>
                <a:rect l="l" t="t" r="r" b="b"/>
                <a:pathLst>
                  <a:path w="23569" h="1304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3" name="CustomShape 475"/>
              <p:cNvSpPr/>
              <p:nvPr/>
            </p:nvSpPr>
            <p:spPr>
              <a:xfrm>
                <a:off x="7554240" y="4590720"/>
                <a:ext cx="21240" cy="14760"/>
              </a:xfrm>
              <a:custGeom>
                <a:avLst/>
                <a:gdLst/>
                <a:ahLst/>
                <a:rect l="l" t="t" r="r" b="b"/>
                <a:pathLst>
                  <a:path w="35639" h="2466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4" name="CustomShape 476"/>
              <p:cNvSpPr/>
              <p:nvPr/>
            </p:nvSpPr>
            <p:spPr>
              <a:xfrm>
                <a:off x="7509960" y="4565520"/>
                <a:ext cx="26640" cy="17280"/>
              </a:xfrm>
              <a:custGeom>
                <a:avLst/>
                <a:gdLst/>
                <a:ahLst/>
                <a:rect l="l" t="t" r="r" b="b"/>
                <a:pathLst>
                  <a:path w="44382" h="29241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5" name="CustomShape 477"/>
              <p:cNvSpPr/>
              <p:nvPr/>
            </p:nvSpPr>
            <p:spPr>
              <a:xfrm>
                <a:off x="7534800" y="4551120"/>
                <a:ext cx="12240" cy="10800"/>
              </a:xfrm>
              <a:custGeom>
                <a:avLst/>
                <a:gdLst/>
                <a:ahLst/>
                <a:rect l="l" t="t" r="r" b="b"/>
                <a:pathLst>
                  <a:path w="20528" h="1847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6" name="CustomShape 478"/>
              <p:cNvSpPr/>
              <p:nvPr/>
            </p:nvSpPr>
            <p:spPr>
              <a:xfrm>
                <a:off x="7478640" y="4548600"/>
                <a:ext cx="11520" cy="8640"/>
              </a:xfrm>
              <a:custGeom>
                <a:avLst/>
                <a:gdLst/>
                <a:ahLst/>
                <a:rect l="l" t="t" r="r" b="b"/>
                <a:pathLst>
                  <a:path w="19672" h="14668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7" name="CustomShape 479"/>
              <p:cNvSpPr/>
              <p:nvPr/>
            </p:nvSpPr>
            <p:spPr>
              <a:xfrm>
                <a:off x="7479000" y="4575240"/>
                <a:ext cx="13320" cy="13680"/>
              </a:xfrm>
              <a:custGeom>
                <a:avLst/>
                <a:gdLst/>
                <a:ahLst/>
                <a:rect l="l" t="t" r="r" b="b"/>
                <a:pathLst>
                  <a:path w="22428" h="22764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8" name="CustomShape 480"/>
              <p:cNvSpPr/>
              <p:nvPr/>
            </p:nvSpPr>
            <p:spPr>
              <a:xfrm>
                <a:off x="7479000" y="4541040"/>
                <a:ext cx="134280" cy="84240"/>
              </a:xfrm>
              <a:custGeom>
                <a:avLst/>
                <a:gdLst/>
                <a:ahLst/>
                <a:rect l="l" t="t" r="r" b="b"/>
                <a:pathLst>
                  <a:path w="220987" h="139065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09" name="CustomShape 481"/>
            <p:cNvSpPr/>
            <p:nvPr/>
          </p:nvSpPr>
          <p:spPr>
            <a:xfrm>
              <a:off x="8331840" y="4458240"/>
              <a:ext cx="504360" cy="291960"/>
            </a:xfrm>
            <a:custGeom>
              <a:avLst/>
              <a:gdLst/>
              <a:ahLst/>
              <a:rect l="l" t="t" r="r" b="b"/>
              <a:pathLst>
                <a:path w="828920" h="479679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482"/>
            <p:cNvSpPr/>
            <p:nvPr/>
          </p:nvSpPr>
          <p:spPr>
            <a:xfrm>
              <a:off x="8472600" y="3071160"/>
              <a:ext cx="283320" cy="415440"/>
            </a:xfrm>
            <a:custGeom>
              <a:avLst/>
              <a:gdLst/>
              <a:ahLst/>
              <a:rect l="l" t="t" r="r" b="b"/>
              <a:pathLst>
                <a:path w="465451" h="682637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483"/>
            <p:cNvSpPr/>
            <p:nvPr/>
          </p:nvSpPr>
          <p:spPr>
            <a:xfrm>
              <a:off x="8463960" y="3370320"/>
              <a:ext cx="52560" cy="307080"/>
            </a:xfrm>
            <a:custGeom>
              <a:avLst/>
              <a:gdLst/>
              <a:ahLst/>
              <a:rect l="l" t="t" r="r" b="b"/>
              <a:pathLst>
                <a:path w="86758" h="504907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484"/>
            <p:cNvSpPr/>
            <p:nvPr/>
          </p:nvSpPr>
          <p:spPr>
            <a:xfrm>
              <a:off x="8494560" y="3067560"/>
              <a:ext cx="134640" cy="167760"/>
            </a:xfrm>
            <a:custGeom>
              <a:avLst/>
              <a:gdLst/>
              <a:ahLst/>
              <a:rect l="l" t="t" r="r" b="b"/>
              <a:pathLst>
                <a:path w="221715" h="275766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485"/>
            <p:cNvSpPr/>
            <p:nvPr/>
          </p:nvSpPr>
          <p:spPr>
            <a:xfrm>
              <a:off x="8520480" y="3249720"/>
              <a:ext cx="167040" cy="187560"/>
            </a:xfrm>
            <a:custGeom>
              <a:avLst/>
              <a:gdLst/>
              <a:ahLst/>
              <a:rect l="l" t="t" r="r" b="b"/>
              <a:pathLst>
                <a:path w="274953" h="308347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486"/>
            <p:cNvSpPr/>
            <p:nvPr/>
          </p:nvSpPr>
          <p:spPr>
            <a:xfrm>
              <a:off x="8472240" y="3311280"/>
              <a:ext cx="243720" cy="280800"/>
            </a:xfrm>
            <a:custGeom>
              <a:avLst/>
              <a:gdLst/>
              <a:ahLst/>
              <a:rect l="l" t="t" r="r" b="b"/>
              <a:pathLst>
                <a:path w="400459" h="461811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487"/>
            <p:cNvSpPr/>
            <p:nvPr/>
          </p:nvSpPr>
          <p:spPr>
            <a:xfrm>
              <a:off x="8515440" y="3080880"/>
              <a:ext cx="179280" cy="221400"/>
            </a:xfrm>
            <a:custGeom>
              <a:avLst/>
              <a:gdLst/>
              <a:ahLst/>
              <a:rect l="l" t="t" r="r" b="b"/>
              <a:pathLst>
                <a:path w="294816" h="364308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488"/>
            <p:cNvSpPr/>
            <p:nvPr/>
          </p:nvSpPr>
          <p:spPr>
            <a:xfrm>
              <a:off x="8522280" y="3079800"/>
              <a:ext cx="180360" cy="169560"/>
            </a:xfrm>
            <a:custGeom>
              <a:avLst/>
              <a:gdLst/>
              <a:ahLst/>
              <a:rect l="l" t="t" r="r" b="b"/>
              <a:pathLst>
                <a:path w="296585" h="27885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489"/>
            <p:cNvSpPr/>
            <p:nvPr/>
          </p:nvSpPr>
          <p:spPr>
            <a:xfrm>
              <a:off x="8552520" y="4550400"/>
              <a:ext cx="141480" cy="108000"/>
            </a:xfrm>
            <a:custGeom>
              <a:avLst/>
              <a:gdLst/>
              <a:ahLst/>
              <a:rect l="l" t="t" r="r" b="b"/>
              <a:pathLst>
                <a:path w="232912" h="178155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490"/>
            <p:cNvSpPr/>
            <p:nvPr/>
          </p:nvSpPr>
          <p:spPr>
            <a:xfrm>
              <a:off x="8552880" y="4584960"/>
              <a:ext cx="140760" cy="73440"/>
            </a:xfrm>
            <a:custGeom>
              <a:avLst/>
              <a:gdLst/>
              <a:ahLst/>
              <a:rect l="l" t="t" r="r" b="b"/>
              <a:pathLst>
                <a:path w="231905" h="121227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491"/>
            <p:cNvSpPr/>
            <p:nvPr/>
          </p:nvSpPr>
          <p:spPr>
            <a:xfrm>
              <a:off x="8444880" y="4526280"/>
              <a:ext cx="129960" cy="100440"/>
            </a:xfrm>
            <a:custGeom>
              <a:avLst/>
              <a:gdLst/>
              <a:ahLst/>
              <a:rect l="l" t="t" r="r" b="b"/>
              <a:pathLst>
                <a:path w="213680" h="165568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492"/>
            <p:cNvSpPr/>
            <p:nvPr/>
          </p:nvSpPr>
          <p:spPr>
            <a:xfrm>
              <a:off x="8445240" y="4559400"/>
              <a:ext cx="129240" cy="67320"/>
            </a:xfrm>
            <a:custGeom>
              <a:avLst/>
              <a:gdLst/>
              <a:ahLst/>
              <a:rect l="l" t="t" r="r" b="b"/>
              <a:pathLst>
                <a:path w="212755" h="111143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493"/>
            <p:cNvSpPr/>
            <p:nvPr/>
          </p:nvSpPr>
          <p:spPr>
            <a:xfrm>
              <a:off x="8465760" y="3588840"/>
              <a:ext cx="277200" cy="971280"/>
            </a:xfrm>
            <a:custGeom>
              <a:avLst/>
              <a:gdLst/>
              <a:ahLst/>
              <a:rect l="l" t="t" r="r" b="b"/>
              <a:pathLst>
                <a:path w="455829" h="1595222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494"/>
            <p:cNvSpPr/>
            <p:nvPr/>
          </p:nvSpPr>
          <p:spPr>
            <a:xfrm>
              <a:off x="8454240" y="3569400"/>
              <a:ext cx="295200" cy="645840"/>
            </a:xfrm>
            <a:custGeom>
              <a:avLst/>
              <a:gdLst/>
              <a:ahLst/>
              <a:rect l="l" t="t" r="r" b="b"/>
              <a:pathLst>
                <a:path w="485198" h="1060979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495"/>
            <p:cNvSpPr/>
            <p:nvPr/>
          </p:nvSpPr>
          <p:spPr>
            <a:xfrm>
              <a:off x="8299080" y="3376080"/>
              <a:ext cx="425520" cy="371160"/>
            </a:xfrm>
            <a:custGeom>
              <a:avLst/>
              <a:gdLst/>
              <a:ahLst/>
              <a:rect l="l" t="t" r="r" b="b"/>
              <a:pathLst>
                <a:path w="698939" h="609714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496"/>
            <p:cNvSpPr/>
            <p:nvPr/>
          </p:nvSpPr>
          <p:spPr>
            <a:xfrm>
              <a:off x="8629560" y="3352320"/>
              <a:ext cx="102240" cy="119880"/>
            </a:xfrm>
            <a:custGeom>
              <a:avLst/>
              <a:gdLst/>
              <a:ahLst/>
              <a:rect l="l" t="t" r="r" b="b"/>
              <a:pathLst>
                <a:path w="168312" h="197615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497"/>
            <p:cNvSpPr/>
            <p:nvPr/>
          </p:nvSpPr>
          <p:spPr>
            <a:xfrm>
              <a:off x="8464680" y="3311280"/>
              <a:ext cx="82440" cy="86760"/>
            </a:xfrm>
            <a:custGeom>
              <a:avLst/>
              <a:gdLst/>
              <a:ahLst/>
              <a:rect l="l" t="t" r="r" b="b"/>
              <a:pathLst>
                <a:path w="135999" h="142961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498"/>
            <p:cNvSpPr/>
            <p:nvPr/>
          </p:nvSpPr>
          <p:spPr>
            <a:xfrm>
              <a:off x="6693480" y="3399840"/>
              <a:ext cx="731160" cy="454320"/>
            </a:xfrm>
            <a:custGeom>
              <a:avLst/>
              <a:gdLst/>
              <a:ahLst/>
              <a:rect l="l" t="t" r="r" b="b"/>
              <a:pathLst>
                <a:path w="1200895" h="746478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499"/>
            <p:cNvSpPr/>
            <p:nvPr/>
          </p:nvSpPr>
          <p:spPr>
            <a:xfrm>
              <a:off x="6658920" y="2573280"/>
              <a:ext cx="853200" cy="1103760"/>
            </a:xfrm>
            <a:custGeom>
              <a:avLst/>
              <a:gdLst/>
              <a:ahLst/>
              <a:rect l="l" t="t" r="r" b="b"/>
              <a:pathLst>
                <a:path w="1401428" h="1812876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500"/>
            <p:cNvSpPr/>
            <p:nvPr/>
          </p:nvSpPr>
          <p:spPr>
            <a:xfrm>
              <a:off x="6725520" y="2591640"/>
              <a:ext cx="77760" cy="53280"/>
            </a:xfrm>
            <a:custGeom>
              <a:avLst/>
              <a:gdLst/>
              <a:ahLst/>
              <a:rect l="l" t="t" r="r" b="b"/>
              <a:pathLst>
                <a:path w="128396" h="88201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CustomShape 501"/>
            <p:cNvSpPr/>
            <p:nvPr/>
          </p:nvSpPr>
          <p:spPr>
            <a:xfrm>
              <a:off x="7314840" y="3630600"/>
              <a:ext cx="84960" cy="57600"/>
            </a:xfrm>
            <a:custGeom>
              <a:avLst/>
              <a:gdLst/>
              <a:ahLst/>
              <a:rect l="l" t="t" r="r" b="b"/>
              <a:pathLst>
                <a:path w="140370" h="9544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CustomShape 502"/>
            <p:cNvSpPr/>
            <p:nvPr/>
          </p:nvSpPr>
          <p:spPr>
            <a:xfrm rot="19798200">
              <a:off x="6713640" y="2604600"/>
              <a:ext cx="633600" cy="1100160"/>
            </a:xfrm>
            <a:custGeom>
              <a:avLst/>
              <a:gdLst/>
              <a:ahLst/>
              <a:rect l="l" t="t" r="r" b="b"/>
              <a:pathLst>
                <a:path w="1041804" h="1808606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503"/>
            <p:cNvSpPr/>
            <p:nvPr/>
          </p:nvSpPr>
          <p:spPr>
            <a:xfrm>
              <a:off x="6604560" y="2603520"/>
              <a:ext cx="853200" cy="1103760"/>
            </a:xfrm>
            <a:custGeom>
              <a:avLst/>
              <a:gdLst/>
              <a:ahLst/>
              <a:rect l="l" t="t" r="r" b="b"/>
              <a:pathLst>
                <a:path w="1401428" h="1812826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504"/>
            <p:cNvSpPr/>
            <p:nvPr/>
          </p:nvSpPr>
          <p:spPr>
            <a:xfrm>
              <a:off x="6766920" y="2813760"/>
              <a:ext cx="528480" cy="683640"/>
            </a:xfrm>
            <a:custGeom>
              <a:avLst/>
              <a:gdLst/>
              <a:ahLst/>
              <a:rect l="l" t="t" r="r" b="b"/>
              <a:pathLst>
                <a:path w="868170" h="1123263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505"/>
            <p:cNvSpPr/>
            <p:nvPr/>
          </p:nvSpPr>
          <p:spPr>
            <a:xfrm>
              <a:off x="6926760" y="3020400"/>
              <a:ext cx="208800" cy="270000"/>
            </a:xfrm>
            <a:custGeom>
              <a:avLst/>
              <a:gdLst/>
              <a:ahLst/>
              <a:rect l="l" t="t" r="r" b="b"/>
              <a:pathLst>
                <a:path w="343371" h="444102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506"/>
            <p:cNvSpPr/>
            <p:nvPr/>
          </p:nvSpPr>
          <p:spPr>
            <a:xfrm>
              <a:off x="6265080" y="3516840"/>
              <a:ext cx="126720" cy="53640"/>
            </a:xfrm>
            <a:custGeom>
              <a:avLst/>
              <a:gdLst/>
              <a:ahLst/>
              <a:rect l="l" t="t" r="r" b="b"/>
              <a:pathLst>
                <a:path w="208703" h="88772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stomShape 507"/>
            <p:cNvSpPr/>
            <p:nvPr/>
          </p:nvSpPr>
          <p:spPr>
            <a:xfrm rot="19798200">
              <a:off x="6305760" y="3561840"/>
              <a:ext cx="15840" cy="28080"/>
            </a:xfrm>
            <a:custGeom>
              <a:avLst/>
              <a:gdLst/>
              <a:ahLst/>
              <a:rect l="l" t="t" r="r" b="b"/>
              <a:pathLst>
                <a:path w="26800" h="46481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CustomShape 508"/>
            <p:cNvSpPr/>
            <p:nvPr/>
          </p:nvSpPr>
          <p:spPr>
            <a:xfrm rot="19798200">
              <a:off x="7024680" y="3144960"/>
              <a:ext cx="15840" cy="28080"/>
            </a:xfrm>
            <a:custGeom>
              <a:avLst/>
              <a:gdLst/>
              <a:ahLst/>
              <a:rect l="l" t="t" r="r" b="b"/>
              <a:pathLst>
                <a:path w="26800" h="46481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509"/>
            <p:cNvSpPr/>
            <p:nvPr/>
          </p:nvSpPr>
          <p:spPr>
            <a:xfrm>
              <a:off x="6321600" y="3522960"/>
              <a:ext cx="101880" cy="104040"/>
            </a:xfrm>
            <a:custGeom>
              <a:avLst/>
              <a:gdLst/>
              <a:ahLst/>
              <a:rect l="l" t="t" r="r" b="b"/>
              <a:pathLst>
                <a:path w="167836" h="171354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510"/>
            <p:cNvSpPr/>
            <p:nvPr/>
          </p:nvSpPr>
          <p:spPr>
            <a:xfrm>
              <a:off x="6306840" y="3146760"/>
              <a:ext cx="732960" cy="441360"/>
            </a:xfrm>
            <a:custGeom>
              <a:avLst/>
              <a:gdLst/>
              <a:ahLst/>
              <a:rect l="l" t="t" r="r" b="b"/>
              <a:pathLst>
                <a:path w="1203749" h="724947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 1"/>
          <p:cNvGrpSpPr/>
          <p:nvPr/>
        </p:nvGrpSpPr>
        <p:grpSpPr>
          <a:xfrm>
            <a:off x="6437520" y="1752480"/>
            <a:ext cx="2706120" cy="1604160"/>
            <a:chOff x="6437520" y="1752480"/>
            <a:chExt cx="2706120" cy="1604160"/>
          </a:xfrm>
        </p:grpSpPr>
        <p:sp>
          <p:nvSpPr>
            <p:cNvPr id="526" name="CustomShape 2"/>
            <p:cNvSpPr/>
            <p:nvPr/>
          </p:nvSpPr>
          <p:spPr>
            <a:xfrm>
              <a:off x="6437520" y="1818000"/>
              <a:ext cx="2665080" cy="153864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3"/>
            <p:cNvSpPr/>
            <p:nvPr/>
          </p:nvSpPr>
          <p:spPr>
            <a:xfrm>
              <a:off x="6478560" y="1795320"/>
              <a:ext cx="2665080" cy="153864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4"/>
            <p:cNvSpPr/>
            <p:nvPr/>
          </p:nvSpPr>
          <p:spPr>
            <a:xfrm>
              <a:off x="6478560" y="1752480"/>
              <a:ext cx="2665080" cy="1538640"/>
            </a:xfrm>
            <a:custGeom>
              <a:avLst/>
              <a:gdLst/>
              <a:ahLst/>
              <a:rect l="l" t="t" r="r" b="b"/>
              <a:pathLst>
                <a:path w="2237898" h="1292066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5"/>
            <p:cNvSpPr/>
            <p:nvPr/>
          </p:nvSpPr>
          <p:spPr>
            <a:xfrm>
              <a:off x="7911360" y="1898280"/>
              <a:ext cx="989280" cy="570960"/>
            </a:xfrm>
            <a:custGeom>
              <a:avLst/>
              <a:gdLst/>
              <a:ahLst/>
              <a:rect l="l" t="t" r="r" b="b"/>
              <a:pathLst>
                <a:path w="830865" h="479678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6"/>
            <p:cNvSpPr/>
            <p:nvPr/>
          </p:nvSpPr>
          <p:spPr>
            <a:xfrm>
              <a:off x="7816320" y="1978920"/>
              <a:ext cx="944640" cy="54504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7"/>
            <p:cNvSpPr/>
            <p:nvPr/>
          </p:nvSpPr>
          <p:spPr>
            <a:xfrm>
              <a:off x="7742880" y="2021400"/>
              <a:ext cx="944640" cy="54504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8"/>
            <p:cNvSpPr/>
            <p:nvPr/>
          </p:nvSpPr>
          <p:spPr>
            <a:xfrm>
              <a:off x="7669440" y="2063880"/>
              <a:ext cx="944640" cy="545040"/>
            </a:xfrm>
            <a:custGeom>
              <a:avLst/>
              <a:gdLst/>
              <a:ah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9"/>
            <p:cNvSpPr/>
            <p:nvPr/>
          </p:nvSpPr>
          <p:spPr>
            <a:xfrm>
              <a:off x="7130160" y="2349360"/>
              <a:ext cx="989280" cy="570960"/>
            </a:xfrm>
            <a:custGeom>
              <a:avLst/>
              <a:gdLst/>
              <a:ahLst/>
              <a:rect l="l" t="t" r="r" b="b"/>
              <a:pathLst>
                <a:path w="830770" h="479679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10"/>
            <p:cNvSpPr/>
            <p:nvPr/>
          </p:nvSpPr>
          <p:spPr>
            <a:xfrm>
              <a:off x="7035120" y="2430000"/>
              <a:ext cx="883080" cy="509760"/>
            </a:xfrm>
            <a:custGeom>
              <a:avLst/>
              <a:gdLst/>
              <a:ahLst/>
              <a:rect l="l" t="t" r="r" b="b"/>
              <a:pathLst>
                <a:path w="741616" h="428244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11"/>
            <p:cNvSpPr/>
            <p:nvPr/>
          </p:nvSpPr>
          <p:spPr>
            <a:xfrm>
              <a:off x="6961680" y="2472480"/>
              <a:ext cx="866160" cy="500040"/>
            </a:xfrm>
            <a:custGeom>
              <a:avLst/>
              <a:gdLst/>
              <a:ahLst/>
              <a:rect l="l" t="t" r="r" b="b"/>
              <a:pathLst>
                <a:path w="727614" h="420052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2"/>
            <p:cNvSpPr/>
            <p:nvPr/>
          </p:nvSpPr>
          <p:spPr>
            <a:xfrm>
              <a:off x="6888240" y="2514960"/>
              <a:ext cx="739080" cy="426600"/>
            </a:xfrm>
            <a:custGeom>
              <a:avLst/>
              <a:gdLst/>
              <a:ahLst/>
              <a:rect l="l" t="t" r="r" b="b"/>
              <a:pathLst>
                <a:path w="620839" h="35852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3"/>
            <p:cNvSpPr/>
            <p:nvPr/>
          </p:nvSpPr>
          <p:spPr>
            <a:xfrm>
              <a:off x="7324560" y="2143800"/>
              <a:ext cx="501840" cy="289440"/>
            </a:xfrm>
            <a:custGeom>
              <a:avLst/>
              <a:gdLst/>
              <a:ahLst/>
              <a:rect l="l" t="t" r="r" b="b"/>
              <a:pathLst>
                <a:path w="421766" h="243458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4"/>
            <p:cNvSpPr/>
            <p:nvPr/>
          </p:nvSpPr>
          <p:spPr>
            <a:xfrm>
              <a:off x="7648920" y="2331000"/>
              <a:ext cx="501840" cy="28980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5"/>
            <p:cNvSpPr/>
            <p:nvPr/>
          </p:nvSpPr>
          <p:spPr>
            <a:xfrm>
              <a:off x="7973280" y="2518200"/>
              <a:ext cx="501840" cy="289800"/>
            </a:xfrm>
            <a:custGeom>
              <a:avLst/>
              <a:gdLst/>
              <a:ahLst/>
              <a:rect l="l" t="t" r="r" b="b"/>
              <a:pathLst>
                <a:path w="421766" h="243554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6"/>
            <p:cNvSpPr/>
            <p:nvPr/>
          </p:nvSpPr>
          <p:spPr>
            <a:xfrm>
              <a:off x="7640280" y="2128320"/>
              <a:ext cx="804960" cy="464760"/>
            </a:xfrm>
            <a:custGeom>
              <a:avLst/>
              <a:gdLst/>
              <a:ahLst/>
              <a:rect l="l" t="t" r="r" b="b"/>
              <a:pathLst>
                <a:path w="676058" h="390429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17"/>
            <p:cNvSpPr/>
            <p:nvPr/>
          </p:nvSpPr>
          <p:spPr>
            <a:xfrm>
              <a:off x="7685280" y="2040120"/>
              <a:ext cx="699480" cy="269640"/>
            </a:xfrm>
            <a:custGeom>
              <a:avLst/>
              <a:gdLst/>
              <a:ahLst/>
              <a:rect l="l" t="t" r="r" b="b"/>
              <a:pathLst>
                <a:path w="587572" h="226763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18"/>
            <p:cNvSpPr/>
            <p:nvPr/>
          </p:nvSpPr>
          <p:spPr>
            <a:xfrm>
              <a:off x="7640280" y="2236320"/>
              <a:ext cx="60840" cy="122760"/>
            </a:xfrm>
            <a:custGeom>
              <a:avLst/>
              <a:gdLst/>
              <a:ahLst/>
              <a:rect l="l" t="t" r="r" b="b"/>
              <a:pathLst>
                <a:path w="51339" h="103346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9"/>
            <p:cNvSpPr/>
            <p:nvPr/>
          </p:nvSpPr>
          <p:spPr>
            <a:xfrm>
              <a:off x="8391240" y="2237040"/>
              <a:ext cx="53280" cy="122040"/>
            </a:xfrm>
            <a:custGeom>
              <a:avLst/>
              <a:gdLst/>
              <a:ahLst/>
              <a:rect l="l" t="t" r="r" b="b"/>
              <a:pathLst>
                <a:path w="45148" h="102774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20"/>
            <p:cNvSpPr/>
            <p:nvPr/>
          </p:nvSpPr>
          <p:spPr>
            <a:xfrm>
              <a:off x="7711560" y="2104560"/>
              <a:ext cx="669960" cy="386640"/>
            </a:xfrm>
            <a:custGeom>
              <a:avLst/>
              <a:gdLst/>
              <a:ahLst/>
              <a:rect l="l" t="t" r="r" b="b"/>
              <a:pathLst>
                <a:path w="562737" h="324802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21"/>
            <p:cNvSpPr/>
            <p:nvPr/>
          </p:nvSpPr>
          <p:spPr>
            <a:xfrm>
              <a:off x="7670880" y="2310840"/>
              <a:ext cx="731880" cy="262440"/>
            </a:xfrm>
            <a:custGeom>
              <a:avLst/>
              <a:gdLst/>
              <a:ahLst/>
              <a:rect l="l" t="t" r="r" b="b"/>
              <a:pathLst>
                <a:path w="614737" h="220544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22"/>
            <p:cNvSpPr/>
            <p:nvPr/>
          </p:nvSpPr>
          <p:spPr>
            <a:xfrm>
              <a:off x="7640280" y="2010960"/>
              <a:ext cx="804600" cy="464760"/>
            </a:xfrm>
            <a:custGeom>
              <a:avLst/>
              <a:gdLst/>
              <a:ahLst/>
              <a:rect l="l" t="t" r="r" b="b"/>
              <a:pathLst>
                <a:path w="675989" h="3904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23"/>
            <p:cNvSpPr/>
            <p:nvPr/>
          </p:nvSpPr>
          <p:spPr>
            <a:xfrm rot="19799400">
              <a:off x="7144560" y="2735280"/>
              <a:ext cx="88200" cy="15264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24"/>
            <p:cNvSpPr/>
            <p:nvPr/>
          </p:nvSpPr>
          <p:spPr>
            <a:xfrm>
              <a:off x="7577640" y="2428920"/>
              <a:ext cx="221400" cy="127800"/>
            </a:xfrm>
            <a:custGeom>
              <a:avLst/>
              <a:gdLst/>
              <a:ahLst/>
              <a:rect l="l" t="t" r="r" b="b"/>
              <a:pathLst>
                <a:path w="186213" h="107537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25"/>
            <p:cNvSpPr/>
            <p:nvPr/>
          </p:nvSpPr>
          <p:spPr>
            <a:xfrm>
              <a:off x="7629840" y="2458800"/>
              <a:ext cx="169200" cy="158040"/>
            </a:xfrm>
            <a:custGeom>
              <a:avLst/>
              <a:gdLst/>
              <a:ahLst/>
              <a:rect l="l" t="t" r="r" b="b"/>
              <a:pathLst>
                <a:path w="142303" h="13287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26"/>
            <p:cNvSpPr/>
            <p:nvPr/>
          </p:nvSpPr>
          <p:spPr>
            <a:xfrm>
              <a:off x="7151040" y="2498760"/>
              <a:ext cx="513360" cy="378360"/>
            </a:xfrm>
            <a:custGeom>
              <a:avLst/>
              <a:gdLst/>
              <a:ahLst/>
              <a:rect l="l" t="t" r="r" b="b"/>
              <a:pathLst>
                <a:path w="431291" h="317858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27"/>
            <p:cNvSpPr/>
            <p:nvPr/>
          </p:nvSpPr>
          <p:spPr>
            <a:xfrm rot="19799400">
              <a:off x="7144560" y="2735280"/>
              <a:ext cx="88200" cy="152640"/>
            </a:xfrm>
            <a:custGeom>
              <a:avLst/>
              <a:gdLst/>
              <a:ah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2" name="TextShape 28"/>
          <p:cNvSpPr txBox="1"/>
          <p:nvPr/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37EAC0F-BF77-4CF6-91F9-D42DFE55750B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53" name="Google Shape;374;p13" descr=""/>
          <p:cNvPicPr/>
          <p:nvPr/>
        </p:nvPicPr>
        <p:blipFill>
          <a:blip r:embed="rId1"/>
          <a:stretch/>
        </p:blipFill>
        <p:spPr>
          <a:xfrm>
            <a:off x="465480" y="618840"/>
            <a:ext cx="2988000" cy="368280"/>
          </a:xfrm>
          <a:prstGeom prst="rect">
            <a:avLst/>
          </a:prstGeom>
          <a:ln>
            <a:noFill/>
          </a:ln>
        </p:spPr>
      </p:pic>
      <p:pic>
        <p:nvPicPr>
          <p:cNvPr id="554" name="Google Shape;375;p13" descr=""/>
          <p:cNvPicPr/>
          <p:nvPr/>
        </p:nvPicPr>
        <p:blipFill>
          <a:blip r:embed="rId2"/>
          <a:stretch/>
        </p:blipFill>
        <p:spPr>
          <a:xfrm>
            <a:off x="997200" y="4114440"/>
            <a:ext cx="7074000" cy="1179720"/>
          </a:xfrm>
          <a:prstGeom prst="rect">
            <a:avLst/>
          </a:prstGeom>
          <a:ln>
            <a:noFill/>
          </a:ln>
        </p:spPr>
      </p:pic>
      <p:sp>
        <p:nvSpPr>
          <p:cNvPr id="555" name="TextShape 29"/>
          <p:cNvSpPr txBox="1"/>
          <p:nvPr/>
        </p:nvSpPr>
        <p:spPr>
          <a:xfrm>
            <a:off x="457200" y="1310040"/>
            <a:ext cx="8229240" cy="308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317160">
              <a:lnSpc>
                <a:spcPct val="115000"/>
              </a:lnSpc>
              <a:buClr>
                <a:srgbClr val="073763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73763"/>
                </a:solidFill>
                <a:latin typeface="Arial"/>
                <a:ea typeface="Arial"/>
              </a:rPr>
              <a:t>A software product based company , generally known for there project management , Source Control, Security and Support related solutions.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73763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73763"/>
                </a:solidFill>
                <a:latin typeface="Arial"/>
                <a:ea typeface="Arial"/>
              </a:rPr>
              <a:t>Atlassian have launched around 13 primary products. But their star products are: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73763"/>
              </a:buClr>
              <a:buFont typeface="Arial"/>
              <a:buChar char="○"/>
            </a:pPr>
            <a:r>
              <a:rPr b="1" lang="en-IN" sz="1400" spc="-1" strike="noStrike">
                <a:solidFill>
                  <a:srgbClr val="073763"/>
                </a:solidFill>
                <a:latin typeface="Arial"/>
                <a:ea typeface="Arial"/>
              </a:rPr>
              <a:t>JIRA</a:t>
            </a:r>
            <a:r>
              <a:rPr b="0" lang="en-IN" sz="1400" spc="-1" strike="noStrike">
                <a:solidFill>
                  <a:srgbClr val="073763"/>
                </a:solidFill>
                <a:latin typeface="Arial"/>
                <a:ea typeface="Arial"/>
              </a:rPr>
              <a:t> ( project management tool)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73763"/>
              </a:buClr>
              <a:buFont typeface="Arial"/>
              <a:buChar char="○"/>
            </a:pPr>
            <a:r>
              <a:rPr b="1" lang="en-IN" sz="1400" spc="-1" strike="noStrike">
                <a:solidFill>
                  <a:srgbClr val="073763"/>
                </a:solidFill>
                <a:latin typeface="Arial"/>
                <a:ea typeface="Arial"/>
              </a:rPr>
              <a:t>BitBucket</a:t>
            </a:r>
            <a:r>
              <a:rPr b="0" lang="en-IN" sz="1400" spc="-1" strike="noStrike">
                <a:solidFill>
                  <a:srgbClr val="073763"/>
                </a:solidFill>
                <a:latin typeface="Arial"/>
                <a:ea typeface="Arial"/>
              </a:rPr>
              <a:t> ( Source Control ).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73763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73763"/>
                </a:solidFill>
                <a:latin typeface="Arial"/>
                <a:ea typeface="Arial"/>
              </a:rPr>
              <a:t>All of their products and services are classified into 4 groups: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73763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73763"/>
                </a:solidFill>
                <a:latin typeface="Arial"/>
                <a:ea typeface="Arial"/>
              </a:rPr>
              <a:t>Plan &amp; Track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73763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73763"/>
                </a:solidFill>
                <a:latin typeface="Arial"/>
                <a:ea typeface="Arial"/>
              </a:rPr>
              <a:t>Support &amp; Fix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73763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73763"/>
                </a:solidFill>
                <a:latin typeface="Arial"/>
                <a:ea typeface="Arial"/>
              </a:rPr>
              <a:t>Code,Ship &amp; Build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73763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73763"/>
                </a:solidFill>
                <a:latin typeface="Arial"/>
                <a:ea typeface="Arial"/>
              </a:rPr>
              <a:t>Collaborate.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73763"/>
              </a:buClr>
              <a:buFont typeface="Roboto"/>
              <a:buChar char="●"/>
            </a:pPr>
            <a:r>
              <a:rPr b="0" lang="en-IN" sz="1400" spc="-1" strike="noStrike">
                <a:solidFill>
                  <a:srgbClr val="073763"/>
                </a:solidFill>
                <a:latin typeface="Roboto"/>
                <a:ea typeface="Roboto"/>
              </a:rPr>
              <a:t>They have Global offices in 7 countries. 150,000+ customers , 2.6M+ community members , 4,000+ apps in our Marketplace.  Having a total donation of $132 million in community licenses.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3910B2D-EFCB-4E2A-A336-88E6C007D68E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557" name="Group 2"/>
          <p:cNvGrpSpPr/>
          <p:nvPr/>
        </p:nvGrpSpPr>
        <p:grpSpPr>
          <a:xfrm>
            <a:off x="8241480" y="2115360"/>
            <a:ext cx="885600" cy="2673360"/>
            <a:chOff x="8241480" y="2115360"/>
            <a:chExt cx="885600" cy="2673360"/>
          </a:xfrm>
        </p:grpSpPr>
        <p:sp>
          <p:nvSpPr>
            <p:cNvPr id="558" name="CustomShape 3"/>
            <p:cNvSpPr/>
            <p:nvPr/>
          </p:nvSpPr>
          <p:spPr>
            <a:xfrm>
              <a:off x="8241480" y="4277520"/>
              <a:ext cx="885600" cy="511200"/>
            </a:xfrm>
            <a:custGeom>
              <a:avLst/>
              <a:gdLst/>
              <a:ahLst/>
              <a:rect l="l" t="t" r="r" b="b"/>
              <a:pathLst>
                <a:path w="432244" h="249555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4"/>
            <p:cNvSpPr/>
            <p:nvPr/>
          </p:nvSpPr>
          <p:spPr>
            <a:xfrm>
              <a:off x="8506440" y="2121480"/>
              <a:ext cx="445680" cy="652680"/>
            </a:xfrm>
            <a:custGeom>
              <a:avLst/>
              <a:gdLst/>
              <a:ahLst/>
              <a:rect l="l" t="t" r="r" b="b"/>
              <a:pathLst>
                <a:path w="217597" h="31865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5"/>
            <p:cNvSpPr/>
            <p:nvPr/>
          </p:nvSpPr>
          <p:spPr>
            <a:xfrm>
              <a:off x="8493840" y="2591280"/>
              <a:ext cx="82800" cy="482400"/>
            </a:xfrm>
            <a:custGeom>
              <a:avLst/>
              <a:gdLst/>
              <a:ahLst/>
              <a:rect l="l" t="t" r="r" b="b"/>
              <a:pathLst>
                <a:path w="40647" h="23545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6"/>
            <p:cNvSpPr/>
            <p:nvPr/>
          </p:nvSpPr>
          <p:spPr>
            <a:xfrm>
              <a:off x="8541360" y="2115360"/>
              <a:ext cx="212760" cy="262800"/>
            </a:xfrm>
            <a:custGeom>
              <a:avLst/>
              <a:gdLst/>
              <a:ahLst/>
              <a:rect l="l" t="t" r="r" b="b"/>
              <a:pathLst>
                <a:path w="103921" h="128329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7"/>
            <p:cNvSpPr/>
            <p:nvPr/>
          </p:nvSpPr>
          <p:spPr>
            <a:xfrm>
              <a:off x="8583120" y="2402640"/>
              <a:ext cx="263160" cy="294480"/>
            </a:xfrm>
            <a:custGeom>
              <a:avLst/>
              <a:gdLst/>
              <a:ahLst/>
              <a:rect l="l" t="t" r="r" b="b"/>
              <a:pathLst>
                <a:path w="128622" h="14386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8"/>
            <p:cNvSpPr/>
            <p:nvPr/>
          </p:nvSpPr>
          <p:spPr>
            <a:xfrm>
              <a:off x="8506440" y="2497680"/>
              <a:ext cx="383760" cy="440640"/>
            </a:xfrm>
            <a:custGeom>
              <a:avLst/>
              <a:gdLst/>
              <a:ahLst/>
              <a:rect l="l" t="t" r="r" b="b"/>
              <a:pathLst>
                <a:path w="187397" h="215209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9"/>
            <p:cNvSpPr/>
            <p:nvPr/>
          </p:nvSpPr>
          <p:spPr>
            <a:xfrm>
              <a:off x="8574480" y="2136600"/>
              <a:ext cx="283680" cy="348840"/>
            </a:xfrm>
            <a:custGeom>
              <a:avLst/>
              <a:gdLst/>
              <a:ahLst/>
              <a:rect l="l" t="t" r="r" b="b"/>
              <a:pathLst>
                <a:path w="138529" h="170431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0"/>
            <p:cNvSpPr/>
            <p:nvPr/>
          </p:nvSpPr>
          <p:spPr>
            <a:xfrm>
              <a:off x="8586000" y="2134800"/>
              <a:ext cx="283320" cy="267840"/>
            </a:xfrm>
            <a:custGeom>
              <a:avLst/>
              <a:gdLst/>
              <a:ahLst/>
              <a:rect l="l" t="t" r="r" b="b"/>
              <a:pathLst>
                <a:path w="138474" h="130867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1"/>
            <p:cNvSpPr/>
            <p:nvPr/>
          </p:nvSpPr>
          <p:spPr>
            <a:xfrm>
              <a:off x="8805240" y="2557080"/>
              <a:ext cx="190440" cy="630360"/>
            </a:xfrm>
            <a:custGeom>
              <a:avLst/>
              <a:gdLst/>
              <a:ahLst/>
              <a:rect l="l" t="t" r="r" b="b"/>
              <a:pathLst>
                <a:path w="93089" h="30777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12"/>
            <p:cNvSpPr/>
            <p:nvPr/>
          </p:nvSpPr>
          <p:spPr>
            <a:xfrm>
              <a:off x="8633160" y="4448160"/>
              <a:ext cx="222480" cy="169920"/>
            </a:xfrm>
            <a:custGeom>
              <a:avLst/>
              <a:gdLst/>
              <a:ahLst/>
              <a:rect l="l" t="t" r="r" b="b"/>
              <a:pathLst>
                <a:path w="108744" h="83141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13"/>
            <p:cNvSpPr/>
            <p:nvPr/>
          </p:nvSpPr>
          <p:spPr>
            <a:xfrm>
              <a:off x="8634240" y="4502520"/>
              <a:ext cx="221400" cy="114840"/>
            </a:xfrm>
            <a:custGeom>
              <a:avLst/>
              <a:gdLst/>
              <a:ahLst/>
              <a:rect l="l" t="t" r="r" b="b"/>
              <a:pathLst>
                <a:path w="108204" h="56238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4"/>
            <p:cNvSpPr/>
            <p:nvPr/>
          </p:nvSpPr>
          <p:spPr>
            <a:xfrm>
              <a:off x="8463600" y="4410360"/>
              <a:ext cx="204120" cy="158040"/>
            </a:xfrm>
            <a:custGeom>
              <a:avLst/>
              <a:gdLst/>
              <a:ahLst/>
              <a:rect l="l" t="t" r="r" b="b"/>
              <a:pathLst>
                <a:path w="99827" h="77341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15"/>
            <p:cNvSpPr/>
            <p:nvPr/>
          </p:nvSpPr>
          <p:spPr>
            <a:xfrm>
              <a:off x="8463600" y="4462560"/>
              <a:ext cx="203760" cy="105840"/>
            </a:xfrm>
            <a:custGeom>
              <a:avLst/>
              <a:gdLst/>
              <a:ahLst/>
              <a:rect l="l" t="t" r="r" b="b"/>
              <a:pathLst>
                <a:path w="99536" h="51729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16"/>
            <p:cNvSpPr/>
            <p:nvPr/>
          </p:nvSpPr>
          <p:spPr>
            <a:xfrm>
              <a:off x="8496360" y="2939400"/>
              <a:ext cx="436320" cy="1525680"/>
            </a:xfrm>
            <a:custGeom>
              <a:avLst/>
              <a:gdLst/>
              <a:ahLst/>
              <a:rect l="l" t="t" r="r" b="b"/>
              <a:pathLst>
                <a:path w="213068" h="74445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17"/>
            <p:cNvSpPr/>
            <p:nvPr/>
          </p:nvSpPr>
          <p:spPr>
            <a:xfrm>
              <a:off x="8478000" y="2903400"/>
              <a:ext cx="464760" cy="1014480"/>
            </a:xfrm>
            <a:custGeom>
              <a:avLst/>
              <a:gdLst/>
              <a:ahLst/>
              <a:rect l="l" t="t" r="r" b="b"/>
              <a:pathLst>
                <a:path w="226922" h="495109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 rotWithShape="0">
              <a:gsLst>
                <a:gs pos="0">
                  <a:srgbClr val="00b5dd"/>
                </a:gs>
                <a:gs pos="100000">
                  <a:srgbClr val="007bb9"/>
                </a:gs>
              </a:gsLst>
              <a:lin ang="161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18"/>
            <p:cNvSpPr/>
            <p:nvPr/>
          </p:nvSpPr>
          <p:spPr>
            <a:xfrm>
              <a:off x="8797320" y="2550600"/>
              <a:ext cx="155880" cy="194400"/>
            </a:xfrm>
            <a:custGeom>
              <a:avLst/>
              <a:gdLst/>
              <a:ahLst/>
              <a:rect l="l" t="t" r="r" b="b"/>
              <a:pathLst>
                <a:path w="76263" h="95029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19"/>
            <p:cNvSpPr/>
            <p:nvPr/>
          </p:nvSpPr>
          <p:spPr>
            <a:xfrm>
              <a:off x="8494920" y="2497680"/>
              <a:ext cx="129960" cy="136440"/>
            </a:xfrm>
            <a:custGeom>
              <a:avLst/>
              <a:gdLst/>
              <a:ahLst/>
              <a:rect l="l" t="t" r="r" b="b"/>
              <a:pathLst>
                <a:path w="63531" h="66745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75" name="Google Shape;400;p14" descr=""/>
          <p:cNvPicPr/>
          <p:nvPr/>
        </p:nvPicPr>
        <p:blipFill>
          <a:blip r:embed="rId1"/>
          <a:stretch/>
        </p:blipFill>
        <p:spPr>
          <a:xfrm>
            <a:off x="311760" y="475920"/>
            <a:ext cx="3902400" cy="510840"/>
          </a:xfrm>
          <a:prstGeom prst="rect">
            <a:avLst/>
          </a:prstGeom>
          <a:ln>
            <a:noFill/>
          </a:ln>
        </p:spPr>
      </p:pic>
      <p:sp>
        <p:nvSpPr>
          <p:cNvPr id="576" name="CustomShape 20"/>
          <p:cNvSpPr/>
          <p:nvPr/>
        </p:nvSpPr>
        <p:spPr>
          <a:xfrm>
            <a:off x="177840" y="1297080"/>
            <a:ext cx="8154720" cy="34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73763"/>
              </a:buClr>
              <a:buFont typeface="Roboto"/>
              <a:buChar char="●"/>
            </a:pPr>
            <a:r>
              <a:rPr b="0" lang="en-IN" sz="1400" spc="-1" strike="noStrike">
                <a:solidFill>
                  <a:srgbClr val="073763"/>
                </a:solidFill>
                <a:latin typeface="Roboto"/>
                <a:ea typeface="Roboto"/>
              </a:rPr>
              <a:t>Jira is a software development tool used by agile teams.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1001"/>
              </a:spcBef>
              <a:buClr>
                <a:srgbClr val="073763"/>
              </a:buClr>
              <a:buFont typeface="Roboto"/>
              <a:buChar char="●"/>
            </a:pPr>
            <a:r>
              <a:rPr b="0" lang="en-IN" sz="1400" spc="-1" strike="noStrike">
                <a:solidFill>
                  <a:srgbClr val="073763"/>
                </a:solidFill>
                <a:latin typeface="Roboto"/>
                <a:ea typeface="Roboto"/>
              </a:rPr>
              <a:t>The whole software is based on 4 key principles : </a:t>
            </a:r>
            <a:endParaRPr b="0" lang="en-IN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spcBef>
                <a:spcPts val="1001"/>
              </a:spcBef>
              <a:buClr>
                <a:srgbClr val="07376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073763"/>
                </a:solidFill>
                <a:latin typeface="Roboto"/>
                <a:ea typeface="Roboto"/>
              </a:rPr>
              <a:t> </a:t>
            </a:r>
            <a:r>
              <a:rPr b="0" lang="en-IN" sz="1400" spc="-1" strike="noStrike">
                <a:solidFill>
                  <a:srgbClr val="073763"/>
                </a:solidFill>
                <a:latin typeface="Roboto"/>
                <a:ea typeface="Roboto"/>
              </a:rPr>
              <a:t>Plan ,  Track , Release,  Report.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1001"/>
              </a:spcBef>
              <a:buClr>
                <a:srgbClr val="073763"/>
              </a:buClr>
              <a:buFont typeface="Roboto"/>
              <a:buChar char="●"/>
            </a:pPr>
            <a:r>
              <a:rPr b="0" lang="en-IN" sz="1400" spc="-1" strike="noStrike">
                <a:solidFill>
                  <a:srgbClr val="073763"/>
                </a:solidFill>
                <a:latin typeface="Roboto"/>
                <a:ea typeface="Roboto"/>
              </a:rPr>
              <a:t>Jira offers several products and deployment options that are purpose-built for Software, IT, Business, Ops teams, and more.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1001"/>
              </a:spcBef>
              <a:buClr>
                <a:srgbClr val="073763"/>
              </a:buClr>
              <a:buFont typeface="Roboto"/>
              <a:buChar char="●"/>
            </a:pPr>
            <a:r>
              <a:rPr b="0" lang="en-IN" sz="1400" spc="-1" strike="noStrike">
                <a:solidFill>
                  <a:srgbClr val="073763"/>
                </a:solidFill>
                <a:latin typeface="Roboto"/>
                <a:ea typeface="Roboto"/>
              </a:rPr>
              <a:t>Basically it has everything to smoothly execute a project with proper coordination with the team. That’s why major big companies like Ebay, Airbnb , Toyota , NASA uses it.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1001"/>
              </a:spcBef>
              <a:buClr>
                <a:srgbClr val="073763"/>
              </a:buClr>
              <a:buFont typeface="Roboto"/>
              <a:buChar char="●"/>
            </a:pPr>
            <a:r>
              <a:rPr b="0" lang="en-IN" sz="1400" spc="-1" strike="noStrike">
                <a:solidFill>
                  <a:srgbClr val="073763"/>
                </a:solidFill>
                <a:latin typeface="Roboto"/>
                <a:ea typeface="Roboto"/>
              </a:rPr>
              <a:t>JIRA provides a continuous integration between other Atlassian products like:</a:t>
            </a:r>
            <a:endParaRPr b="0" lang="en-IN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spcBef>
                <a:spcPts val="1001"/>
              </a:spcBef>
              <a:buClr>
                <a:srgbClr val="07376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073763"/>
                </a:solidFill>
                <a:latin typeface="Roboto"/>
                <a:ea typeface="Roboto"/>
              </a:rPr>
              <a:t>BitBucket ( source control tool ) and Confluence ( Knowledge Management tool) , which enhances the overall experience.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73763"/>
              </a:buClr>
              <a:buFont typeface="Roboto"/>
              <a:buChar char="●"/>
            </a:pPr>
            <a:r>
              <a:rPr b="0" lang="en-IN" sz="1400" spc="-1" strike="noStrike">
                <a:solidFill>
                  <a:srgbClr val="073763"/>
                </a:solidFill>
                <a:latin typeface="Roboto"/>
                <a:ea typeface="Roboto"/>
              </a:rPr>
              <a:t>Due to its countless add-ons Jira is fully customizable according to one's need.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457200" y="605520"/>
            <a:ext cx="5640480" cy="38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0b5394"/>
                </a:solidFill>
                <a:latin typeface="Arial"/>
                <a:ea typeface="Arial"/>
              </a:rPr>
              <a:t>JIRA : Incident Management Tools</a:t>
            </a:r>
            <a:br/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TextShape 2"/>
          <p:cNvSpPr txBox="1"/>
          <p:nvPr/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AF5EB52-3C58-4F9B-8539-DDD23686E0C5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799200" y="919440"/>
            <a:ext cx="5787720" cy="39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There are 4 major Incident management tools in JIRA family: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1" lang="en-IN" sz="1400" spc="-1" strike="noStrike">
                <a:solidFill>
                  <a:srgbClr val="0b5394"/>
                </a:solidFill>
                <a:latin typeface="Arial"/>
                <a:ea typeface="Arial"/>
              </a:rPr>
              <a:t>JIRA Core</a:t>
            </a:r>
            <a:r>
              <a:rPr b="0" lang="en-IN" sz="1400" spc="-1" strike="noStrike">
                <a:solidFill>
                  <a:srgbClr val="0b5394"/>
                </a:solidFill>
                <a:latin typeface="Arial"/>
                <a:ea typeface="Arial"/>
              </a:rPr>
              <a:t>: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It is the base of JIRA, </a:t>
            </a:r>
            <a:r>
              <a:rPr b="0" lang="en-IN" sz="1400" spc="-1" strike="noStrike">
                <a:solidFill>
                  <a:srgbClr val="000000"/>
                </a:solidFill>
                <a:latin typeface="Roboto"/>
                <a:ea typeface="Roboto"/>
              </a:rPr>
              <a:t>Manage any business project including marketing campaigns, HR onboarding, approvals and legal document reviews.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1" lang="en-IN" sz="1400" spc="-1" strike="noStrike">
                <a:solidFill>
                  <a:srgbClr val="0b5394"/>
                </a:solidFill>
                <a:latin typeface="Arial"/>
                <a:ea typeface="Arial"/>
              </a:rPr>
              <a:t>JIRA Software</a:t>
            </a:r>
            <a:r>
              <a:rPr b="0" lang="en-IN" sz="1400" spc="-1" strike="noStrike">
                <a:solidFill>
                  <a:srgbClr val="0b5394"/>
                </a:solidFill>
                <a:latin typeface="Arial"/>
                <a:ea typeface="Arial"/>
              </a:rPr>
              <a:t>: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J</a:t>
            </a:r>
            <a:r>
              <a:rPr b="0" lang="en-IN" sz="1400" spc="-1" strike="noStrike">
                <a:solidFill>
                  <a:srgbClr val="000000"/>
                </a:solidFill>
                <a:latin typeface="Roboto"/>
                <a:ea typeface="Roboto"/>
              </a:rPr>
              <a:t>ira Software is built for every member of a software team to plan,track, and release great software.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1" lang="en-IN" sz="1400" spc="-1" strike="noStrike">
                <a:solidFill>
                  <a:srgbClr val="0b5394"/>
                </a:solidFill>
                <a:latin typeface="Arial"/>
                <a:ea typeface="Arial"/>
              </a:rPr>
              <a:t>JIRA Service Desk</a:t>
            </a:r>
            <a:r>
              <a:rPr b="0" lang="en-IN" sz="1400" spc="-1" strike="noStrike">
                <a:solidFill>
                  <a:srgbClr val="0b5394"/>
                </a:solidFill>
                <a:latin typeface="Arial"/>
                <a:ea typeface="Arial"/>
              </a:rPr>
              <a:t>:</a:t>
            </a:r>
            <a:r>
              <a:rPr b="0" lang="en-IN" sz="1400" spc="-1" strike="noStrike">
                <a:solidFill>
                  <a:srgbClr val="000000"/>
                </a:solidFill>
                <a:latin typeface="Roboto"/>
                <a:ea typeface="Roboto"/>
              </a:rPr>
              <a:t>A flexible, collaborative ITSM solution built for rapid service delivery.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●"/>
            </a:pPr>
            <a:r>
              <a:rPr b="1" lang="en-IN" sz="1400" spc="-1" strike="noStrike">
                <a:solidFill>
                  <a:srgbClr val="0b5394"/>
                </a:solidFill>
                <a:latin typeface="Arial"/>
                <a:ea typeface="Arial"/>
              </a:rPr>
              <a:t>JIRA Ops</a:t>
            </a:r>
            <a:r>
              <a:rPr b="0" lang="en-IN" sz="1400" spc="-1" strike="noStrike">
                <a:solidFill>
                  <a:srgbClr val="0b5394"/>
                </a:solidFill>
                <a:latin typeface="Arial"/>
                <a:ea typeface="Arial"/>
              </a:rPr>
              <a:t>: </a:t>
            </a:r>
            <a:r>
              <a:rPr b="0" lang="en-IN" sz="1400" spc="-1" strike="noStrike">
                <a:solidFill>
                  <a:srgbClr val="000000"/>
                </a:solidFill>
                <a:latin typeface="Roboto"/>
                <a:ea typeface="Roboto"/>
              </a:rPr>
              <a:t>Modern incident management tool for operating always-on services.Quickly </a:t>
            </a:r>
            <a:r>
              <a:rPr b="0" lang="en-IN" sz="1400" spc="-1" strike="noStrike">
                <a:solidFill>
                  <a:srgbClr val="253858"/>
                </a:solidFill>
                <a:latin typeface="Roboto"/>
                <a:ea typeface="Roboto"/>
              </a:rPr>
              <a:t>Respond to critical issues, also provides  Dynamic reporting and analytics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</a:pPr>
            <a:endParaRPr b="0" lang="en-IN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580" name="Google Shape;409;p15" descr=""/>
          <p:cNvPicPr/>
          <p:nvPr/>
        </p:nvPicPr>
        <p:blipFill>
          <a:blip r:embed="rId1"/>
          <a:stretch/>
        </p:blipFill>
        <p:spPr>
          <a:xfrm>
            <a:off x="204480" y="2207880"/>
            <a:ext cx="572400" cy="643320"/>
          </a:xfrm>
          <a:prstGeom prst="rect">
            <a:avLst/>
          </a:prstGeom>
          <a:ln>
            <a:noFill/>
          </a:ln>
        </p:spPr>
      </p:pic>
      <p:pic>
        <p:nvPicPr>
          <p:cNvPr id="581" name="Google Shape;410;p15" descr=""/>
          <p:cNvPicPr/>
          <p:nvPr/>
        </p:nvPicPr>
        <p:blipFill>
          <a:blip r:embed="rId2"/>
          <a:stretch/>
        </p:blipFill>
        <p:spPr>
          <a:xfrm>
            <a:off x="248400" y="1409400"/>
            <a:ext cx="528120" cy="593640"/>
          </a:xfrm>
          <a:prstGeom prst="rect">
            <a:avLst/>
          </a:prstGeom>
          <a:ln>
            <a:noFill/>
          </a:ln>
        </p:spPr>
      </p:pic>
      <p:pic>
        <p:nvPicPr>
          <p:cNvPr id="582" name="Google Shape;411;p15" descr=""/>
          <p:cNvPicPr/>
          <p:nvPr/>
        </p:nvPicPr>
        <p:blipFill>
          <a:blip r:embed="rId3"/>
          <a:stretch/>
        </p:blipFill>
        <p:spPr>
          <a:xfrm>
            <a:off x="204480" y="3146400"/>
            <a:ext cx="572400" cy="643320"/>
          </a:xfrm>
          <a:prstGeom prst="rect">
            <a:avLst/>
          </a:prstGeom>
          <a:ln>
            <a:noFill/>
          </a:ln>
        </p:spPr>
      </p:pic>
      <p:pic>
        <p:nvPicPr>
          <p:cNvPr id="583" name="Google Shape;412;p15" descr=""/>
          <p:cNvPicPr/>
          <p:nvPr/>
        </p:nvPicPr>
        <p:blipFill>
          <a:blip r:embed="rId4"/>
          <a:stretch/>
        </p:blipFill>
        <p:spPr>
          <a:xfrm>
            <a:off x="226440" y="4084920"/>
            <a:ext cx="572400" cy="643320"/>
          </a:xfrm>
          <a:prstGeom prst="rect">
            <a:avLst/>
          </a:prstGeom>
          <a:ln>
            <a:noFill/>
          </a:ln>
        </p:spPr>
      </p:pic>
      <p:grpSp>
        <p:nvGrpSpPr>
          <p:cNvPr id="584" name="Group 4"/>
          <p:cNvGrpSpPr/>
          <p:nvPr/>
        </p:nvGrpSpPr>
        <p:grpSpPr>
          <a:xfrm>
            <a:off x="6535800" y="930240"/>
            <a:ext cx="2318400" cy="3613320"/>
            <a:chOff x="6535800" y="930240"/>
            <a:chExt cx="2318400" cy="3613320"/>
          </a:xfrm>
        </p:grpSpPr>
        <p:sp>
          <p:nvSpPr>
            <p:cNvPr id="585" name="CustomShape 5"/>
            <p:cNvSpPr/>
            <p:nvPr/>
          </p:nvSpPr>
          <p:spPr>
            <a:xfrm>
              <a:off x="8049600" y="3564720"/>
              <a:ext cx="673200" cy="389160"/>
            </a:xfrm>
            <a:custGeom>
              <a:avLst/>
              <a:gdLst/>
              <a:ahLst/>
              <a:rect l="l" t="t" r="r" b="b"/>
              <a:pathLst>
                <a:path w="658819" h="38100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6"/>
            <p:cNvSpPr/>
            <p:nvPr/>
          </p:nvSpPr>
          <p:spPr>
            <a:xfrm>
              <a:off x="8391240" y="3709440"/>
              <a:ext cx="195120" cy="150840"/>
            </a:xfrm>
            <a:custGeom>
              <a:avLst/>
              <a:gdLst/>
              <a:ahLst/>
              <a:rect l="l" t="t" r="r" b="b"/>
              <a:pathLst>
                <a:path w="191092" h="147874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7"/>
            <p:cNvSpPr/>
            <p:nvPr/>
          </p:nvSpPr>
          <p:spPr>
            <a:xfrm>
              <a:off x="8392320" y="3759120"/>
              <a:ext cx="194040" cy="101160"/>
            </a:xfrm>
            <a:custGeom>
              <a:avLst/>
              <a:gdLst/>
              <a:ahLst/>
              <a:rect l="l" t="t" r="r" b="b"/>
              <a:pathLst>
                <a:path w="190145" h="99367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8"/>
            <p:cNvSpPr/>
            <p:nvPr/>
          </p:nvSpPr>
          <p:spPr>
            <a:xfrm>
              <a:off x="8191440" y="3633840"/>
              <a:ext cx="194760" cy="145080"/>
            </a:xfrm>
            <a:custGeom>
              <a:avLst/>
              <a:gdLst/>
              <a:ahLst/>
              <a:rect l="l" t="t" r="r" b="b"/>
              <a:pathLst>
                <a:path w="190969" h="142446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9"/>
            <p:cNvSpPr/>
            <p:nvPr/>
          </p:nvSpPr>
          <p:spPr>
            <a:xfrm>
              <a:off x="8191800" y="3680280"/>
              <a:ext cx="194040" cy="101160"/>
            </a:xfrm>
            <a:custGeom>
              <a:avLst/>
              <a:gdLst/>
              <a:ahLst/>
              <a:rect l="l" t="t" r="r" b="b"/>
              <a:pathLst>
                <a:path w="190145" h="99378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10"/>
            <p:cNvSpPr/>
            <p:nvPr/>
          </p:nvSpPr>
          <p:spPr>
            <a:xfrm>
              <a:off x="8240400" y="2761200"/>
              <a:ext cx="335520" cy="964080"/>
            </a:xfrm>
            <a:custGeom>
              <a:avLst/>
              <a:gdLst/>
              <a:ahLst/>
              <a:rect l="l" t="t" r="r" b="b"/>
              <a:pathLst>
                <a:path w="328490" h="943536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11"/>
            <p:cNvSpPr/>
            <p:nvPr/>
          </p:nvSpPr>
          <p:spPr>
            <a:xfrm>
              <a:off x="8316360" y="2160720"/>
              <a:ext cx="214560" cy="209160"/>
            </a:xfrm>
            <a:custGeom>
              <a:avLst/>
              <a:gdLst/>
              <a:ahLst/>
              <a:rect l="l" t="t" r="r" b="b"/>
              <a:pathLst>
                <a:path w="210314" h="204988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12"/>
            <p:cNvSpPr/>
            <p:nvPr/>
          </p:nvSpPr>
          <p:spPr>
            <a:xfrm>
              <a:off x="7977240" y="2227320"/>
              <a:ext cx="324000" cy="462960"/>
            </a:xfrm>
            <a:custGeom>
              <a:avLst/>
              <a:gdLst/>
              <a:ahLst/>
              <a:rect l="l" t="t" r="r" b="b"/>
              <a:pathLst>
                <a:path w="317332" h="453297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13"/>
            <p:cNvSpPr/>
            <p:nvPr/>
          </p:nvSpPr>
          <p:spPr>
            <a:xfrm>
              <a:off x="7951320" y="2613240"/>
              <a:ext cx="154440" cy="100800"/>
            </a:xfrm>
            <a:custGeom>
              <a:avLst/>
              <a:gdLst/>
              <a:ahLst/>
              <a:rect l="l" t="t" r="r" b="b"/>
              <a:pathLst>
                <a:path w="151441" h="99116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14"/>
            <p:cNvSpPr/>
            <p:nvPr/>
          </p:nvSpPr>
          <p:spPr>
            <a:xfrm>
              <a:off x="7956000" y="2634840"/>
              <a:ext cx="100800" cy="83880"/>
            </a:xfrm>
            <a:custGeom>
              <a:avLst/>
              <a:gdLst/>
              <a:ahLst/>
              <a:rect l="l" t="t" r="r" b="b"/>
              <a:pathLst>
                <a:path w="98885" h="82426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15"/>
            <p:cNvSpPr/>
            <p:nvPr/>
          </p:nvSpPr>
          <p:spPr>
            <a:xfrm>
              <a:off x="8240400" y="2190240"/>
              <a:ext cx="349200" cy="703800"/>
            </a:xfrm>
            <a:custGeom>
              <a:avLst/>
              <a:gdLst/>
              <a:ahLst/>
              <a:rect l="l" t="t" r="r" b="b"/>
              <a:pathLst>
                <a:path w="342080" h="688737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16"/>
            <p:cNvSpPr/>
            <p:nvPr/>
          </p:nvSpPr>
          <p:spPr>
            <a:xfrm>
              <a:off x="8525160" y="2333880"/>
              <a:ext cx="135000" cy="621360"/>
            </a:xfrm>
            <a:custGeom>
              <a:avLst/>
              <a:gdLst/>
              <a:ahLst/>
              <a:rect l="l" t="t" r="r" b="b"/>
              <a:pathLst>
                <a:path w="132559" h="608427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17"/>
            <p:cNvSpPr/>
            <p:nvPr/>
          </p:nvSpPr>
          <p:spPr>
            <a:xfrm>
              <a:off x="8307360" y="1943640"/>
              <a:ext cx="231480" cy="282600"/>
            </a:xfrm>
            <a:custGeom>
              <a:avLst/>
              <a:gdLst/>
              <a:ahLst/>
              <a:rect l="l" t="t" r="r" b="b"/>
              <a:pathLst>
                <a:path w="226927" h="276849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18"/>
            <p:cNvSpPr/>
            <p:nvPr/>
          </p:nvSpPr>
          <p:spPr>
            <a:xfrm>
              <a:off x="8316360" y="1918800"/>
              <a:ext cx="244800" cy="241920"/>
            </a:xfrm>
            <a:custGeom>
              <a:avLst/>
              <a:gdLst/>
              <a:ahLst/>
              <a:rect l="l" t="t" r="r" b="b"/>
              <a:pathLst>
                <a:path w="239905" h="23702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19"/>
            <p:cNvSpPr/>
            <p:nvPr/>
          </p:nvSpPr>
          <p:spPr>
            <a:xfrm>
              <a:off x="8507880" y="2296080"/>
              <a:ext cx="151560" cy="206280"/>
            </a:xfrm>
            <a:custGeom>
              <a:avLst/>
              <a:gdLst/>
              <a:ahLst/>
              <a:rect l="l" t="t" r="r" b="b"/>
              <a:pathLst>
                <a:path w="148633" h="202336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20"/>
            <p:cNvSpPr/>
            <p:nvPr/>
          </p:nvSpPr>
          <p:spPr>
            <a:xfrm>
              <a:off x="8193240" y="2190600"/>
              <a:ext cx="123120" cy="198720"/>
            </a:xfrm>
            <a:custGeom>
              <a:avLst/>
              <a:gdLst/>
              <a:ahLst/>
              <a:rect l="l" t="t" r="r" b="b"/>
              <a:pathLst>
                <a:path w="120770" h="194746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21"/>
            <p:cNvSpPr/>
            <p:nvPr/>
          </p:nvSpPr>
          <p:spPr>
            <a:xfrm>
              <a:off x="6535800" y="4155120"/>
              <a:ext cx="671760" cy="388440"/>
            </a:xfrm>
            <a:custGeom>
              <a:avLst/>
              <a:gdLst/>
              <a:ahLst/>
              <a:rect l="l" t="t" r="r" b="b"/>
              <a:pathLst>
                <a:path w="657677" h="38023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22"/>
            <p:cNvSpPr/>
            <p:nvPr/>
          </p:nvSpPr>
          <p:spPr>
            <a:xfrm>
              <a:off x="6589800" y="2896200"/>
              <a:ext cx="160560" cy="351000"/>
            </a:xfrm>
            <a:custGeom>
              <a:avLst/>
              <a:gdLst/>
              <a:ahLst/>
              <a:rect l="l" t="t" r="r" b="b"/>
              <a:pathLst>
                <a:path w="157580" h="343757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23"/>
            <p:cNvSpPr/>
            <p:nvPr/>
          </p:nvSpPr>
          <p:spPr>
            <a:xfrm>
              <a:off x="6612480" y="2751840"/>
              <a:ext cx="115560" cy="222840"/>
            </a:xfrm>
            <a:custGeom>
              <a:avLst/>
              <a:gdLst/>
              <a:ahLst/>
              <a:rect l="l" t="t" r="r" b="b"/>
              <a:pathLst>
                <a:path w="113353" h="218341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24"/>
            <p:cNvSpPr/>
            <p:nvPr/>
          </p:nvSpPr>
          <p:spPr>
            <a:xfrm>
              <a:off x="6867000" y="4294080"/>
              <a:ext cx="249480" cy="140400"/>
            </a:xfrm>
            <a:custGeom>
              <a:avLst/>
              <a:gdLst/>
              <a:ahLst/>
              <a:rect l="l" t="t" r="r" b="b"/>
              <a:pathLst>
                <a:path w="244333" h="137739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25"/>
            <p:cNvSpPr/>
            <p:nvPr/>
          </p:nvSpPr>
          <p:spPr>
            <a:xfrm>
              <a:off x="6871320" y="4317120"/>
              <a:ext cx="245160" cy="117720"/>
            </a:xfrm>
            <a:custGeom>
              <a:avLst/>
              <a:gdLst/>
              <a:ahLst/>
              <a:rect l="l" t="t" r="r" b="b"/>
              <a:pathLst>
                <a:path w="240222" h="115414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26"/>
            <p:cNvSpPr/>
            <p:nvPr/>
          </p:nvSpPr>
          <p:spPr>
            <a:xfrm>
              <a:off x="6684840" y="4212000"/>
              <a:ext cx="249480" cy="140400"/>
            </a:xfrm>
            <a:custGeom>
              <a:avLst/>
              <a:gdLst/>
              <a:ahLst/>
              <a:rect l="l" t="t" r="r" b="b"/>
              <a:pathLst>
                <a:path w="244438" h="137739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27"/>
            <p:cNvSpPr/>
            <p:nvPr/>
          </p:nvSpPr>
          <p:spPr>
            <a:xfrm>
              <a:off x="6689160" y="4235040"/>
              <a:ext cx="245160" cy="117720"/>
            </a:xfrm>
            <a:custGeom>
              <a:avLst/>
              <a:gdLst/>
              <a:ahLst/>
              <a:rect l="l" t="t" r="r" b="b"/>
              <a:pathLst>
                <a:path w="240317" h="115414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28"/>
            <p:cNvSpPr/>
            <p:nvPr/>
          </p:nvSpPr>
          <p:spPr>
            <a:xfrm>
              <a:off x="6684840" y="3302280"/>
              <a:ext cx="365400" cy="1032480"/>
            </a:xfrm>
            <a:custGeom>
              <a:avLst/>
              <a:gdLst/>
              <a:ahLst/>
              <a:rect l="l" t="t" r="r" b="b"/>
              <a:pathLst>
                <a:path w="357956" h="1010624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29"/>
            <p:cNvSpPr/>
            <p:nvPr/>
          </p:nvSpPr>
          <p:spPr>
            <a:xfrm>
              <a:off x="6731640" y="2456280"/>
              <a:ext cx="264960" cy="424800"/>
            </a:xfrm>
            <a:custGeom>
              <a:avLst/>
              <a:gdLst/>
              <a:ahLst/>
              <a:rect l="l" t="t" r="r" b="b"/>
              <a:pathLst>
                <a:path w="259735" h="415919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30"/>
            <p:cNvSpPr/>
            <p:nvPr/>
          </p:nvSpPr>
          <p:spPr>
            <a:xfrm>
              <a:off x="6645240" y="2756880"/>
              <a:ext cx="407520" cy="676080"/>
            </a:xfrm>
            <a:custGeom>
              <a:avLst/>
              <a:gdLst/>
              <a:ahLst/>
              <a:rect l="l" t="t" r="r" b="b"/>
              <a:pathLst>
                <a:path w="399004" h="66168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31"/>
            <p:cNvSpPr/>
            <p:nvPr/>
          </p:nvSpPr>
          <p:spPr>
            <a:xfrm>
              <a:off x="6933600" y="2841120"/>
              <a:ext cx="513720" cy="403200"/>
            </a:xfrm>
            <a:custGeom>
              <a:avLst/>
              <a:gdLst/>
              <a:ahLst/>
              <a:rect l="l" t="t" r="r" b="b"/>
              <a:pathLst>
                <a:path w="503069" h="39481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32"/>
            <p:cNvSpPr/>
            <p:nvPr/>
          </p:nvSpPr>
          <p:spPr>
            <a:xfrm>
              <a:off x="6915240" y="2832480"/>
              <a:ext cx="157320" cy="230400"/>
            </a:xfrm>
            <a:custGeom>
              <a:avLst/>
              <a:gdLst/>
              <a:ahLst/>
              <a:rect l="l" t="t" r="r" b="b"/>
              <a:pathLst>
                <a:path w="154147" h="225876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33"/>
            <p:cNvSpPr/>
            <p:nvPr/>
          </p:nvSpPr>
          <p:spPr>
            <a:xfrm>
              <a:off x="6739920" y="2437560"/>
              <a:ext cx="256680" cy="283680"/>
            </a:xfrm>
            <a:custGeom>
              <a:avLst/>
              <a:gdLst/>
              <a:ahLst/>
              <a:rect l="l" t="t" r="r" b="b"/>
              <a:pathLst>
                <a:path w="251532" h="277898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34"/>
            <p:cNvSpPr/>
            <p:nvPr/>
          </p:nvSpPr>
          <p:spPr>
            <a:xfrm>
              <a:off x="7291440" y="3018600"/>
              <a:ext cx="77400" cy="68040"/>
            </a:xfrm>
            <a:custGeom>
              <a:avLst/>
              <a:gdLst/>
              <a:ahLst/>
              <a:rect l="l" t="t" r="r" b="b"/>
              <a:pathLst>
                <a:path w="76119" h="66973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5" name="Group 35"/>
            <p:cNvGrpSpPr/>
            <p:nvPr/>
          </p:nvGrpSpPr>
          <p:grpSpPr>
            <a:xfrm>
              <a:off x="7269480" y="2993760"/>
              <a:ext cx="224280" cy="134640"/>
              <a:chOff x="7269480" y="2993760"/>
              <a:chExt cx="224280" cy="134640"/>
            </a:xfrm>
          </p:grpSpPr>
          <p:sp>
            <p:nvSpPr>
              <p:cNvPr id="616" name="CustomShape 36"/>
              <p:cNvSpPr/>
              <p:nvPr/>
            </p:nvSpPr>
            <p:spPr>
              <a:xfrm>
                <a:off x="7269840" y="2999160"/>
                <a:ext cx="223920" cy="129240"/>
              </a:xfrm>
              <a:custGeom>
                <a:avLst/>
                <a:gdLst/>
                <a:ahLst/>
                <a:rect l="l" t="t" r="r" b="b"/>
                <a:pathLst>
                  <a:path w="219679" h="126881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CustomShape 37"/>
              <p:cNvSpPr/>
              <p:nvPr/>
            </p:nvSpPr>
            <p:spPr>
              <a:xfrm>
                <a:off x="7269480" y="3083400"/>
                <a:ext cx="5760" cy="5040"/>
              </a:xfrm>
              <a:custGeom>
                <a:avLst/>
                <a:gdLst/>
                <a:ahLst/>
                <a:rect l="l" t="t" r="r" b="b"/>
                <a:pathLst>
                  <a:path w="6086" h="5238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CustomShape 38"/>
              <p:cNvSpPr/>
              <p:nvPr/>
            </p:nvSpPr>
            <p:spPr>
              <a:xfrm>
                <a:off x="7488000" y="3034080"/>
                <a:ext cx="4680" cy="4680"/>
              </a:xfrm>
              <a:custGeom>
                <a:avLst/>
                <a:gdLst/>
                <a:ahLst/>
                <a:rect l="l" t="t" r="r" b="b"/>
                <a:pathLst>
                  <a:path w="4849" h="4953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CustomShape 39"/>
              <p:cNvSpPr/>
              <p:nvPr/>
            </p:nvSpPr>
            <p:spPr>
              <a:xfrm>
                <a:off x="7269840" y="2994840"/>
                <a:ext cx="223200" cy="129240"/>
              </a:xfrm>
              <a:custGeom>
                <a:avLst/>
                <a:gdLst/>
                <a:ahLst/>
                <a:rect l="l" t="t" r="r" b="b"/>
                <a:pathLst>
                  <a:path w="219203" h="126874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CustomShape 40"/>
              <p:cNvSpPr/>
              <p:nvPr/>
            </p:nvSpPr>
            <p:spPr>
              <a:xfrm rot="19810200">
                <a:off x="7281360" y="310752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5" h="2102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CustomShape 41"/>
              <p:cNvSpPr/>
              <p:nvPr/>
            </p:nvSpPr>
            <p:spPr>
              <a:xfrm rot="19798200">
                <a:off x="7281000" y="309564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" name="CustomShape 42"/>
              <p:cNvSpPr/>
              <p:nvPr/>
            </p:nvSpPr>
            <p:spPr>
              <a:xfrm rot="19798200">
                <a:off x="7283880" y="309708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CustomShape 43"/>
              <p:cNvSpPr/>
              <p:nvPr/>
            </p:nvSpPr>
            <p:spPr>
              <a:xfrm rot="19798200">
                <a:off x="7286760" y="309888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CustomShape 44"/>
              <p:cNvSpPr/>
              <p:nvPr/>
            </p:nvSpPr>
            <p:spPr>
              <a:xfrm rot="19798200">
                <a:off x="7310520" y="311256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CustomShape 45"/>
              <p:cNvSpPr/>
              <p:nvPr/>
            </p:nvSpPr>
            <p:spPr>
              <a:xfrm rot="19798200">
                <a:off x="7313400" y="311400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CustomShape 46"/>
              <p:cNvSpPr/>
              <p:nvPr/>
            </p:nvSpPr>
            <p:spPr>
              <a:xfrm rot="19798200">
                <a:off x="7315920" y="311580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CustomShape 47"/>
              <p:cNvSpPr/>
              <p:nvPr/>
            </p:nvSpPr>
            <p:spPr>
              <a:xfrm rot="19798200">
                <a:off x="7318800" y="3117240"/>
                <a:ext cx="720" cy="1800"/>
              </a:xfrm>
              <a:custGeom>
                <a:avLst/>
                <a:gdLst/>
                <a:ah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CustomShape 48"/>
              <p:cNvSpPr/>
              <p:nvPr/>
            </p:nvSpPr>
            <p:spPr>
              <a:xfrm>
                <a:off x="7294680" y="3103200"/>
                <a:ext cx="9000" cy="6480"/>
              </a:xfrm>
              <a:custGeom>
                <a:avLst/>
                <a:gdLst/>
                <a:ahLst/>
                <a:rect l="l" t="t" r="r" b="b"/>
                <a:pathLst>
                  <a:path w="9224" h="679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CustomShape 49"/>
              <p:cNvSpPr/>
              <p:nvPr/>
            </p:nvSpPr>
            <p:spPr>
              <a:xfrm>
                <a:off x="7467840" y="3049560"/>
                <a:ext cx="8280" cy="5760"/>
              </a:xfrm>
              <a:custGeom>
                <a:avLst/>
                <a:gdLst/>
                <a:ahLst/>
                <a:rect l="l" t="t" r="r" b="b"/>
                <a:pathLst>
                  <a:path w="8558" h="6096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CustomShape 50"/>
              <p:cNvSpPr/>
              <p:nvPr/>
            </p:nvSpPr>
            <p:spPr>
              <a:xfrm>
                <a:off x="7457040" y="3056040"/>
                <a:ext cx="8280" cy="5760"/>
              </a:xfrm>
              <a:custGeom>
                <a:avLst/>
                <a:gdLst/>
                <a:ahLst/>
                <a:rect l="l" t="t" r="r" b="b"/>
                <a:pathLst>
                  <a:path w="8559" h="6096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CustomShape 51"/>
              <p:cNvSpPr/>
              <p:nvPr/>
            </p:nvSpPr>
            <p:spPr>
              <a:xfrm>
                <a:off x="7269840" y="2993760"/>
                <a:ext cx="223920" cy="129240"/>
              </a:xfrm>
              <a:custGeom>
                <a:avLst/>
                <a:gdLst/>
                <a:ahLst/>
                <a:rect l="l" t="t" r="r" b="b"/>
                <a:pathLst>
                  <a:path w="219679" h="127142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CustomShape 52"/>
              <p:cNvSpPr/>
              <p:nvPr/>
            </p:nvSpPr>
            <p:spPr>
              <a:xfrm>
                <a:off x="7278120" y="2997360"/>
                <a:ext cx="207720" cy="119520"/>
              </a:xfrm>
              <a:custGeom>
                <a:avLst/>
                <a:gdLst/>
                <a:ahLst/>
                <a:rect l="l" t="t" r="r" b="b"/>
                <a:pathLst>
                  <a:path w="203812" h="117633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CustomShape 53"/>
              <p:cNvSpPr/>
              <p:nvPr/>
            </p:nvSpPr>
            <p:spPr>
              <a:xfrm>
                <a:off x="7278120" y="2997360"/>
                <a:ext cx="207720" cy="119520"/>
              </a:xfrm>
              <a:custGeom>
                <a:avLst/>
                <a:gdLst/>
                <a:ahLst/>
                <a:rect l="l" t="t" r="r" b="b"/>
                <a:pathLst>
                  <a:path w="203812" h="117633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CustomShape 54"/>
              <p:cNvSpPr/>
              <p:nvPr/>
            </p:nvSpPr>
            <p:spPr>
              <a:xfrm>
                <a:off x="7452000" y="3014280"/>
                <a:ext cx="5040" cy="2520"/>
              </a:xfrm>
              <a:custGeom>
                <a:avLst/>
                <a:gdLst/>
                <a:ahLst/>
                <a:rect l="l" t="t" r="r" b="b"/>
                <a:pathLst>
                  <a:path w="5135" h="2857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CustomShape 55"/>
              <p:cNvSpPr/>
              <p:nvPr/>
            </p:nvSpPr>
            <p:spPr>
              <a:xfrm>
                <a:off x="7454160" y="3015000"/>
                <a:ext cx="1080" cy="720"/>
              </a:xfrm>
              <a:custGeom>
                <a:avLst/>
                <a:gdLst/>
                <a:ahLst/>
                <a:rect l="l" t="t" r="r" b="b"/>
                <a:pathLst>
                  <a:path w="1521" h="12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36" name="CustomShape 56"/>
            <p:cNvSpPr/>
            <p:nvPr/>
          </p:nvSpPr>
          <p:spPr>
            <a:xfrm>
              <a:off x="7317360" y="3036240"/>
              <a:ext cx="131760" cy="109440"/>
            </a:xfrm>
            <a:custGeom>
              <a:avLst/>
              <a:gdLst/>
              <a:ahLst/>
              <a:rect l="l" t="t" r="r" b="b"/>
              <a:pathLst>
                <a:path w="129087" h="107584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57"/>
            <p:cNvSpPr/>
            <p:nvPr/>
          </p:nvSpPr>
          <p:spPr>
            <a:xfrm>
              <a:off x="6611040" y="1493640"/>
              <a:ext cx="726840" cy="804600"/>
            </a:xfrm>
            <a:custGeom>
              <a:avLst/>
              <a:gdLst/>
              <a:ahLst/>
              <a:rect l="l" t="t" r="r" b="b"/>
              <a:pathLst>
                <a:path w="711585" h="787458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58"/>
            <p:cNvSpPr/>
            <p:nvPr/>
          </p:nvSpPr>
          <p:spPr>
            <a:xfrm>
              <a:off x="6589800" y="1533240"/>
              <a:ext cx="678240" cy="767880"/>
            </a:xfrm>
            <a:custGeom>
              <a:avLst/>
              <a:gdLst/>
              <a:ahLst/>
              <a:rect l="l" t="t" r="r" b="b"/>
              <a:pathLst>
                <a:path w="663763" h="751441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59"/>
            <p:cNvSpPr/>
            <p:nvPr/>
          </p:nvSpPr>
          <p:spPr>
            <a:xfrm>
              <a:off x="8125560" y="930240"/>
              <a:ext cx="728640" cy="806400"/>
            </a:xfrm>
            <a:custGeom>
              <a:avLst/>
              <a:gdLst/>
              <a:ahLst/>
              <a:rect l="l" t="t" r="r" b="b"/>
              <a:pathLst>
                <a:path w="713014" h="789165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60"/>
            <p:cNvSpPr/>
            <p:nvPr/>
          </p:nvSpPr>
          <p:spPr>
            <a:xfrm>
              <a:off x="8104320" y="970200"/>
              <a:ext cx="679320" cy="768960"/>
            </a:xfrm>
            <a:custGeom>
              <a:avLst/>
              <a:gdLst/>
              <a:ahLst/>
              <a:rect l="l" t="t" r="r" b="b"/>
              <a:pathLst>
                <a:path w="665000" h="752811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61"/>
            <p:cNvSpPr/>
            <p:nvPr/>
          </p:nvSpPr>
          <p:spPr>
            <a:xfrm rot="19801200">
              <a:off x="8227800" y="1183320"/>
              <a:ext cx="65520" cy="114120"/>
            </a:xfrm>
            <a:custGeom>
              <a:avLst/>
              <a:gdLst/>
              <a:ahLst/>
              <a:rect l="l" t="t" r="r" b="b"/>
              <a:pathLst>
                <a:path w="64474" h="111823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62"/>
            <p:cNvSpPr/>
            <p:nvPr/>
          </p:nvSpPr>
          <p:spPr>
            <a:xfrm rot="19821000">
              <a:off x="8400240" y="1281600"/>
              <a:ext cx="65520" cy="114120"/>
            </a:xfrm>
            <a:custGeom>
              <a:avLst/>
              <a:gdLst/>
              <a:ahLst/>
              <a:rect l="l" t="t" r="r" b="b"/>
              <a:pathLst>
                <a:path w="64696" h="112208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63"/>
            <p:cNvSpPr/>
            <p:nvPr/>
          </p:nvSpPr>
          <p:spPr>
            <a:xfrm rot="19801200">
              <a:off x="8561160" y="1376280"/>
              <a:ext cx="65520" cy="114120"/>
            </a:xfrm>
            <a:custGeom>
              <a:avLst/>
              <a:gdLst/>
              <a:ahLst/>
              <a:rect l="l" t="t" r="r" b="b"/>
              <a:pathLst>
                <a:path w="64474" h="111823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64"/>
            <p:cNvSpPr/>
            <p:nvPr/>
          </p:nvSpPr>
          <p:spPr>
            <a:xfrm>
              <a:off x="7606800" y="1671480"/>
              <a:ext cx="221400" cy="295200"/>
            </a:xfrm>
            <a:custGeom>
              <a:avLst/>
              <a:gdLst/>
              <a:ahLst/>
              <a:rect l="l" t="t" r="r" b="b"/>
              <a:pathLst>
                <a:path w="216911" h="289327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65"/>
            <p:cNvSpPr/>
            <p:nvPr/>
          </p:nvSpPr>
          <p:spPr>
            <a:xfrm rot="19801200">
              <a:off x="7594560" y="1680840"/>
              <a:ext cx="174600" cy="303120"/>
            </a:xfrm>
            <a:custGeom>
              <a:avLst/>
              <a:gdLst/>
              <a:ahLst/>
              <a:rect l="l" t="t" r="r" b="b"/>
              <a:pathLst>
                <a:path w="170980" h="296798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66"/>
            <p:cNvSpPr/>
            <p:nvPr/>
          </p:nvSpPr>
          <p:spPr>
            <a:xfrm rot="19801200">
              <a:off x="7627320" y="1758960"/>
              <a:ext cx="24480" cy="42840"/>
            </a:xfrm>
            <a:custGeom>
              <a:avLst/>
              <a:gdLst/>
              <a:ahLst/>
              <a:rect l="l" t="t" r="r" b="b"/>
              <a:pathLst>
                <a:path w="24344" h="4229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67"/>
            <p:cNvSpPr/>
            <p:nvPr/>
          </p:nvSpPr>
          <p:spPr>
            <a:xfrm rot="19801200">
              <a:off x="7710480" y="1806480"/>
              <a:ext cx="24480" cy="42840"/>
            </a:xfrm>
            <a:custGeom>
              <a:avLst/>
              <a:gdLst/>
              <a:ahLst/>
              <a:rect l="l" t="t" r="r" b="b"/>
              <a:pathLst>
                <a:path w="24344" h="4229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68"/>
            <p:cNvSpPr/>
            <p:nvPr/>
          </p:nvSpPr>
          <p:spPr>
            <a:xfrm>
              <a:off x="7639920" y="1846080"/>
              <a:ext cx="86400" cy="60480"/>
            </a:xfrm>
            <a:custGeom>
              <a:avLst/>
              <a:gdLst/>
              <a:ahLst/>
              <a:rect l="l" t="t" r="r" b="b"/>
              <a:pathLst>
                <a:path w="85015" h="59542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69"/>
            <p:cNvSpPr/>
            <p:nvPr/>
          </p:nvSpPr>
          <p:spPr>
            <a:xfrm>
              <a:off x="7505280" y="2297520"/>
              <a:ext cx="60120" cy="190800"/>
            </a:xfrm>
            <a:custGeom>
              <a:avLst/>
              <a:gdLst/>
              <a:ahLst/>
              <a:rect l="l" t="t" r="r" b="b"/>
              <a:pathLst>
                <a:path w="59149" h="18688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70"/>
            <p:cNvSpPr/>
            <p:nvPr/>
          </p:nvSpPr>
          <p:spPr>
            <a:xfrm>
              <a:off x="7505280" y="2269080"/>
              <a:ext cx="111600" cy="63000"/>
            </a:xfrm>
            <a:custGeom>
              <a:avLst/>
              <a:gdLst/>
              <a:ahLst/>
              <a:rect l="l" t="t" r="r" b="b"/>
              <a:pathLst>
                <a:path w="109454" h="62007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71"/>
            <p:cNvSpPr/>
            <p:nvPr/>
          </p:nvSpPr>
          <p:spPr>
            <a:xfrm>
              <a:off x="7616160" y="2271960"/>
              <a:ext cx="178560" cy="288000"/>
            </a:xfrm>
            <a:custGeom>
              <a:avLst/>
              <a:gdLst/>
              <a:ahLst/>
              <a:rect l="l" t="t" r="r" b="b"/>
              <a:pathLst>
                <a:path w="174947" h="282184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72"/>
            <p:cNvSpPr/>
            <p:nvPr/>
          </p:nvSpPr>
          <p:spPr>
            <a:xfrm>
              <a:off x="7720560" y="2513160"/>
              <a:ext cx="35280" cy="64800"/>
            </a:xfrm>
            <a:custGeom>
              <a:avLst/>
              <a:gdLst/>
              <a:ahLst/>
              <a:rect l="l" t="t" r="r" b="b"/>
              <a:pathLst>
                <a:path w="34899" h="63627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73"/>
            <p:cNvSpPr/>
            <p:nvPr/>
          </p:nvSpPr>
          <p:spPr>
            <a:xfrm>
              <a:off x="7582320" y="2291760"/>
              <a:ext cx="178560" cy="287640"/>
            </a:xfrm>
            <a:custGeom>
              <a:avLst/>
              <a:gdLst/>
              <a:ahLst/>
              <a:rect l="l" t="t" r="r" b="b"/>
              <a:pathLst>
                <a:path w="174947" h="281849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378360" y="222480"/>
            <a:ext cx="3867480" cy="4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0b5394"/>
                </a:solidFill>
                <a:latin typeface="Arial"/>
                <a:ea typeface="Arial"/>
              </a:rPr>
              <a:t>JIRA and Agile practices :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TextShape 2"/>
          <p:cNvSpPr txBox="1"/>
          <p:nvPr/>
        </p:nvSpPr>
        <p:spPr>
          <a:xfrm>
            <a:off x="376920" y="654480"/>
            <a:ext cx="6280560" cy="435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IN" sz="1400" spc="-1" strike="noStrike">
                <a:solidFill>
                  <a:srgbClr val="20124d"/>
                </a:solidFill>
                <a:latin typeface="Roboto"/>
                <a:ea typeface="Roboto"/>
              </a:rPr>
              <a:t>Whether one is a seasoned agile expert, or just getting started, Jira Software unlocks the power of agile.</a:t>
            </a:r>
            <a:endParaRPr b="0" lang="en-IN" sz="14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1599"/>
              </a:spcBef>
            </a:pPr>
            <a:r>
              <a:rPr b="1" lang="en-IN" sz="1300" spc="-1" strike="noStrike">
                <a:solidFill>
                  <a:srgbClr val="253858"/>
                </a:solidFill>
                <a:latin typeface="Roboto"/>
                <a:ea typeface="Roboto"/>
              </a:rPr>
              <a:t>FLEXIBLE PLANNING </a:t>
            </a:r>
            <a:r>
              <a:rPr b="0" lang="en-IN" sz="1300" spc="-1" strike="noStrike">
                <a:solidFill>
                  <a:srgbClr val="253858"/>
                </a:solidFill>
                <a:latin typeface="Roboto"/>
                <a:ea typeface="Roboto"/>
              </a:rPr>
              <a:t>: Uses Scrum, Kanban , which gives enough    flexibility to the user  for planning.</a:t>
            </a:r>
            <a:endParaRPr b="0" lang="en-IN" sz="13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1599"/>
              </a:spcBef>
            </a:pPr>
            <a:r>
              <a:rPr b="1" lang="en-IN" sz="1300" spc="-1" strike="noStrike">
                <a:solidFill>
                  <a:srgbClr val="253858"/>
                </a:solidFill>
                <a:latin typeface="Roboto"/>
                <a:ea typeface="Roboto"/>
              </a:rPr>
              <a:t>ACCURATE ESTIMATIONS </a:t>
            </a:r>
            <a:r>
              <a:rPr b="0" lang="en-IN" sz="1300" spc="-1" strike="noStrike">
                <a:solidFill>
                  <a:srgbClr val="253858"/>
                </a:solidFill>
                <a:latin typeface="Roboto"/>
                <a:ea typeface="Roboto"/>
              </a:rPr>
              <a:t>: </a:t>
            </a:r>
            <a:r>
              <a:rPr b="0" lang="en-IN" sz="1200" spc="-1" strike="noStrike">
                <a:solidFill>
                  <a:srgbClr val="091e42"/>
                </a:solidFill>
                <a:latin typeface="Roboto"/>
                <a:ea typeface="Roboto"/>
              </a:rPr>
              <a:t>Estimations help a team become more accurate and efficient.</a:t>
            </a:r>
            <a:endParaRPr b="0" lang="en-IN" sz="12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1599"/>
              </a:spcBef>
            </a:pPr>
            <a:r>
              <a:rPr b="1" lang="en-IN" sz="1200" spc="-1" strike="noStrike">
                <a:solidFill>
                  <a:srgbClr val="253858"/>
                </a:solidFill>
                <a:latin typeface="Roboto"/>
                <a:ea typeface="Roboto"/>
              </a:rPr>
              <a:t>VALUE DRIVEN PRIORITIZATION : </a:t>
            </a:r>
            <a:r>
              <a:rPr b="0" lang="en-IN" sz="1200" spc="-1" strike="noStrike">
                <a:solidFill>
                  <a:srgbClr val="091e42"/>
                </a:solidFill>
                <a:latin typeface="Roboto"/>
                <a:ea typeface="Roboto"/>
              </a:rPr>
              <a:t>Ensure issues that deliver the most customer value are always at the top.</a:t>
            </a:r>
            <a:endParaRPr b="0" lang="en-IN" sz="12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1599"/>
              </a:spcBef>
            </a:pPr>
            <a:r>
              <a:rPr b="1" lang="en-IN" sz="1200" spc="-1" strike="noStrike">
                <a:solidFill>
                  <a:srgbClr val="091e42"/>
                </a:solidFill>
                <a:latin typeface="Roboto"/>
                <a:ea typeface="Roboto"/>
              </a:rPr>
              <a:t>TRANSPARENT EXECUTION : </a:t>
            </a:r>
            <a:r>
              <a:rPr b="0" lang="en-IN" sz="1200" spc="-1" strike="noStrike">
                <a:solidFill>
                  <a:srgbClr val="091e42"/>
                </a:solidFill>
                <a:latin typeface="Roboto"/>
                <a:ea typeface="Roboto"/>
              </a:rPr>
              <a:t>It brings a new level of transparency keeps everyone on the same page in the team</a:t>
            </a:r>
            <a:endParaRPr b="0" lang="en-IN" sz="12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1599"/>
              </a:spcBef>
            </a:pPr>
            <a:r>
              <a:rPr b="1" lang="en-IN" sz="1200" spc="-1" strike="noStrike">
                <a:solidFill>
                  <a:srgbClr val="091e42"/>
                </a:solidFill>
                <a:latin typeface="Roboto"/>
                <a:ea typeface="Roboto"/>
              </a:rPr>
              <a:t>ACTIONABLE RESULT : </a:t>
            </a:r>
            <a:r>
              <a:rPr b="0" lang="en-IN" sz="1200" spc="-1" strike="noStrike">
                <a:solidFill>
                  <a:srgbClr val="091e42"/>
                </a:solidFill>
                <a:latin typeface="Roboto"/>
                <a:ea typeface="Roboto"/>
              </a:rPr>
              <a:t>Extensive reporting functionality gives a team critical insight into their agile process.</a:t>
            </a:r>
            <a:endParaRPr b="0" lang="en-IN" sz="1200" spc="-1" strike="noStrike">
              <a:latin typeface="Arial"/>
            </a:endParaRPr>
          </a:p>
          <a:p>
            <a:pPr marL="914400" algn="just">
              <a:lnSpc>
                <a:spcPct val="100000"/>
              </a:lnSpc>
              <a:spcBef>
                <a:spcPts val="1599"/>
              </a:spcBef>
            </a:pPr>
            <a:r>
              <a:rPr b="1" lang="en-IN" sz="1200" spc="-1" strike="noStrike">
                <a:solidFill>
                  <a:srgbClr val="091e42"/>
                </a:solidFill>
                <a:latin typeface="Roboto"/>
                <a:ea typeface="Roboto"/>
              </a:rPr>
              <a:t>SCALABLE EVOLUTION : </a:t>
            </a:r>
            <a:r>
              <a:rPr b="0" lang="en-IN" sz="1200" spc="-1" strike="noStrike">
                <a:solidFill>
                  <a:srgbClr val="091e42"/>
                </a:solidFill>
                <a:latin typeface="Roboto"/>
                <a:ea typeface="Roboto"/>
              </a:rPr>
              <a:t>Add and change issue types, fields, and workflows as a team evolves.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</a:pP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</a:pP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656" name="TextShape 3"/>
          <p:cNvSpPr txBox="1"/>
          <p:nvPr/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F2CC42E-01FF-43AB-8CF4-ABDEB7686950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657" name="Group 4"/>
          <p:cNvGrpSpPr/>
          <p:nvPr/>
        </p:nvGrpSpPr>
        <p:grpSpPr>
          <a:xfrm>
            <a:off x="6617880" y="302400"/>
            <a:ext cx="2581920" cy="2731320"/>
            <a:chOff x="6617880" y="302400"/>
            <a:chExt cx="2581920" cy="2731320"/>
          </a:xfrm>
        </p:grpSpPr>
        <p:sp>
          <p:nvSpPr>
            <p:cNvPr id="658" name="CustomShape 5"/>
            <p:cNvSpPr/>
            <p:nvPr/>
          </p:nvSpPr>
          <p:spPr>
            <a:xfrm>
              <a:off x="6617880" y="1889640"/>
              <a:ext cx="454680" cy="250920"/>
            </a:xfrm>
            <a:custGeom>
              <a:avLst/>
              <a:gdLst/>
              <a:ahLst/>
              <a:rect l="l" t="t" r="r" b="b"/>
              <a:pathLst>
                <a:path w="756691" h="437959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6"/>
            <p:cNvSpPr/>
            <p:nvPr/>
          </p:nvSpPr>
          <p:spPr>
            <a:xfrm>
              <a:off x="6717960" y="1976760"/>
              <a:ext cx="135360" cy="100080"/>
            </a:xfrm>
            <a:custGeom>
              <a:avLst/>
              <a:gdLst/>
              <a:ahLst/>
              <a:rect l="l" t="t" r="r" b="b"/>
              <a:pathLst>
                <a:path w="225716" h="175248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7"/>
            <p:cNvSpPr/>
            <p:nvPr/>
          </p:nvSpPr>
          <p:spPr>
            <a:xfrm>
              <a:off x="6718320" y="2009880"/>
              <a:ext cx="134640" cy="66960"/>
            </a:xfrm>
            <a:custGeom>
              <a:avLst/>
              <a:gdLst/>
              <a:ahLst/>
              <a:rect l="l" t="t" r="r" b="b"/>
              <a:pathLst>
                <a:path w="224715" h="11758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8"/>
            <p:cNvSpPr/>
            <p:nvPr/>
          </p:nvSpPr>
          <p:spPr>
            <a:xfrm>
              <a:off x="6857280" y="1926360"/>
              <a:ext cx="135360" cy="96480"/>
            </a:xfrm>
            <a:custGeom>
              <a:avLst/>
              <a:gdLst/>
              <a:ahLst/>
              <a:rect l="l" t="t" r="r" b="b"/>
              <a:pathLst>
                <a:path w="225586" h="168802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9"/>
            <p:cNvSpPr/>
            <p:nvPr/>
          </p:nvSpPr>
          <p:spPr>
            <a:xfrm>
              <a:off x="6858000" y="1958040"/>
              <a:ext cx="134640" cy="66960"/>
            </a:xfrm>
            <a:custGeom>
              <a:avLst/>
              <a:gdLst/>
              <a:ahLst/>
              <a:rect l="l" t="t" r="r" b="b"/>
              <a:pathLst>
                <a:path w="224758" h="117584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10"/>
            <p:cNvSpPr/>
            <p:nvPr/>
          </p:nvSpPr>
          <p:spPr>
            <a:xfrm>
              <a:off x="6725160" y="1346400"/>
              <a:ext cx="232920" cy="639720"/>
            </a:xfrm>
            <a:custGeom>
              <a:avLst/>
              <a:gdLst/>
              <a:ahLst/>
              <a:rect l="l" t="t" r="r" b="b"/>
              <a:pathLst>
                <a:path w="387976" h="1115665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11"/>
            <p:cNvSpPr/>
            <p:nvPr/>
          </p:nvSpPr>
          <p:spPr>
            <a:xfrm>
              <a:off x="6756480" y="947160"/>
              <a:ext cx="149040" cy="138600"/>
            </a:xfrm>
            <a:custGeom>
              <a:avLst/>
              <a:gdLst/>
              <a:ahLst/>
              <a:rect l="l" t="t" r="r" b="b"/>
              <a:pathLst>
                <a:path w="248692" h="242377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12"/>
            <p:cNvSpPr/>
            <p:nvPr/>
          </p:nvSpPr>
          <p:spPr>
            <a:xfrm>
              <a:off x="6930000" y="980280"/>
              <a:ext cx="212400" cy="398160"/>
            </a:xfrm>
            <a:custGeom>
              <a:avLst/>
              <a:gdLst/>
              <a:ahLst/>
              <a:rect l="l" t="t" r="r" b="b"/>
              <a:pathLst>
                <a:path w="353519" h="69503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13"/>
            <p:cNvSpPr/>
            <p:nvPr/>
          </p:nvSpPr>
          <p:spPr>
            <a:xfrm>
              <a:off x="6716160" y="966960"/>
              <a:ext cx="242280" cy="466920"/>
            </a:xfrm>
            <a:custGeom>
              <a:avLst/>
              <a:gdLst/>
              <a:ahLst/>
              <a:rect l="l" t="t" r="r" b="b"/>
              <a:pathLst>
                <a:path w="403432" h="814679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14"/>
            <p:cNvSpPr/>
            <p:nvPr/>
          </p:nvSpPr>
          <p:spPr>
            <a:xfrm>
              <a:off x="6750720" y="802800"/>
              <a:ext cx="160920" cy="187200"/>
            </a:xfrm>
            <a:custGeom>
              <a:avLst/>
              <a:gdLst/>
              <a:ahLst/>
              <a:rect l="l" t="t" r="r" b="b"/>
              <a:pathLst>
                <a:path w="268166" h="327122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15"/>
            <p:cNvSpPr/>
            <p:nvPr/>
          </p:nvSpPr>
          <p:spPr>
            <a:xfrm>
              <a:off x="6735600" y="786240"/>
              <a:ext cx="169920" cy="160560"/>
            </a:xfrm>
            <a:custGeom>
              <a:avLst/>
              <a:gdLst/>
              <a:ahLst/>
              <a:rect l="l" t="t" r="r" b="b"/>
              <a:pathLst>
                <a:path w="282986" h="280709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16"/>
            <p:cNvSpPr/>
            <p:nvPr/>
          </p:nvSpPr>
          <p:spPr>
            <a:xfrm>
              <a:off x="6703920" y="1059120"/>
              <a:ext cx="217440" cy="357120"/>
            </a:xfrm>
            <a:custGeom>
              <a:avLst/>
              <a:gdLst/>
              <a:ahLst/>
              <a:rect l="l" t="t" r="r" b="b"/>
              <a:pathLst>
                <a:path w="362138" h="623316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17"/>
            <p:cNvSpPr/>
            <p:nvPr/>
          </p:nvSpPr>
          <p:spPr>
            <a:xfrm>
              <a:off x="6935760" y="1168200"/>
              <a:ext cx="251640" cy="323640"/>
            </a:xfrm>
            <a:custGeom>
              <a:avLst/>
              <a:gdLst/>
              <a:ahLst/>
              <a:rect l="l" t="t" r="r" b="b"/>
              <a:pathLst>
                <a:path w="419212" h="565118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18"/>
            <p:cNvSpPr/>
            <p:nvPr/>
          </p:nvSpPr>
          <p:spPr>
            <a:xfrm>
              <a:off x="6892200" y="1371240"/>
              <a:ext cx="127440" cy="59760"/>
            </a:xfrm>
            <a:custGeom>
              <a:avLst/>
              <a:gdLst/>
              <a:ahLst/>
              <a:rect l="l" t="t" r="r" b="b"/>
              <a:pathLst>
                <a:path w="212446" h="104783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19"/>
            <p:cNvSpPr/>
            <p:nvPr/>
          </p:nvSpPr>
          <p:spPr>
            <a:xfrm>
              <a:off x="7077240" y="1333080"/>
              <a:ext cx="78840" cy="62280"/>
            </a:xfrm>
            <a:custGeom>
              <a:avLst/>
              <a:gdLst/>
              <a:ahLst/>
              <a:rect l="l" t="t" r="r" b="b"/>
              <a:pathLst>
                <a:path w="131568" h="109091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20"/>
            <p:cNvSpPr/>
            <p:nvPr/>
          </p:nvSpPr>
          <p:spPr>
            <a:xfrm>
              <a:off x="6905880" y="966960"/>
              <a:ext cx="78120" cy="108720"/>
            </a:xfrm>
            <a:custGeom>
              <a:avLst/>
              <a:gdLst/>
              <a:ahLst/>
              <a:rect l="l" t="t" r="r" b="b"/>
              <a:pathLst>
                <a:path w="130391" h="190023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21"/>
            <p:cNvSpPr/>
            <p:nvPr/>
          </p:nvSpPr>
          <p:spPr>
            <a:xfrm>
              <a:off x="6688080" y="1041120"/>
              <a:ext cx="94320" cy="135360"/>
            </a:xfrm>
            <a:custGeom>
              <a:avLst/>
              <a:gdLst/>
              <a:ahLst/>
              <a:rect l="l" t="t" r="r" b="b"/>
              <a:pathLst>
                <a:path w="157611" h="236452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22"/>
            <p:cNvSpPr/>
            <p:nvPr/>
          </p:nvSpPr>
          <p:spPr>
            <a:xfrm>
              <a:off x="7187040" y="2478240"/>
              <a:ext cx="58680" cy="32040"/>
            </a:xfrm>
            <a:custGeom>
              <a:avLst/>
              <a:gdLst/>
              <a:ahLst/>
              <a:rect l="l" t="t" r="r" b="b"/>
              <a:pathLst>
                <a:path w="98079" h="5676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23"/>
            <p:cNvSpPr/>
            <p:nvPr/>
          </p:nvSpPr>
          <p:spPr>
            <a:xfrm>
              <a:off x="7739280" y="2779200"/>
              <a:ext cx="58680" cy="32040"/>
            </a:xfrm>
            <a:custGeom>
              <a:avLst/>
              <a:gdLst/>
              <a:ahLst/>
              <a:rect l="l" t="t" r="r" b="b"/>
              <a:pathLst>
                <a:path w="98079" h="5676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24"/>
            <p:cNvSpPr/>
            <p:nvPr/>
          </p:nvSpPr>
          <p:spPr>
            <a:xfrm>
              <a:off x="8696880" y="2221200"/>
              <a:ext cx="58680" cy="32040"/>
            </a:xfrm>
            <a:custGeom>
              <a:avLst/>
              <a:gdLst/>
              <a:ahLst/>
              <a:rect l="l" t="t" r="r" b="b"/>
              <a:pathLst>
                <a:path w="98079" h="5676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25"/>
            <p:cNvSpPr/>
            <p:nvPr/>
          </p:nvSpPr>
          <p:spPr>
            <a:xfrm>
              <a:off x="7197120" y="1943280"/>
              <a:ext cx="39960" cy="559080"/>
            </a:xfrm>
            <a:custGeom>
              <a:avLst/>
              <a:gdLst/>
              <a:ahLst/>
              <a:rect l="l" t="t" r="r" b="b"/>
              <a:pathLst>
                <a:path w="67191" h="97524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26"/>
            <p:cNvSpPr/>
            <p:nvPr/>
          </p:nvSpPr>
          <p:spPr>
            <a:xfrm>
              <a:off x="7750800" y="2156400"/>
              <a:ext cx="35640" cy="647280"/>
            </a:xfrm>
            <a:custGeom>
              <a:avLst/>
              <a:gdLst/>
              <a:ahLst/>
              <a:rect l="l" t="t" r="r" b="b"/>
              <a:pathLst>
                <a:path w="59588" h="1128783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27"/>
            <p:cNvSpPr/>
            <p:nvPr/>
          </p:nvSpPr>
          <p:spPr>
            <a:xfrm>
              <a:off x="8708400" y="1714680"/>
              <a:ext cx="35640" cy="529560"/>
            </a:xfrm>
            <a:custGeom>
              <a:avLst/>
              <a:gdLst/>
              <a:ahLst/>
              <a:rect l="l" t="t" r="r" b="b"/>
              <a:pathLst>
                <a:path w="59588" h="923996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28"/>
            <p:cNvSpPr/>
            <p:nvPr/>
          </p:nvSpPr>
          <p:spPr>
            <a:xfrm>
              <a:off x="7161480" y="1945440"/>
              <a:ext cx="606960" cy="374040"/>
            </a:xfrm>
            <a:custGeom>
              <a:avLst/>
              <a:gdLst/>
              <a:ahLst/>
              <a:rect l="l" t="t" r="r" b="b"/>
              <a:pathLst>
                <a:path w="1009872" h="652653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29"/>
            <p:cNvSpPr/>
            <p:nvPr/>
          </p:nvSpPr>
          <p:spPr>
            <a:xfrm>
              <a:off x="7161120" y="1381320"/>
              <a:ext cx="1631160" cy="900000"/>
            </a:xfrm>
            <a:custGeom>
              <a:avLst/>
              <a:gdLst/>
              <a:ahLst/>
              <a:rect l="l" t="t" r="r" b="b"/>
              <a:pathLst>
                <a:path w="2712855" h="156972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30"/>
            <p:cNvSpPr/>
            <p:nvPr/>
          </p:nvSpPr>
          <p:spPr>
            <a:xfrm>
              <a:off x="7768800" y="1715400"/>
              <a:ext cx="1023840" cy="604080"/>
            </a:xfrm>
            <a:custGeom>
              <a:avLst/>
              <a:gdLst/>
              <a:ahLst/>
              <a:rect l="l" t="t" r="r" b="b"/>
              <a:pathLst>
                <a:path w="1702888" h="105356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31"/>
            <p:cNvSpPr/>
            <p:nvPr/>
          </p:nvSpPr>
          <p:spPr>
            <a:xfrm>
              <a:off x="8188200" y="1546920"/>
              <a:ext cx="312120" cy="187200"/>
            </a:xfrm>
            <a:custGeom>
              <a:avLst/>
              <a:gdLst/>
              <a:ahLst/>
              <a:rect l="l" t="t" r="r" b="b"/>
              <a:pathLst>
                <a:path w="519572" h="326898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32"/>
            <p:cNvSpPr/>
            <p:nvPr/>
          </p:nvSpPr>
          <p:spPr>
            <a:xfrm>
              <a:off x="8131320" y="1539360"/>
              <a:ext cx="331200" cy="182520"/>
            </a:xfrm>
            <a:custGeom>
              <a:avLst/>
              <a:gdLst/>
              <a:ahLst/>
              <a:rect l="l" t="t" r="r" b="b"/>
              <a:pathLst>
                <a:path w="551219" h="318992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33"/>
            <p:cNvSpPr/>
            <p:nvPr/>
          </p:nvSpPr>
          <p:spPr>
            <a:xfrm>
              <a:off x="8175960" y="1645200"/>
              <a:ext cx="96480" cy="53280"/>
            </a:xfrm>
            <a:custGeom>
              <a:avLst/>
              <a:gdLst/>
              <a:ahLst/>
              <a:rect l="l" t="t" r="r" b="b"/>
              <a:pathLst>
                <a:path w="161184" h="93249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34"/>
            <p:cNvSpPr/>
            <p:nvPr/>
          </p:nvSpPr>
          <p:spPr>
            <a:xfrm>
              <a:off x="8204040" y="1629720"/>
              <a:ext cx="96480" cy="53280"/>
            </a:xfrm>
            <a:custGeom>
              <a:avLst/>
              <a:gdLst/>
              <a:ahLst/>
              <a:rect l="l" t="t" r="r" b="b"/>
              <a:pathLst>
                <a:path w="161089" h="9324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35"/>
            <p:cNvSpPr/>
            <p:nvPr/>
          </p:nvSpPr>
          <p:spPr>
            <a:xfrm>
              <a:off x="8231040" y="1614960"/>
              <a:ext cx="96480" cy="52920"/>
            </a:xfrm>
            <a:custGeom>
              <a:avLst/>
              <a:gdLst/>
              <a:ahLst/>
              <a:rect l="l" t="t" r="r" b="b"/>
              <a:pathLst>
                <a:path w="161089" h="93154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36"/>
            <p:cNvSpPr/>
            <p:nvPr/>
          </p:nvSpPr>
          <p:spPr>
            <a:xfrm>
              <a:off x="8329680" y="1599480"/>
              <a:ext cx="61200" cy="33480"/>
            </a:xfrm>
            <a:custGeom>
              <a:avLst/>
              <a:gdLst/>
              <a:ahLst/>
              <a:rect l="l" t="t" r="r" b="b"/>
              <a:pathLst>
                <a:path w="102450" h="59245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37"/>
            <p:cNvSpPr/>
            <p:nvPr/>
          </p:nvSpPr>
          <p:spPr>
            <a:xfrm>
              <a:off x="8356680" y="1584360"/>
              <a:ext cx="61200" cy="33480"/>
            </a:xfrm>
            <a:custGeom>
              <a:avLst/>
              <a:gdLst/>
              <a:ahLst/>
              <a:rect l="l" t="t" r="r" b="b"/>
              <a:pathLst>
                <a:path w="102450" h="59245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38"/>
            <p:cNvSpPr/>
            <p:nvPr/>
          </p:nvSpPr>
          <p:spPr>
            <a:xfrm>
              <a:off x="8277840" y="1609920"/>
              <a:ext cx="184680" cy="103320"/>
            </a:xfrm>
            <a:custGeom>
              <a:avLst/>
              <a:gdLst/>
              <a:ahLst/>
              <a:rect l="l" t="t" r="r" b="b"/>
              <a:pathLst>
                <a:path w="307447" h="180974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39"/>
            <p:cNvSpPr/>
            <p:nvPr/>
          </p:nvSpPr>
          <p:spPr>
            <a:xfrm>
              <a:off x="8267040" y="1822680"/>
              <a:ext cx="88200" cy="48600"/>
            </a:xfrm>
            <a:custGeom>
              <a:avLst/>
              <a:gdLst/>
              <a:ahLst/>
              <a:rect l="l" t="t" r="r" b="b"/>
              <a:pathLst>
                <a:path w="147498" h="85344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40"/>
            <p:cNvSpPr/>
            <p:nvPr/>
          </p:nvSpPr>
          <p:spPr>
            <a:xfrm>
              <a:off x="8271000" y="1778400"/>
              <a:ext cx="88560" cy="89640"/>
            </a:xfrm>
            <a:custGeom>
              <a:avLst/>
              <a:gdLst/>
              <a:ahLst/>
              <a:rect l="l" t="t" r="r" b="b"/>
              <a:pathLst>
                <a:path w="147800" h="156591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41"/>
            <p:cNvSpPr/>
            <p:nvPr/>
          </p:nvSpPr>
          <p:spPr>
            <a:xfrm>
              <a:off x="8271360" y="1753920"/>
              <a:ext cx="88200" cy="48600"/>
            </a:xfrm>
            <a:custGeom>
              <a:avLst/>
              <a:gdLst/>
              <a:ahLst/>
              <a:rect l="l" t="t" r="r" b="b"/>
              <a:pathLst>
                <a:path w="147498" h="85344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42"/>
            <p:cNvSpPr/>
            <p:nvPr/>
          </p:nvSpPr>
          <p:spPr>
            <a:xfrm>
              <a:off x="8278200" y="1760760"/>
              <a:ext cx="74520" cy="35280"/>
            </a:xfrm>
            <a:custGeom>
              <a:avLst/>
              <a:gdLst/>
              <a:ahLst/>
              <a:rect l="l" t="t" r="r" b="b"/>
              <a:pathLst>
                <a:path w="124214" h="61955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43"/>
            <p:cNvSpPr/>
            <p:nvPr/>
          </p:nvSpPr>
          <p:spPr>
            <a:xfrm>
              <a:off x="8283960" y="1760760"/>
              <a:ext cx="68760" cy="34920"/>
            </a:xfrm>
            <a:custGeom>
              <a:avLst/>
              <a:gdLst/>
              <a:ahLst/>
              <a:rect l="l" t="t" r="r" b="b"/>
              <a:pathLst>
                <a:path w="114710" h="61622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44"/>
            <p:cNvSpPr/>
            <p:nvPr/>
          </p:nvSpPr>
          <p:spPr>
            <a:xfrm>
              <a:off x="8339400" y="1803600"/>
              <a:ext cx="25200" cy="56160"/>
            </a:xfrm>
            <a:custGeom>
              <a:avLst/>
              <a:gdLst/>
              <a:ahLst/>
              <a:rect l="l" t="t" r="r" b="b"/>
              <a:pathLst>
                <a:path w="42215" h="98678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45"/>
            <p:cNvSpPr/>
            <p:nvPr/>
          </p:nvSpPr>
          <p:spPr>
            <a:xfrm>
              <a:off x="8339400" y="1806120"/>
              <a:ext cx="20520" cy="54000"/>
            </a:xfrm>
            <a:custGeom>
              <a:avLst/>
              <a:gdLst/>
              <a:ahLst/>
              <a:rect l="l" t="t" r="r" b="b"/>
              <a:pathLst>
                <a:path w="34783" h="94465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46"/>
            <p:cNvSpPr/>
            <p:nvPr/>
          </p:nvSpPr>
          <p:spPr>
            <a:xfrm>
              <a:off x="7391880" y="1910880"/>
              <a:ext cx="88200" cy="48600"/>
            </a:xfrm>
            <a:custGeom>
              <a:avLst/>
              <a:gdLst/>
              <a:ahLst/>
              <a:rect l="l" t="t" r="r" b="b"/>
              <a:pathLst>
                <a:path w="147498" h="85344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47"/>
            <p:cNvSpPr/>
            <p:nvPr/>
          </p:nvSpPr>
          <p:spPr>
            <a:xfrm>
              <a:off x="7396200" y="1866600"/>
              <a:ext cx="88560" cy="89640"/>
            </a:xfrm>
            <a:custGeom>
              <a:avLst/>
              <a:gdLst/>
              <a:ahLst/>
              <a:rect l="l" t="t" r="r" b="b"/>
              <a:pathLst>
                <a:path w="147795" h="156591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48"/>
            <p:cNvSpPr/>
            <p:nvPr/>
          </p:nvSpPr>
          <p:spPr>
            <a:xfrm>
              <a:off x="7396200" y="1842120"/>
              <a:ext cx="88200" cy="48600"/>
            </a:xfrm>
            <a:custGeom>
              <a:avLst/>
              <a:gdLst/>
              <a:ahLst/>
              <a:rect l="l" t="t" r="r" b="b"/>
              <a:pathLst>
                <a:path w="147498" h="85344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49"/>
            <p:cNvSpPr/>
            <p:nvPr/>
          </p:nvSpPr>
          <p:spPr>
            <a:xfrm>
              <a:off x="7403400" y="1848960"/>
              <a:ext cx="74160" cy="35280"/>
            </a:xfrm>
            <a:custGeom>
              <a:avLst/>
              <a:gdLst/>
              <a:ahLst/>
              <a:rect l="l" t="t" r="r" b="b"/>
              <a:pathLst>
                <a:path w="124119" h="6195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50"/>
            <p:cNvSpPr/>
            <p:nvPr/>
          </p:nvSpPr>
          <p:spPr>
            <a:xfrm>
              <a:off x="7408800" y="1848960"/>
              <a:ext cx="68760" cy="34920"/>
            </a:xfrm>
            <a:custGeom>
              <a:avLst/>
              <a:gdLst/>
              <a:ahLst/>
              <a:rect l="l" t="t" r="r" b="b"/>
              <a:pathLst>
                <a:path w="114710" h="61717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51"/>
            <p:cNvSpPr/>
            <p:nvPr/>
          </p:nvSpPr>
          <p:spPr>
            <a:xfrm>
              <a:off x="7464240" y="1891800"/>
              <a:ext cx="25200" cy="56160"/>
            </a:xfrm>
            <a:custGeom>
              <a:avLst/>
              <a:gdLst/>
              <a:ahLst/>
              <a:rect l="l" t="t" r="r" b="b"/>
              <a:pathLst>
                <a:path w="42223" h="98678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52"/>
            <p:cNvSpPr/>
            <p:nvPr/>
          </p:nvSpPr>
          <p:spPr>
            <a:xfrm>
              <a:off x="7464600" y="1894320"/>
              <a:ext cx="20520" cy="53640"/>
            </a:xfrm>
            <a:custGeom>
              <a:avLst/>
              <a:gdLst/>
              <a:ahLst/>
              <a:rect l="l" t="t" r="r" b="b"/>
              <a:pathLst>
                <a:path w="34688" h="9439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53"/>
            <p:cNvSpPr/>
            <p:nvPr/>
          </p:nvSpPr>
          <p:spPr>
            <a:xfrm>
              <a:off x="8702280" y="2782800"/>
              <a:ext cx="454680" cy="250920"/>
            </a:xfrm>
            <a:custGeom>
              <a:avLst/>
              <a:gdLst/>
              <a:ahLst/>
              <a:rect l="l" t="t" r="r" b="b"/>
              <a:pathLst>
                <a:path w="756691" h="437959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54"/>
            <p:cNvSpPr/>
            <p:nvPr/>
          </p:nvSpPr>
          <p:spPr>
            <a:xfrm>
              <a:off x="9027000" y="1954080"/>
              <a:ext cx="111600" cy="232560"/>
            </a:xfrm>
            <a:custGeom>
              <a:avLst/>
              <a:gdLst/>
              <a:ahLst/>
              <a:rect l="l" t="t" r="r" b="b"/>
              <a:pathLst>
                <a:path w="186021" h="40605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55"/>
            <p:cNvSpPr/>
            <p:nvPr/>
          </p:nvSpPr>
          <p:spPr>
            <a:xfrm>
              <a:off x="9042840" y="1858320"/>
              <a:ext cx="80280" cy="147600"/>
            </a:xfrm>
            <a:custGeom>
              <a:avLst/>
              <a:gdLst/>
              <a:ahLst/>
              <a:rect l="l" t="t" r="r" b="b"/>
              <a:pathLst>
                <a:path w="133813" h="257894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56"/>
            <p:cNvSpPr/>
            <p:nvPr/>
          </p:nvSpPr>
          <p:spPr>
            <a:xfrm>
              <a:off x="8772480" y="2882520"/>
              <a:ext cx="173160" cy="92880"/>
            </a:xfrm>
            <a:custGeom>
              <a:avLst/>
              <a:gdLst/>
              <a:ahLst/>
              <a:rect l="l" t="t" r="r" b="b"/>
              <a:pathLst>
                <a:path w="288490" h="162715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57"/>
            <p:cNvSpPr/>
            <p:nvPr/>
          </p:nvSpPr>
          <p:spPr>
            <a:xfrm>
              <a:off x="8772480" y="2898000"/>
              <a:ext cx="170280" cy="77400"/>
            </a:xfrm>
            <a:custGeom>
              <a:avLst/>
              <a:gdLst/>
              <a:ahLst/>
              <a:rect l="l" t="t" r="r" b="b"/>
              <a:pathLst>
                <a:path w="283683" h="135768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58"/>
            <p:cNvSpPr/>
            <p:nvPr/>
          </p:nvSpPr>
          <p:spPr>
            <a:xfrm>
              <a:off x="8899560" y="2827800"/>
              <a:ext cx="172800" cy="92880"/>
            </a:xfrm>
            <a:custGeom>
              <a:avLst/>
              <a:gdLst/>
              <a:ahLst/>
              <a:rect l="l" t="t" r="r" b="b"/>
              <a:pathLst>
                <a:path w="288134" h="162731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59"/>
            <p:cNvSpPr/>
            <p:nvPr/>
          </p:nvSpPr>
          <p:spPr>
            <a:xfrm>
              <a:off x="8899200" y="2843280"/>
              <a:ext cx="170280" cy="77400"/>
            </a:xfrm>
            <a:custGeom>
              <a:avLst/>
              <a:gdLst/>
              <a:ahLst/>
              <a:rect l="l" t="t" r="r" b="b"/>
              <a:pathLst>
                <a:path w="283683" h="135691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60"/>
            <p:cNvSpPr/>
            <p:nvPr/>
          </p:nvSpPr>
          <p:spPr>
            <a:xfrm>
              <a:off x="8818920" y="2223720"/>
              <a:ext cx="253440" cy="684360"/>
            </a:xfrm>
            <a:custGeom>
              <a:avLst/>
              <a:gdLst/>
              <a:ahLst/>
              <a:rect l="l" t="t" r="r" b="b"/>
              <a:pathLst>
                <a:path w="422006" h="1193603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61"/>
            <p:cNvSpPr/>
            <p:nvPr/>
          </p:nvSpPr>
          <p:spPr>
            <a:xfrm>
              <a:off x="8856360" y="1661760"/>
              <a:ext cx="183600" cy="281520"/>
            </a:xfrm>
            <a:custGeom>
              <a:avLst/>
              <a:gdLst/>
              <a:ahLst/>
              <a:rect l="l" t="t" r="r" b="b"/>
              <a:pathLst>
                <a:path w="305952" h="491697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62"/>
            <p:cNvSpPr/>
            <p:nvPr/>
          </p:nvSpPr>
          <p:spPr>
            <a:xfrm>
              <a:off x="8817120" y="1861560"/>
              <a:ext cx="282960" cy="447840"/>
            </a:xfrm>
            <a:custGeom>
              <a:avLst/>
              <a:gdLst/>
              <a:ahLst/>
              <a:rect l="l" t="t" r="r" b="b"/>
              <a:pathLst>
                <a:path w="471048" h="781597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63"/>
            <p:cNvSpPr/>
            <p:nvPr/>
          </p:nvSpPr>
          <p:spPr>
            <a:xfrm>
              <a:off x="8540280" y="1917360"/>
              <a:ext cx="359280" cy="267120"/>
            </a:xfrm>
            <a:custGeom>
              <a:avLst/>
              <a:gdLst/>
              <a:ahLst/>
              <a:rect l="l" t="t" r="r" b="b"/>
              <a:pathLst>
                <a:path w="597933" h="4663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64"/>
            <p:cNvSpPr/>
            <p:nvPr/>
          </p:nvSpPr>
          <p:spPr>
            <a:xfrm>
              <a:off x="8803080" y="1911960"/>
              <a:ext cx="109080" cy="152640"/>
            </a:xfrm>
            <a:custGeom>
              <a:avLst/>
              <a:gdLst/>
              <a:ahLst/>
              <a:rect l="l" t="t" r="r" b="b"/>
              <a:pathLst>
                <a:path w="182011" h="266828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65"/>
            <p:cNvSpPr/>
            <p:nvPr/>
          </p:nvSpPr>
          <p:spPr>
            <a:xfrm>
              <a:off x="8855640" y="1649520"/>
              <a:ext cx="178200" cy="187920"/>
            </a:xfrm>
            <a:custGeom>
              <a:avLst/>
              <a:gdLst/>
              <a:ahLst/>
              <a:rect l="l" t="t" r="r" b="b"/>
              <a:pathLst>
                <a:path w="296973" h="32833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66"/>
            <p:cNvSpPr/>
            <p:nvPr/>
          </p:nvSpPr>
          <p:spPr>
            <a:xfrm>
              <a:off x="7882560" y="1315080"/>
              <a:ext cx="200520" cy="191880"/>
            </a:xfrm>
            <a:custGeom>
              <a:avLst/>
              <a:gdLst/>
              <a:ahLst/>
              <a:rect l="l" t="t" r="r" b="b"/>
              <a:pathLst>
                <a:path w="334153" h="334898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67"/>
            <p:cNvSpPr/>
            <p:nvPr/>
          </p:nvSpPr>
          <p:spPr>
            <a:xfrm>
              <a:off x="7847640" y="1310760"/>
              <a:ext cx="270720" cy="128880"/>
            </a:xfrm>
            <a:custGeom>
              <a:avLst/>
              <a:gdLst/>
              <a:ahLst/>
              <a:rect l="l" t="t" r="r" b="b"/>
              <a:pathLst>
                <a:path w="450859" h="225075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68"/>
            <p:cNvSpPr/>
            <p:nvPr/>
          </p:nvSpPr>
          <p:spPr>
            <a:xfrm>
              <a:off x="7806960" y="1257840"/>
              <a:ext cx="351720" cy="167040"/>
            </a:xfrm>
            <a:custGeom>
              <a:avLst/>
              <a:gdLst/>
              <a:ahLst/>
              <a:rect l="l" t="t" r="r" b="b"/>
              <a:pathLst>
                <a:path w="585718" h="29175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69"/>
            <p:cNvSpPr/>
            <p:nvPr/>
          </p:nvSpPr>
          <p:spPr>
            <a:xfrm>
              <a:off x="7806960" y="1236240"/>
              <a:ext cx="351720" cy="167040"/>
            </a:xfrm>
            <a:custGeom>
              <a:avLst/>
              <a:gdLst/>
              <a:ahLst/>
              <a:rect l="l" t="t" r="r" b="b"/>
              <a:pathLst>
                <a:path w="585718" h="29175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70"/>
            <p:cNvSpPr/>
            <p:nvPr/>
          </p:nvSpPr>
          <p:spPr>
            <a:xfrm>
              <a:off x="7768800" y="1179720"/>
              <a:ext cx="428400" cy="203760"/>
            </a:xfrm>
            <a:custGeom>
              <a:avLst/>
              <a:gdLst/>
              <a:ahLst/>
              <a:rect l="l" t="t" r="r" b="b"/>
              <a:pathLst>
                <a:path w="713163" h="3556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71"/>
            <p:cNvSpPr/>
            <p:nvPr/>
          </p:nvSpPr>
          <p:spPr>
            <a:xfrm>
              <a:off x="7768800" y="1153800"/>
              <a:ext cx="428400" cy="203760"/>
            </a:xfrm>
            <a:custGeom>
              <a:avLst/>
              <a:gdLst/>
              <a:ahLst/>
              <a:rect l="l" t="t" r="r" b="b"/>
              <a:pathLst>
                <a:path w="713163" h="355568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72"/>
            <p:cNvSpPr/>
            <p:nvPr/>
          </p:nvSpPr>
          <p:spPr>
            <a:xfrm>
              <a:off x="7736760" y="1096560"/>
              <a:ext cx="492120" cy="233640"/>
            </a:xfrm>
            <a:custGeom>
              <a:avLst/>
              <a:gdLst/>
              <a:ahLst/>
              <a:rect l="l" t="t" r="r" b="b"/>
              <a:pathLst>
                <a:path w="818751" h="40824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73"/>
            <p:cNvSpPr/>
            <p:nvPr/>
          </p:nvSpPr>
          <p:spPr>
            <a:xfrm>
              <a:off x="7736760" y="1066680"/>
              <a:ext cx="492120" cy="234000"/>
            </a:xfrm>
            <a:custGeom>
              <a:avLst/>
              <a:gdLst/>
              <a:ahLst/>
              <a:rect l="l" t="t" r="r" b="b"/>
              <a:pathLst>
                <a:path w="818751" h="408336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74"/>
            <p:cNvSpPr/>
            <p:nvPr/>
          </p:nvSpPr>
          <p:spPr>
            <a:xfrm>
              <a:off x="7706160" y="972720"/>
              <a:ext cx="553320" cy="305280"/>
            </a:xfrm>
            <a:custGeom>
              <a:avLst/>
              <a:gdLst/>
              <a:ahLst/>
              <a:rect l="l" t="t" r="r" b="b"/>
              <a:pathLst>
                <a:path w="920726" h="532828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75"/>
            <p:cNvSpPr/>
            <p:nvPr/>
          </p:nvSpPr>
          <p:spPr>
            <a:xfrm>
              <a:off x="7887960" y="749160"/>
              <a:ext cx="24120" cy="363960"/>
            </a:xfrm>
            <a:custGeom>
              <a:avLst/>
              <a:gdLst/>
              <a:ahLst/>
              <a:rect l="l" t="t" r="r" b="b"/>
              <a:pathLst>
                <a:path w="40771" h="635222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76"/>
            <p:cNvSpPr/>
            <p:nvPr/>
          </p:nvSpPr>
          <p:spPr>
            <a:xfrm>
              <a:off x="8055720" y="749160"/>
              <a:ext cx="24120" cy="363960"/>
            </a:xfrm>
            <a:custGeom>
              <a:avLst/>
              <a:gdLst/>
              <a:ahLst/>
              <a:rect l="l" t="t" r="r" b="b"/>
              <a:pathLst>
                <a:path w="40771" h="635222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77"/>
            <p:cNvSpPr/>
            <p:nvPr/>
          </p:nvSpPr>
          <p:spPr>
            <a:xfrm>
              <a:off x="7887960" y="710280"/>
              <a:ext cx="191880" cy="61920"/>
            </a:xfrm>
            <a:custGeom>
              <a:avLst/>
              <a:gdLst/>
              <a:ahLst/>
              <a:rect l="l" t="t" r="r" b="b"/>
              <a:pathLst>
                <a:path w="319897" h="108775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78"/>
            <p:cNvSpPr/>
            <p:nvPr/>
          </p:nvSpPr>
          <p:spPr>
            <a:xfrm>
              <a:off x="7578360" y="302400"/>
              <a:ext cx="807480" cy="832320"/>
            </a:xfrm>
            <a:custGeom>
              <a:avLst/>
              <a:gdLst/>
              <a:ahLst/>
              <a:rect l="l" t="t" r="r" b="b"/>
              <a:pathLst>
                <a:path w="1343462" h="145180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32" name="Group 79"/>
            <p:cNvGrpSpPr/>
            <p:nvPr/>
          </p:nvGrpSpPr>
          <p:grpSpPr>
            <a:xfrm>
              <a:off x="7683120" y="2054520"/>
              <a:ext cx="117360" cy="74880"/>
              <a:chOff x="7683120" y="2054520"/>
              <a:chExt cx="117360" cy="74880"/>
            </a:xfrm>
          </p:grpSpPr>
          <p:sp>
            <p:nvSpPr>
              <p:cNvPr id="733" name="CustomShape 80"/>
              <p:cNvSpPr/>
              <p:nvPr/>
            </p:nvSpPr>
            <p:spPr>
              <a:xfrm>
                <a:off x="7683840" y="2071080"/>
                <a:ext cx="106200" cy="57600"/>
              </a:xfrm>
              <a:custGeom>
                <a:avLst/>
                <a:gdLst/>
                <a:ahLst/>
                <a:rect l="l" t="t" r="r" b="b"/>
                <a:pathLst>
                  <a:path w="177232" h="100744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CustomShape 81"/>
              <p:cNvSpPr/>
              <p:nvPr/>
            </p:nvSpPr>
            <p:spPr>
              <a:xfrm>
                <a:off x="7693560" y="2063880"/>
                <a:ext cx="93240" cy="62640"/>
              </a:xfrm>
              <a:custGeom>
                <a:avLst/>
                <a:gdLst/>
                <a:ahLst/>
                <a:rect l="l" t="t" r="r" b="b"/>
                <a:pathLst>
                  <a:path w="155883" h="109857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CustomShape 82"/>
              <p:cNvSpPr/>
              <p:nvPr/>
            </p:nvSpPr>
            <p:spPr>
              <a:xfrm>
                <a:off x="7683120" y="2070720"/>
                <a:ext cx="115200" cy="41760"/>
              </a:xfrm>
              <a:custGeom>
                <a:avLst/>
                <a:gdLst/>
                <a:ahLst/>
                <a:rect l="l" t="t" r="r" b="b"/>
                <a:pathLst>
                  <a:path w="192169" h="73375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6" name="CustomShape 83"/>
              <p:cNvSpPr/>
              <p:nvPr/>
            </p:nvSpPr>
            <p:spPr>
              <a:xfrm>
                <a:off x="7697520" y="2056680"/>
                <a:ext cx="93600" cy="72720"/>
              </a:xfrm>
              <a:custGeom>
                <a:avLst/>
                <a:gdLst/>
                <a:ahLst/>
                <a:rect l="l" t="t" r="r" b="b"/>
                <a:pathLst>
                  <a:path w="156130" h="127583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CustomShape 84"/>
              <p:cNvSpPr/>
              <p:nvPr/>
            </p:nvSpPr>
            <p:spPr>
              <a:xfrm>
                <a:off x="7743960" y="2088720"/>
                <a:ext cx="43920" cy="35280"/>
              </a:xfrm>
              <a:custGeom>
                <a:avLst/>
                <a:gdLst/>
                <a:ahLst/>
                <a:rect l="l" t="t" r="r" b="b"/>
                <a:pathLst>
                  <a:path w="73778" h="62054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8" name="CustomShape 85"/>
              <p:cNvSpPr/>
              <p:nvPr/>
            </p:nvSpPr>
            <p:spPr>
              <a:xfrm>
                <a:off x="7690320" y="2054520"/>
                <a:ext cx="110160" cy="73440"/>
              </a:xfrm>
              <a:custGeom>
                <a:avLst/>
                <a:gdLst/>
                <a:ahLst/>
                <a:rect l="l" t="t" r="r" b="b"/>
                <a:pathLst>
                  <a:path w="183510" h="128783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9" name="CustomShape 86"/>
              <p:cNvSpPr/>
              <p:nvPr/>
            </p:nvSpPr>
            <p:spPr>
              <a:xfrm>
                <a:off x="7694280" y="2069280"/>
                <a:ext cx="38160" cy="28080"/>
              </a:xfrm>
              <a:custGeom>
                <a:avLst/>
                <a:gdLst/>
                <a:ahLst/>
                <a:rect l="l" t="t" r="r" b="b"/>
                <a:pathLst>
                  <a:path w="64221" h="49275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0" name="CustomShape 87"/>
              <p:cNvSpPr/>
              <p:nvPr/>
            </p:nvSpPr>
            <p:spPr>
              <a:xfrm>
                <a:off x="7743240" y="2095920"/>
                <a:ext cx="41040" cy="29160"/>
              </a:xfrm>
              <a:custGeom>
                <a:avLst/>
                <a:gdLst/>
                <a:ahLst/>
                <a:rect l="l" t="t" r="r" b="b"/>
                <a:pathLst>
                  <a:path w="68642" h="51616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CustomShape 88"/>
              <p:cNvSpPr/>
              <p:nvPr/>
            </p:nvSpPr>
            <p:spPr>
              <a:xfrm>
                <a:off x="7694640" y="2061720"/>
                <a:ext cx="40680" cy="34920"/>
              </a:xfrm>
              <a:custGeom>
                <a:avLst/>
                <a:gdLst/>
                <a:ahLst/>
                <a:rect l="l" t="t" r="r" b="b"/>
                <a:pathLst>
                  <a:path w="68187" h="61619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42" name="Group 89"/>
            <p:cNvGrpSpPr/>
            <p:nvPr/>
          </p:nvGrpSpPr>
          <p:grpSpPr>
            <a:xfrm>
              <a:off x="7626240" y="1607040"/>
              <a:ext cx="410760" cy="297360"/>
              <a:chOff x="7626240" y="1607040"/>
              <a:chExt cx="410760" cy="297360"/>
            </a:xfrm>
          </p:grpSpPr>
          <p:sp>
            <p:nvSpPr>
              <p:cNvPr id="743" name="CustomShape 90"/>
              <p:cNvSpPr/>
              <p:nvPr/>
            </p:nvSpPr>
            <p:spPr>
              <a:xfrm flipH="1">
                <a:off x="7626240" y="1689480"/>
                <a:ext cx="376560" cy="206640"/>
              </a:xfrm>
              <a:custGeom>
                <a:avLst/>
                <a:gdLst/>
                <a:ah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CustomShape 91"/>
              <p:cNvSpPr/>
              <p:nvPr/>
            </p:nvSpPr>
            <p:spPr>
              <a:xfrm flipH="1">
                <a:off x="7728840" y="1740600"/>
                <a:ext cx="97920" cy="54000"/>
              </a:xfrm>
              <a:custGeom>
                <a:avLst/>
                <a:gdLst/>
                <a:ah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CustomShape 92"/>
              <p:cNvSpPr/>
              <p:nvPr/>
            </p:nvSpPr>
            <p:spPr>
              <a:xfrm flipH="1">
                <a:off x="7626240" y="1764360"/>
                <a:ext cx="376560" cy="140040"/>
              </a:xfrm>
              <a:custGeom>
                <a:avLst/>
                <a:gdLst/>
                <a:ah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CustomShape 93"/>
              <p:cNvSpPr/>
              <p:nvPr/>
            </p:nvSpPr>
            <p:spPr>
              <a:xfrm flipH="1">
                <a:off x="7767720" y="1609200"/>
                <a:ext cx="269280" cy="289440"/>
              </a:xfrm>
              <a:custGeom>
                <a:avLst/>
                <a:gdLst/>
                <a:ah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CustomShape 94"/>
              <p:cNvSpPr/>
              <p:nvPr/>
            </p:nvSpPr>
            <p:spPr>
              <a:xfrm flipH="1">
                <a:off x="7764120" y="1607040"/>
                <a:ext cx="268560" cy="290520"/>
              </a:xfrm>
              <a:custGeom>
                <a:avLst/>
                <a:gdLst/>
                <a:ah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48" name="CustomShape 95"/>
            <p:cNvSpPr/>
            <p:nvPr/>
          </p:nvSpPr>
          <p:spPr>
            <a:xfrm rot="19866600">
              <a:off x="8980560" y="377280"/>
              <a:ext cx="23760" cy="40320"/>
            </a:xfrm>
            <a:custGeom>
              <a:avLst/>
              <a:gdLst/>
              <a:ahLst/>
              <a:rect l="l" t="t" r="r" b="b"/>
              <a:pathLst>
                <a:path w="49989" h="86677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96"/>
            <p:cNvSpPr/>
            <p:nvPr/>
          </p:nvSpPr>
          <p:spPr>
            <a:xfrm>
              <a:off x="8797680" y="1406880"/>
              <a:ext cx="402120" cy="221760"/>
            </a:xfrm>
            <a:custGeom>
              <a:avLst/>
              <a:gdLst/>
              <a:ahLst/>
              <a:rect l="l" t="t" r="r" b="b"/>
              <a:pathLst>
                <a:path w="828920" h="479679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97"/>
            <p:cNvSpPr/>
            <p:nvPr/>
          </p:nvSpPr>
          <p:spPr>
            <a:xfrm>
              <a:off x="8910000" y="352080"/>
              <a:ext cx="225720" cy="315720"/>
            </a:xfrm>
            <a:custGeom>
              <a:avLst/>
              <a:gdLst/>
              <a:ahLst/>
              <a:rect l="l" t="t" r="r" b="b"/>
              <a:pathLst>
                <a:path w="465451" h="682637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98"/>
            <p:cNvSpPr/>
            <p:nvPr/>
          </p:nvSpPr>
          <p:spPr>
            <a:xfrm>
              <a:off x="8903160" y="579240"/>
              <a:ext cx="41760" cy="233640"/>
            </a:xfrm>
            <a:custGeom>
              <a:avLst/>
              <a:gdLst/>
              <a:ahLst/>
              <a:rect l="l" t="t" r="r" b="b"/>
              <a:pathLst>
                <a:path w="86758" h="504907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99"/>
            <p:cNvSpPr/>
            <p:nvPr/>
          </p:nvSpPr>
          <p:spPr>
            <a:xfrm>
              <a:off x="8927640" y="348840"/>
              <a:ext cx="107280" cy="127440"/>
            </a:xfrm>
            <a:custGeom>
              <a:avLst/>
              <a:gdLst/>
              <a:ahLst/>
              <a:rect l="l" t="t" r="r" b="b"/>
              <a:pathLst>
                <a:path w="221715" h="275766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100"/>
            <p:cNvSpPr/>
            <p:nvPr/>
          </p:nvSpPr>
          <p:spPr>
            <a:xfrm>
              <a:off x="8948160" y="487800"/>
              <a:ext cx="133200" cy="142560"/>
            </a:xfrm>
            <a:custGeom>
              <a:avLst/>
              <a:gdLst/>
              <a:ahLst/>
              <a:rect l="l" t="t" r="r" b="b"/>
              <a:pathLst>
                <a:path w="274953" h="308347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101"/>
            <p:cNvSpPr/>
            <p:nvPr/>
          </p:nvSpPr>
          <p:spPr>
            <a:xfrm>
              <a:off x="8909640" y="534240"/>
              <a:ext cx="194040" cy="213480"/>
            </a:xfrm>
            <a:custGeom>
              <a:avLst/>
              <a:gdLst/>
              <a:ahLst/>
              <a:rect l="l" t="t" r="r" b="b"/>
              <a:pathLst>
                <a:path w="400459" h="461811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102"/>
            <p:cNvSpPr/>
            <p:nvPr/>
          </p:nvSpPr>
          <p:spPr>
            <a:xfrm>
              <a:off x="8944200" y="359280"/>
              <a:ext cx="142920" cy="168480"/>
            </a:xfrm>
            <a:custGeom>
              <a:avLst/>
              <a:gdLst/>
              <a:ahLst/>
              <a:rect l="l" t="t" r="r" b="b"/>
              <a:pathLst>
                <a:path w="294816" h="364308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103"/>
            <p:cNvSpPr/>
            <p:nvPr/>
          </p:nvSpPr>
          <p:spPr>
            <a:xfrm>
              <a:off x="8949600" y="358560"/>
              <a:ext cx="143640" cy="128880"/>
            </a:xfrm>
            <a:custGeom>
              <a:avLst/>
              <a:gdLst/>
              <a:ahLst/>
              <a:rect l="l" t="t" r="r" b="b"/>
              <a:pathLst>
                <a:path w="296585" h="27885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104"/>
            <p:cNvSpPr/>
            <p:nvPr/>
          </p:nvSpPr>
          <p:spPr>
            <a:xfrm>
              <a:off x="8973720" y="1476720"/>
              <a:ext cx="112680" cy="82080"/>
            </a:xfrm>
            <a:custGeom>
              <a:avLst/>
              <a:gdLst/>
              <a:ahLst/>
              <a:rect l="l" t="t" r="r" b="b"/>
              <a:pathLst>
                <a:path w="232912" h="178155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105"/>
            <p:cNvSpPr/>
            <p:nvPr/>
          </p:nvSpPr>
          <p:spPr>
            <a:xfrm>
              <a:off x="8974080" y="1503000"/>
              <a:ext cx="112320" cy="55800"/>
            </a:xfrm>
            <a:custGeom>
              <a:avLst/>
              <a:gdLst/>
              <a:ahLst/>
              <a:rect l="l" t="t" r="r" b="b"/>
              <a:pathLst>
                <a:path w="231905" h="121227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106"/>
            <p:cNvSpPr/>
            <p:nvPr/>
          </p:nvSpPr>
          <p:spPr>
            <a:xfrm>
              <a:off x="8888040" y="1458360"/>
              <a:ext cx="103320" cy="76320"/>
            </a:xfrm>
            <a:custGeom>
              <a:avLst/>
              <a:gdLst/>
              <a:ahLst/>
              <a:rect l="l" t="t" r="r" b="b"/>
              <a:pathLst>
                <a:path w="213680" h="165568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107"/>
            <p:cNvSpPr/>
            <p:nvPr/>
          </p:nvSpPr>
          <p:spPr>
            <a:xfrm>
              <a:off x="8888400" y="1483560"/>
              <a:ext cx="102960" cy="51120"/>
            </a:xfrm>
            <a:custGeom>
              <a:avLst/>
              <a:gdLst/>
              <a:ahLst/>
              <a:rect l="l" t="t" r="r" b="b"/>
              <a:pathLst>
                <a:path w="212755" h="111143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108"/>
            <p:cNvSpPr/>
            <p:nvPr/>
          </p:nvSpPr>
          <p:spPr>
            <a:xfrm>
              <a:off x="8904600" y="745560"/>
              <a:ext cx="221040" cy="738360"/>
            </a:xfrm>
            <a:custGeom>
              <a:avLst/>
              <a:gdLst/>
              <a:ahLst/>
              <a:rect l="l" t="t" r="r" b="b"/>
              <a:pathLst>
                <a:path w="455829" h="1595222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109"/>
            <p:cNvSpPr/>
            <p:nvPr/>
          </p:nvSpPr>
          <p:spPr>
            <a:xfrm>
              <a:off x="8895240" y="730800"/>
              <a:ext cx="235440" cy="491040"/>
            </a:xfrm>
            <a:custGeom>
              <a:avLst/>
              <a:gdLst/>
              <a:ahLst/>
              <a:rect l="l" t="t" r="r" b="b"/>
              <a:pathLst>
                <a:path w="485198" h="1060979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110"/>
            <p:cNvSpPr/>
            <p:nvPr/>
          </p:nvSpPr>
          <p:spPr>
            <a:xfrm>
              <a:off x="8771400" y="583920"/>
              <a:ext cx="339120" cy="281880"/>
            </a:xfrm>
            <a:custGeom>
              <a:avLst/>
              <a:gdLst/>
              <a:ahLst/>
              <a:rect l="l" t="t" r="r" b="b"/>
              <a:pathLst>
                <a:path w="698939" h="609714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111"/>
            <p:cNvSpPr/>
            <p:nvPr/>
          </p:nvSpPr>
          <p:spPr>
            <a:xfrm>
              <a:off x="9034920" y="565560"/>
              <a:ext cx="81360" cy="91080"/>
            </a:xfrm>
            <a:custGeom>
              <a:avLst/>
              <a:gdLst/>
              <a:ahLst/>
              <a:rect l="l" t="t" r="r" b="b"/>
              <a:pathLst>
                <a:path w="168312" h="197615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112"/>
            <p:cNvSpPr/>
            <p:nvPr/>
          </p:nvSpPr>
          <p:spPr>
            <a:xfrm>
              <a:off x="8903880" y="534240"/>
              <a:ext cx="65520" cy="65880"/>
            </a:xfrm>
            <a:custGeom>
              <a:avLst/>
              <a:gdLst/>
              <a:ahLst/>
              <a:rect l="l" t="t" r="r" b="b"/>
              <a:pathLst>
                <a:path w="135999" h="142961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66" name="Google Shape;599;p16" descr=""/>
          <p:cNvPicPr/>
          <p:nvPr/>
        </p:nvPicPr>
        <p:blipFill>
          <a:blip r:embed="rId1"/>
          <a:stretch/>
        </p:blipFill>
        <p:spPr>
          <a:xfrm>
            <a:off x="750240" y="1447200"/>
            <a:ext cx="333360" cy="333360"/>
          </a:xfrm>
          <a:prstGeom prst="rect">
            <a:avLst/>
          </a:prstGeom>
          <a:ln>
            <a:noFill/>
          </a:ln>
        </p:spPr>
      </p:pic>
      <p:pic>
        <p:nvPicPr>
          <p:cNvPr id="767" name="Google Shape;600;p16" descr=""/>
          <p:cNvPicPr/>
          <p:nvPr/>
        </p:nvPicPr>
        <p:blipFill>
          <a:blip r:embed="rId2"/>
          <a:stretch/>
        </p:blipFill>
        <p:spPr>
          <a:xfrm>
            <a:off x="723600" y="2039040"/>
            <a:ext cx="386640" cy="333360"/>
          </a:xfrm>
          <a:prstGeom prst="rect">
            <a:avLst/>
          </a:prstGeom>
          <a:ln>
            <a:noFill/>
          </a:ln>
        </p:spPr>
      </p:pic>
      <p:pic>
        <p:nvPicPr>
          <p:cNvPr id="768" name="Google Shape;601;p16" descr=""/>
          <p:cNvPicPr/>
          <p:nvPr/>
        </p:nvPicPr>
        <p:blipFill>
          <a:blip r:embed="rId3"/>
          <a:stretch/>
        </p:blipFill>
        <p:spPr>
          <a:xfrm>
            <a:off x="696960" y="2569680"/>
            <a:ext cx="386640" cy="384120"/>
          </a:xfrm>
          <a:prstGeom prst="rect">
            <a:avLst/>
          </a:prstGeom>
          <a:ln>
            <a:noFill/>
          </a:ln>
        </p:spPr>
      </p:pic>
      <p:pic>
        <p:nvPicPr>
          <p:cNvPr id="769" name="Google Shape;602;p16" descr=""/>
          <p:cNvPicPr/>
          <p:nvPr/>
        </p:nvPicPr>
        <p:blipFill>
          <a:blip r:embed="rId4"/>
          <a:stretch/>
        </p:blipFill>
        <p:spPr>
          <a:xfrm>
            <a:off x="750240" y="3154320"/>
            <a:ext cx="333360" cy="333360"/>
          </a:xfrm>
          <a:prstGeom prst="rect">
            <a:avLst/>
          </a:prstGeom>
          <a:ln>
            <a:noFill/>
          </a:ln>
        </p:spPr>
      </p:pic>
      <p:pic>
        <p:nvPicPr>
          <p:cNvPr id="770" name="Google Shape;603;p16" descr=""/>
          <p:cNvPicPr/>
          <p:nvPr/>
        </p:nvPicPr>
        <p:blipFill>
          <a:blip r:embed="rId5"/>
          <a:stretch/>
        </p:blipFill>
        <p:spPr>
          <a:xfrm>
            <a:off x="723600" y="3732120"/>
            <a:ext cx="386640" cy="386640"/>
          </a:xfrm>
          <a:prstGeom prst="rect">
            <a:avLst/>
          </a:prstGeom>
          <a:ln>
            <a:noFill/>
          </a:ln>
        </p:spPr>
      </p:pic>
      <p:pic>
        <p:nvPicPr>
          <p:cNvPr id="771" name="Google Shape;604;p16" descr=""/>
          <p:cNvPicPr/>
          <p:nvPr/>
        </p:nvPicPr>
        <p:blipFill>
          <a:blip r:embed="rId6"/>
          <a:stretch/>
        </p:blipFill>
        <p:spPr>
          <a:xfrm>
            <a:off x="696960" y="4322160"/>
            <a:ext cx="386640" cy="38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extShape 1"/>
          <p:cNvSpPr txBox="1"/>
          <p:nvPr/>
        </p:nvSpPr>
        <p:spPr>
          <a:xfrm>
            <a:off x="380880" y="453240"/>
            <a:ext cx="457164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0" lang="en-IN" sz="3600" spc="-1" strike="noStrike">
                <a:solidFill>
                  <a:srgbClr val="007bb9"/>
                </a:solidFill>
                <a:latin typeface="Raleway SemiBold"/>
                <a:ea typeface="Raleway SemiBold"/>
              </a:rPr>
              <a:t>Key Technical  Terms &amp; Features: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TextShape 2"/>
          <p:cNvSpPr txBox="1"/>
          <p:nvPr/>
        </p:nvSpPr>
        <p:spPr>
          <a:xfrm>
            <a:off x="313920" y="1534680"/>
            <a:ext cx="3666960" cy="11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3a3f50"/>
                </a:solidFill>
                <a:latin typeface="Barlow"/>
                <a:ea typeface="Barlow"/>
              </a:rPr>
              <a:t>Issues </a:t>
            </a:r>
            <a:r>
              <a:rPr b="0" lang="en-IN" sz="1400" spc="-1" strike="noStrike">
                <a:solidFill>
                  <a:srgbClr val="3a3f50"/>
                </a:solidFill>
                <a:latin typeface="Barlow Light"/>
                <a:ea typeface="Barlow Light"/>
              </a:rPr>
              <a:t>(Term) </a:t>
            </a:r>
            <a:r>
              <a:rPr b="1" lang="en-IN" sz="2000" spc="-1" strike="noStrike">
                <a:solidFill>
                  <a:srgbClr val="3a3f50"/>
                </a:solidFill>
                <a:latin typeface="Barlow"/>
                <a:ea typeface="Barlow"/>
              </a:rPr>
              <a:t>: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0000"/>
              </a:lnSpc>
              <a:spcBef>
                <a:spcPts val="601"/>
              </a:spcBef>
              <a:buClr>
                <a:srgbClr val="222222"/>
              </a:buClr>
              <a:buFont typeface="Courier New"/>
              <a:buChar char="-"/>
            </a:pPr>
            <a:r>
              <a:rPr b="0" lang="en-IN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building blocks of any Jira project.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0000"/>
              </a:lnSpc>
              <a:buClr>
                <a:srgbClr val="222222"/>
              </a:buClr>
              <a:buFont typeface="Courier New"/>
              <a:buChar char="-"/>
            </a:pPr>
            <a:r>
              <a:rPr b="0" lang="en-IN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could represent a story, a bug, a task, or another issue type in your project.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TextShape 3"/>
          <p:cNvSpPr txBox="1"/>
          <p:nvPr/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76EB138-2A0C-4299-9F2F-206AC0529261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75" name="TextShape 4"/>
          <p:cNvSpPr txBox="1"/>
          <p:nvPr/>
        </p:nvSpPr>
        <p:spPr>
          <a:xfrm>
            <a:off x="313920" y="3134880"/>
            <a:ext cx="3793680" cy="197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lnSpc>
                <a:spcPct val="110000"/>
              </a:lnSpc>
              <a:spcBef>
                <a:spcPts val="601"/>
              </a:spcBef>
            </a:pPr>
            <a:r>
              <a:rPr b="1" lang="en-IN" sz="1900" spc="-1" strike="noStrike">
                <a:solidFill>
                  <a:srgbClr val="3a3f50"/>
                </a:solidFill>
                <a:latin typeface="Barlow"/>
                <a:ea typeface="Barlow"/>
              </a:rPr>
              <a:t>Workflow</a:t>
            </a:r>
            <a:r>
              <a:rPr b="1" lang="en-IN" sz="2000" spc="-1" strike="noStrike">
                <a:solidFill>
                  <a:srgbClr val="3a3f50"/>
                </a:solidFill>
                <a:latin typeface="Barlow"/>
                <a:ea typeface="Barlow"/>
              </a:rPr>
              <a:t> </a:t>
            </a:r>
            <a:r>
              <a:rPr b="0" lang="en-IN" sz="1400" spc="-1" strike="noStrike">
                <a:solidFill>
                  <a:srgbClr val="3a3f50"/>
                </a:solidFill>
                <a:latin typeface="Barlow Light"/>
                <a:ea typeface="Barlow Light"/>
              </a:rPr>
              <a:t>(Term) </a:t>
            </a:r>
            <a:r>
              <a:rPr b="0" lang="en-I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10000"/>
              </a:lnSpc>
              <a:spcBef>
                <a:spcPts val="601"/>
              </a:spcBef>
              <a:buClr>
                <a:srgbClr val="222222"/>
              </a:buClr>
              <a:buFont typeface="Courier New"/>
              <a:buChar char="-"/>
            </a:pPr>
            <a:r>
              <a:rPr b="0" lang="en-IN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a set of statuses and transitions that an issue moves through during its lifecycle.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10000"/>
              </a:lnSpc>
              <a:buClr>
                <a:srgbClr val="222222"/>
              </a:buClr>
              <a:buFont typeface="Courier New"/>
              <a:buChar char="-"/>
            </a:pPr>
            <a:r>
              <a:rPr b="0" lang="en-IN" sz="1200" spc="-1" strike="noStrike">
                <a:solidFill>
                  <a:srgbClr val="222222"/>
                </a:solidFill>
                <a:latin typeface="Courier New"/>
                <a:ea typeface="Courier New"/>
              </a:rPr>
              <a:t>Workflows can be associated with particular projects and, optionally, specific issue types by using a workflow scheme.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TextShape 5"/>
          <p:cNvSpPr txBox="1"/>
          <p:nvPr/>
        </p:nvSpPr>
        <p:spPr>
          <a:xfrm>
            <a:off x="5403960" y="397440"/>
            <a:ext cx="2665800" cy="1341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3a3f50"/>
                </a:solidFill>
                <a:latin typeface="Barlow"/>
                <a:ea typeface="Barlow"/>
              </a:rPr>
              <a:t>JQL </a:t>
            </a:r>
            <a:r>
              <a:rPr b="0" lang="en-IN" sz="1400" spc="-1" strike="noStrike">
                <a:solidFill>
                  <a:srgbClr val="3a3f50"/>
                </a:solidFill>
                <a:latin typeface="Barlow Light"/>
                <a:ea typeface="Barlow Light"/>
              </a:rPr>
              <a:t>(Feature) </a:t>
            </a:r>
            <a:r>
              <a:rPr b="0" lang="en-I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0000"/>
              </a:lnSpc>
              <a:spcBef>
                <a:spcPts val="601"/>
              </a:spcBef>
              <a:buClr>
                <a:srgbClr val="434343"/>
              </a:buClr>
              <a:buFont typeface="Courier New"/>
              <a:buChar char="-"/>
            </a:pPr>
            <a:r>
              <a:rPr b="0" lang="en-IN" sz="1200" spc="-1" strike="noStrike">
                <a:solidFill>
                  <a:srgbClr val="434343"/>
                </a:solidFill>
                <a:latin typeface="Courier New"/>
                <a:ea typeface="Courier New"/>
              </a:rPr>
              <a:t>JIRA Query Language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0000"/>
              </a:lnSpc>
              <a:buClr>
                <a:srgbClr val="434343"/>
              </a:buClr>
              <a:buFont typeface="Courier New"/>
              <a:buChar char="-"/>
            </a:pPr>
            <a:r>
              <a:rPr b="0" lang="en-IN" sz="1200" spc="-1" strike="noStrike">
                <a:solidFill>
                  <a:srgbClr val="434343"/>
                </a:solidFill>
                <a:latin typeface="Courier New"/>
                <a:ea typeface="Courier New"/>
              </a:rPr>
              <a:t>Auto-complete feature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0000"/>
              </a:lnSpc>
              <a:buClr>
                <a:srgbClr val="434343"/>
              </a:buClr>
              <a:buFont typeface="Courier New"/>
              <a:buChar char="-"/>
            </a:pPr>
            <a:r>
              <a:rPr b="0" lang="en-IN" sz="1200" spc="-1" strike="noStrike">
                <a:solidFill>
                  <a:srgbClr val="434343"/>
                </a:solidFill>
                <a:latin typeface="Courier New"/>
                <a:ea typeface="Courier New"/>
              </a:rPr>
              <a:t>Creating Filters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TextShape 6"/>
          <p:cNvSpPr txBox="1"/>
          <p:nvPr/>
        </p:nvSpPr>
        <p:spPr>
          <a:xfrm>
            <a:off x="5342760" y="3439080"/>
            <a:ext cx="3666960" cy="187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3a3f50"/>
                </a:solidFill>
                <a:latin typeface="Barlow"/>
                <a:ea typeface="Barlow"/>
              </a:rPr>
              <a:t>Generating Reports </a:t>
            </a:r>
            <a:r>
              <a:rPr b="0" lang="en-IN" sz="1400" spc="-1" strike="noStrike">
                <a:solidFill>
                  <a:srgbClr val="3a3f50"/>
                </a:solidFill>
                <a:latin typeface="Barlow Light"/>
                <a:ea typeface="Barlow Light"/>
              </a:rPr>
              <a:t>(Feature) </a:t>
            </a:r>
            <a:r>
              <a:rPr b="0" lang="en-I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10000"/>
              </a:lnSpc>
              <a:spcBef>
                <a:spcPts val="601"/>
              </a:spcBef>
              <a:buClr>
                <a:srgbClr val="434343"/>
              </a:buClr>
              <a:buFont typeface="Courier New"/>
              <a:buChar char="-"/>
            </a:pPr>
            <a:r>
              <a:rPr b="0" lang="en-IN" sz="1200" spc="-1" strike="noStrike">
                <a:solidFill>
                  <a:srgbClr val="434343"/>
                </a:solidFill>
                <a:latin typeface="Courier New"/>
                <a:ea typeface="Courier New"/>
              </a:rPr>
              <a:t>Different types of reports regarding the team’s progress with the project can be automatically generated.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TextShape 7"/>
          <p:cNvSpPr txBox="1"/>
          <p:nvPr/>
        </p:nvSpPr>
        <p:spPr>
          <a:xfrm>
            <a:off x="5362560" y="1543320"/>
            <a:ext cx="3666960" cy="192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3a3f50"/>
                </a:solidFill>
                <a:latin typeface="Barlow"/>
                <a:ea typeface="Barlow"/>
              </a:rPr>
              <a:t>Issue Details</a:t>
            </a:r>
            <a:r>
              <a:rPr b="0" lang="en-I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 </a:t>
            </a:r>
            <a:r>
              <a:rPr b="0" lang="en-IN" sz="1400" spc="-1" strike="noStrike">
                <a:solidFill>
                  <a:srgbClr val="3a3f50"/>
                </a:solidFill>
                <a:latin typeface="Barlow Light"/>
                <a:ea typeface="Barlow Light"/>
              </a:rPr>
              <a:t>(Feature) </a:t>
            </a:r>
            <a:r>
              <a:rPr b="0" lang="en-I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spcBef>
                <a:spcPts val="601"/>
              </a:spcBef>
              <a:buClr>
                <a:srgbClr val="434343"/>
              </a:buClr>
              <a:buFont typeface="Courier New"/>
              <a:buChar char="-"/>
            </a:pPr>
            <a:r>
              <a:rPr b="0" lang="en-IN" sz="1200" spc="-1" strike="noStrike">
                <a:solidFill>
                  <a:srgbClr val="434343"/>
                </a:solidFill>
                <a:latin typeface="Courier New"/>
                <a:ea typeface="Courier New"/>
              </a:rPr>
              <a:t>Issues can be linked with additional info like screenshots, paragraphs, comments,etc.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34343"/>
              </a:buClr>
              <a:buFont typeface="Courier New"/>
              <a:buChar char="-"/>
            </a:pPr>
            <a:r>
              <a:rPr b="0" lang="en-IN" sz="1200" spc="-1" strike="noStrike">
                <a:solidFill>
                  <a:srgbClr val="434343"/>
                </a:solidFill>
                <a:latin typeface="Courier New"/>
                <a:ea typeface="Courier New"/>
              </a:rPr>
              <a:t>Issues can be also assigned to specific persons.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34343"/>
              </a:buClr>
              <a:buFont typeface="Courier New"/>
              <a:buChar char="-"/>
            </a:pPr>
            <a:r>
              <a:rPr b="0" lang="en-IN" sz="1200" spc="-1" strike="noStrike">
                <a:solidFill>
                  <a:srgbClr val="434343"/>
                </a:solidFill>
                <a:latin typeface="Courier New"/>
                <a:ea typeface="Courier New"/>
              </a:rPr>
              <a:t>Every issue can also be accompanied by a code snippet.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TextShape 1"/>
          <p:cNvSpPr txBox="1"/>
          <p:nvPr/>
        </p:nvSpPr>
        <p:spPr>
          <a:xfrm>
            <a:off x="3447720" y="1292760"/>
            <a:ext cx="2682360" cy="213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73763"/>
                </a:solidFill>
                <a:latin typeface="Barlow"/>
                <a:ea typeface="Barlow"/>
              </a:rPr>
              <a:t>Account: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434343"/>
                </a:solidFill>
                <a:latin typeface="Barlow Light"/>
                <a:ea typeface="Barlow Light"/>
              </a:rPr>
              <a:t>To use JIRA, an atlassian account is required.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434343"/>
                </a:solidFill>
                <a:latin typeface="Barlow Light"/>
                <a:ea typeface="Barlow Light"/>
              </a:rPr>
              <a:t>Just visit </a:t>
            </a:r>
            <a:r>
              <a:rPr b="0" lang="en-IN" sz="1800" spc="-1" strike="noStrike" u="sng">
                <a:solidFill>
                  <a:srgbClr val="007bb9"/>
                </a:solidFill>
                <a:uFillTx/>
                <a:latin typeface="Barlow Light"/>
                <a:ea typeface="Barlow Light"/>
                <a:hlinkClick r:id="rId1"/>
              </a:rPr>
              <a:t>this link</a:t>
            </a:r>
            <a:r>
              <a:rPr b="0" lang="en-IN" sz="1800" spc="-1" strike="noStrike">
                <a:solidFill>
                  <a:srgbClr val="434343"/>
                </a:solidFill>
                <a:latin typeface="Barlow Light"/>
                <a:ea typeface="Barlow Light"/>
              </a:rPr>
              <a:t> and fill-up the details and complete the process.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TextShape 2"/>
          <p:cNvSpPr txBox="1"/>
          <p:nvPr/>
        </p:nvSpPr>
        <p:spPr>
          <a:xfrm>
            <a:off x="391320" y="576720"/>
            <a:ext cx="8056080" cy="67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0" lang="en-IN" sz="4800" spc="-1" strike="noStrike">
                <a:solidFill>
                  <a:srgbClr val="007bb9"/>
                </a:solidFill>
                <a:latin typeface="Raleway SemiBold"/>
                <a:ea typeface="Raleway SemiBold"/>
              </a:rPr>
              <a:t>Setting up JIRA: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TextShape 3"/>
          <p:cNvSpPr txBox="1"/>
          <p:nvPr/>
        </p:nvSpPr>
        <p:spPr>
          <a:xfrm>
            <a:off x="6338880" y="1368720"/>
            <a:ext cx="2682360" cy="213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73763"/>
                </a:solidFill>
                <a:latin typeface="Barlow"/>
                <a:ea typeface="Barlow"/>
              </a:rPr>
              <a:t>License: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Based on the number of users, different licenses (availing different number of features ) are available to choose from.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TextShape 4"/>
          <p:cNvSpPr txBox="1"/>
          <p:nvPr/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E8DF4C8-AABF-496E-9C53-00E022B3CF33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83" name="TextShape 5"/>
          <p:cNvSpPr txBox="1"/>
          <p:nvPr/>
        </p:nvSpPr>
        <p:spPr>
          <a:xfrm>
            <a:off x="234720" y="1251720"/>
            <a:ext cx="3005280" cy="344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1c4587"/>
                </a:solidFill>
                <a:latin typeface="Barlow"/>
                <a:ea typeface="Barlow"/>
              </a:rPr>
              <a:t>Environment setup: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●"/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Available in 2 modes: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0000"/>
              </a:lnSpc>
              <a:buClr>
                <a:srgbClr val="00b5dd"/>
              </a:buClr>
              <a:buFont typeface="Barlow Light"/>
              <a:buChar char="○"/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 </a:t>
            </a: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Web-browser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b5dd"/>
              </a:buClr>
              <a:buFont typeface="Barlow Light"/>
              <a:buChar char="■"/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Go to the link 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</a:pPr>
            <a:r>
              <a:rPr b="0" lang="en-IN" sz="1800" spc="-1" strike="noStrike" u="sng">
                <a:solidFill>
                  <a:srgbClr val="007bb9"/>
                </a:solidFill>
                <a:uFillTx/>
                <a:latin typeface="Barlow Light"/>
                <a:ea typeface="Barlow Light"/>
                <a:hlinkClick r:id="rId2"/>
              </a:rPr>
              <a:t>JIRA Software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Desktop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100000"/>
              </a:lnSpc>
              <a:buClr>
                <a:srgbClr val="00b5dd"/>
              </a:buClr>
              <a:buFont typeface="Barlow Light"/>
              <a:buChar char="■"/>
            </a:pPr>
            <a:r>
              <a:rPr b="0" lang="en-IN" sz="1800" spc="-1" strike="noStrike" u="sng">
                <a:solidFill>
                  <a:srgbClr val="007bb9"/>
                </a:solidFill>
                <a:uFillTx/>
                <a:latin typeface="Barlow Light"/>
                <a:ea typeface="Barlow Light"/>
                <a:hlinkClick r:id="rId3"/>
              </a:rPr>
              <a:t>Download</a:t>
            </a: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828800">
              <a:lnSpc>
                <a:spcPct val="100000"/>
              </a:lnSpc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&amp;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     </a:t>
            </a: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Install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4" name="Group 6"/>
          <p:cNvGrpSpPr/>
          <p:nvPr/>
        </p:nvGrpSpPr>
        <p:grpSpPr>
          <a:xfrm>
            <a:off x="660600" y="3523680"/>
            <a:ext cx="386640" cy="372240"/>
            <a:chOff x="660600" y="3523680"/>
            <a:chExt cx="386640" cy="372240"/>
          </a:xfrm>
        </p:grpSpPr>
        <p:sp>
          <p:nvSpPr>
            <p:cNvPr id="785" name="CustomShape 7"/>
            <p:cNvSpPr/>
            <p:nvPr/>
          </p:nvSpPr>
          <p:spPr>
            <a:xfrm>
              <a:off x="759600" y="3816720"/>
              <a:ext cx="188640" cy="7920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8"/>
            <p:cNvSpPr/>
            <p:nvPr/>
          </p:nvSpPr>
          <p:spPr>
            <a:xfrm>
              <a:off x="660600" y="3523680"/>
              <a:ext cx="386640" cy="2815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7" name="Group 9"/>
          <p:cNvGrpSpPr/>
          <p:nvPr/>
        </p:nvGrpSpPr>
        <p:grpSpPr>
          <a:xfrm>
            <a:off x="715320" y="1989360"/>
            <a:ext cx="341640" cy="341640"/>
            <a:chOff x="715320" y="1989360"/>
            <a:chExt cx="341640" cy="341640"/>
          </a:xfrm>
        </p:grpSpPr>
        <p:sp>
          <p:nvSpPr>
            <p:cNvPr id="788" name="CustomShape 10"/>
            <p:cNvSpPr/>
            <p:nvPr/>
          </p:nvSpPr>
          <p:spPr>
            <a:xfrm>
              <a:off x="843840" y="2118240"/>
              <a:ext cx="176760" cy="1767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11"/>
            <p:cNvSpPr/>
            <p:nvPr/>
          </p:nvSpPr>
          <p:spPr>
            <a:xfrm>
              <a:off x="715320" y="1989360"/>
              <a:ext cx="341640" cy="3416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0" name="CustomShape 12"/>
          <p:cNvSpPr/>
          <p:nvPr/>
        </p:nvSpPr>
        <p:spPr>
          <a:xfrm>
            <a:off x="3288240" y="1388520"/>
            <a:ext cx="360" cy="350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3"/>
          <p:cNvSpPr/>
          <p:nvPr/>
        </p:nvSpPr>
        <p:spPr>
          <a:xfrm>
            <a:off x="6206400" y="1375560"/>
            <a:ext cx="360" cy="350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92" name="Google Shape;633;p18" descr=""/>
          <p:cNvPicPr/>
          <p:nvPr/>
        </p:nvPicPr>
        <p:blipFill>
          <a:blip r:embed="rId4"/>
          <a:stretch/>
        </p:blipFill>
        <p:spPr>
          <a:xfrm>
            <a:off x="6572160" y="3642840"/>
            <a:ext cx="456840" cy="237600"/>
          </a:xfrm>
          <a:prstGeom prst="rect">
            <a:avLst/>
          </a:prstGeom>
          <a:ln>
            <a:noFill/>
          </a:ln>
        </p:spPr>
      </p:pic>
      <p:pic>
        <p:nvPicPr>
          <p:cNvPr id="793" name="Google Shape;634;p18" descr=""/>
          <p:cNvPicPr/>
          <p:nvPr/>
        </p:nvPicPr>
        <p:blipFill>
          <a:blip r:embed="rId5"/>
          <a:stretch/>
        </p:blipFill>
        <p:spPr>
          <a:xfrm>
            <a:off x="7182000" y="3947400"/>
            <a:ext cx="914040" cy="275760"/>
          </a:xfrm>
          <a:prstGeom prst="rect">
            <a:avLst/>
          </a:prstGeom>
          <a:ln>
            <a:noFill/>
          </a:ln>
        </p:spPr>
      </p:pic>
      <p:pic>
        <p:nvPicPr>
          <p:cNvPr id="794" name="Google Shape;635;p18" descr=""/>
          <p:cNvPicPr/>
          <p:nvPr/>
        </p:nvPicPr>
        <p:blipFill>
          <a:blip r:embed="rId6"/>
          <a:stretch/>
        </p:blipFill>
        <p:spPr>
          <a:xfrm>
            <a:off x="8172360" y="4252320"/>
            <a:ext cx="894960" cy="237600"/>
          </a:xfrm>
          <a:prstGeom prst="rect">
            <a:avLst/>
          </a:prstGeom>
          <a:ln>
            <a:noFill/>
          </a:ln>
        </p:spPr>
      </p:pic>
      <p:pic>
        <p:nvPicPr>
          <p:cNvPr id="795" name="Google Shape;636;p18" descr=""/>
          <p:cNvPicPr/>
          <p:nvPr/>
        </p:nvPicPr>
        <p:blipFill>
          <a:blip r:embed="rId7"/>
          <a:stretch/>
        </p:blipFill>
        <p:spPr>
          <a:xfrm>
            <a:off x="3795120" y="3752280"/>
            <a:ext cx="1553400" cy="79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TextShape 1"/>
          <p:cNvSpPr txBox="1"/>
          <p:nvPr/>
        </p:nvSpPr>
        <p:spPr>
          <a:xfrm>
            <a:off x="457200" y="605520"/>
            <a:ext cx="828144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0" lang="en-IN" sz="3000" spc="-1" strike="noStrike">
                <a:solidFill>
                  <a:srgbClr val="007bb9"/>
                </a:solidFill>
                <a:latin typeface="Raleway SemiBold"/>
                <a:ea typeface="Raleway SemiBold"/>
              </a:rPr>
              <a:t>Getting started with 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TextShape 2"/>
          <p:cNvSpPr txBox="1"/>
          <p:nvPr/>
        </p:nvSpPr>
        <p:spPr>
          <a:xfrm>
            <a:off x="457200" y="1995840"/>
            <a:ext cx="2563200" cy="26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IN" sz="1600" spc="-1" strike="noStrike">
                <a:solidFill>
                  <a:srgbClr val="1c4587"/>
                </a:solidFill>
                <a:latin typeface="Barlow"/>
                <a:ea typeface="Barlow"/>
              </a:rPr>
              <a:t>Step 1 : Create a Project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0000"/>
              </a:lnSpc>
              <a:spcBef>
                <a:spcPts val="601"/>
              </a:spcBef>
              <a:buClr>
                <a:srgbClr val="073763"/>
              </a:buClr>
              <a:buFont typeface="Barlow Light"/>
              <a:buAutoNum type="arabicPeriod"/>
            </a:pPr>
            <a:r>
              <a:rPr b="0" lang="en-I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In the top-left corner, click the JIRA home icon.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0000"/>
              </a:lnSpc>
              <a:buClr>
                <a:srgbClr val="073763"/>
              </a:buClr>
              <a:buFont typeface="Barlow Light"/>
              <a:buAutoNum type="arabicPeriod"/>
            </a:pPr>
            <a:r>
              <a:rPr b="0" lang="en-I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Click on Projects.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0000"/>
              </a:lnSpc>
              <a:buClr>
                <a:srgbClr val="073763"/>
              </a:buClr>
              <a:buFont typeface="Barlow Light"/>
              <a:buAutoNum type="arabicPeriod"/>
            </a:pPr>
            <a:r>
              <a:rPr b="0" lang="en-I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In the top-right corner, select Create project.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TextShape 3"/>
          <p:cNvSpPr txBox="1"/>
          <p:nvPr/>
        </p:nvSpPr>
        <p:spPr>
          <a:xfrm>
            <a:off x="3290400" y="1995840"/>
            <a:ext cx="2563200" cy="26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600" spc="-1" strike="noStrike">
                <a:solidFill>
                  <a:srgbClr val="1c4587"/>
                </a:solidFill>
                <a:latin typeface="Barlow"/>
                <a:ea typeface="Barlow"/>
              </a:rPr>
              <a:t>Step 2 : Pick a template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AutoNum type="arabicPeriod"/>
            </a:pPr>
            <a:r>
              <a:rPr b="0" lang="en-I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Two types: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 algn="just">
              <a:lnSpc>
                <a:spcPct val="100000"/>
              </a:lnSpc>
              <a:buClr>
                <a:srgbClr val="00b5dd"/>
              </a:buClr>
              <a:buFont typeface="Barlow"/>
              <a:buChar char="▸"/>
            </a:pPr>
            <a:r>
              <a:rPr b="1" lang="en-IN" sz="1600" spc="-1" strike="noStrike">
                <a:solidFill>
                  <a:srgbClr val="3a3f50"/>
                </a:solidFill>
                <a:latin typeface="Barlow"/>
                <a:ea typeface="Barlow"/>
              </a:rPr>
              <a:t>Classic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 algn="just">
              <a:lnSpc>
                <a:spcPct val="100000"/>
              </a:lnSpc>
              <a:spcBef>
                <a:spcPts val="601"/>
              </a:spcBef>
            </a:pPr>
            <a:r>
              <a:rPr b="0" lang="en-I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    </a:t>
            </a:r>
            <a:r>
              <a:rPr b="1" lang="en-IN" sz="1600" spc="-1" strike="noStrike">
                <a:solidFill>
                  <a:srgbClr val="3a3f50"/>
                </a:solidFill>
                <a:latin typeface="Barlow"/>
                <a:ea typeface="Barlow"/>
              </a:rPr>
              <a:t>  </a:t>
            </a:r>
            <a:r>
              <a:rPr b="1" lang="en-IN" sz="1600" spc="-1" strike="noStrike">
                <a:solidFill>
                  <a:srgbClr val="3a3f50"/>
                </a:solidFill>
                <a:latin typeface="Barlow"/>
                <a:ea typeface="Barlow"/>
              </a:rPr>
              <a:t>vs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 algn="just">
              <a:lnSpc>
                <a:spcPct val="100000"/>
              </a:lnSpc>
              <a:spcBef>
                <a:spcPts val="601"/>
              </a:spcBef>
              <a:buClr>
                <a:srgbClr val="00b5dd"/>
              </a:buClr>
              <a:buFont typeface="Barlow"/>
              <a:buChar char="▸"/>
            </a:pPr>
            <a:r>
              <a:rPr b="1" lang="en-IN" sz="1600" spc="-1" strike="noStrike">
                <a:solidFill>
                  <a:srgbClr val="3a3f50"/>
                </a:solidFill>
                <a:latin typeface="Barlow"/>
                <a:ea typeface="Barlow"/>
              </a:rPr>
              <a:t>Next-gen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828800" algn="just">
              <a:lnSpc>
                <a:spcPct val="100000"/>
              </a:lnSpc>
              <a:spcBef>
                <a:spcPts val="601"/>
              </a:spcBef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AutoNum type="arabicPeriod"/>
            </a:pPr>
            <a:r>
              <a:rPr b="0" lang="en-I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Dashboard options: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b5dd"/>
              </a:buClr>
              <a:buFont typeface="Barlow Light"/>
              <a:buChar char="▸"/>
            </a:pPr>
            <a:r>
              <a:rPr b="1" lang="en-IN" sz="1600" spc="-1" strike="noStrike">
                <a:solidFill>
                  <a:srgbClr val="3a3f50"/>
                </a:solidFill>
                <a:latin typeface="Barlow"/>
                <a:ea typeface="Barlow"/>
              </a:rPr>
              <a:t>Scrum vs kanban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TextShape 4"/>
          <p:cNvSpPr txBox="1"/>
          <p:nvPr/>
        </p:nvSpPr>
        <p:spPr>
          <a:xfrm>
            <a:off x="6275880" y="1995840"/>
            <a:ext cx="2563200" cy="26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IN" sz="1600" spc="-1" strike="noStrike">
                <a:solidFill>
                  <a:srgbClr val="1c4587"/>
                </a:solidFill>
                <a:latin typeface="Barlow"/>
                <a:ea typeface="Barlow"/>
              </a:rPr>
              <a:t>Step 3 : Setting up the columns for the dashboard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601"/>
              </a:spcBef>
            </a:pPr>
            <a:r>
              <a:rPr b="0" lang="en-IN" sz="1600" spc="-1" strike="noStrike">
                <a:solidFill>
                  <a:srgbClr val="3a3f50"/>
                </a:solidFill>
                <a:latin typeface="Barlow Light"/>
                <a:ea typeface="Barlow Light"/>
              </a:rPr>
              <a:t>This set of columns will define the workflow of the issues for the project.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TextShape 5"/>
          <p:cNvSpPr txBox="1"/>
          <p:nvPr/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3D54858-12AC-4AAE-A50C-692C547F9086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801" name="Google Shape;646;p19" descr=""/>
          <p:cNvPicPr/>
          <p:nvPr/>
        </p:nvPicPr>
        <p:blipFill>
          <a:blip r:embed="rId1"/>
          <a:stretch/>
        </p:blipFill>
        <p:spPr>
          <a:xfrm>
            <a:off x="4444920" y="496440"/>
            <a:ext cx="3576960" cy="468360"/>
          </a:xfrm>
          <a:prstGeom prst="rect">
            <a:avLst/>
          </a:prstGeom>
          <a:ln>
            <a:noFill/>
          </a:ln>
        </p:spPr>
      </p:pic>
      <p:sp>
        <p:nvSpPr>
          <p:cNvPr id="802" name="CustomShape 6"/>
          <p:cNvSpPr/>
          <p:nvPr/>
        </p:nvSpPr>
        <p:spPr>
          <a:xfrm>
            <a:off x="2743200" y="2034000"/>
            <a:ext cx="456480" cy="33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7"/>
          <p:cNvSpPr/>
          <p:nvPr/>
        </p:nvSpPr>
        <p:spPr>
          <a:xfrm>
            <a:off x="5632920" y="2034000"/>
            <a:ext cx="456480" cy="33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TextShape 1"/>
          <p:cNvSpPr txBox="1"/>
          <p:nvPr/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B691CD3-9AE1-4A3A-A0FC-E5D4C1466528}" type="slidenum">
              <a:rPr b="0" lang="en-IN" sz="12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05" name="TextShape 2"/>
          <p:cNvSpPr txBox="1"/>
          <p:nvPr/>
        </p:nvSpPr>
        <p:spPr>
          <a:xfrm>
            <a:off x="609480" y="1157400"/>
            <a:ext cx="2563200" cy="26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1c4587"/>
                </a:solidFill>
                <a:latin typeface="Barlow"/>
                <a:ea typeface="Barlow"/>
              </a:rPr>
              <a:t>Step 4 : Create an issue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434343"/>
                </a:solidFill>
                <a:latin typeface="Barlow"/>
                <a:ea typeface="Barlow"/>
              </a:rPr>
              <a:t>Issues are the building block of the JIRA project.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434343"/>
                </a:solidFill>
                <a:latin typeface="Barlow"/>
                <a:ea typeface="Barlow"/>
              </a:rPr>
              <a:t>An issue can be anything from a bug/defect to a task.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6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TextShape 3"/>
          <p:cNvSpPr txBox="1"/>
          <p:nvPr/>
        </p:nvSpPr>
        <p:spPr>
          <a:xfrm>
            <a:off x="3442680" y="1157400"/>
            <a:ext cx="2563200" cy="26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1c4587"/>
                </a:solidFill>
                <a:latin typeface="Barlow"/>
                <a:ea typeface="Barlow"/>
              </a:rPr>
              <a:t>Step 5 : Inviting the team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3a3f50"/>
                </a:solidFill>
                <a:latin typeface="Barlow Light"/>
                <a:ea typeface="Barlow Light"/>
              </a:rPr>
              <a:t>Invite the group members to collaborate in the project.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TextShape 4"/>
          <p:cNvSpPr txBox="1"/>
          <p:nvPr/>
        </p:nvSpPr>
        <p:spPr>
          <a:xfrm>
            <a:off x="6351840" y="1157400"/>
            <a:ext cx="2563200" cy="26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1c4587"/>
                </a:solidFill>
                <a:latin typeface="Barlow"/>
                <a:ea typeface="Barlow"/>
              </a:rPr>
              <a:t>Step 6 : Move work forward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3a3f50"/>
                </a:solidFill>
                <a:latin typeface="Barlow Light"/>
                <a:ea typeface="Barlow Light"/>
              </a:rPr>
              <a:t>As progress is made in the project development, the issues are moved from one column to another.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CustomShape 5"/>
          <p:cNvSpPr/>
          <p:nvPr/>
        </p:nvSpPr>
        <p:spPr>
          <a:xfrm>
            <a:off x="2895840" y="1271880"/>
            <a:ext cx="456480" cy="33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6"/>
          <p:cNvSpPr/>
          <p:nvPr/>
        </p:nvSpPr>
        <p:spPr>
          <a:xfrm>
            <a:off x="5785200" y="1271880"/>
            <a:ext cx="456480" cy="33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7"/>
          <p:cNvSpPr/>
          <p:nvPr/>
        </p:nvSpPr>
        <p:spPr>
          <a:xfrm>
            <a:off x="72360" y="1195920"/>
            <a:ext cx="456480" cy="33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2020-05-31T19:38:36Z</dcterms:modified>
  <cp:revision>1</cp:revision>
  <dc:subject/>
  <dc:title/>
</cp:coreProperties>
</file>