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205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ankshi verma" userId="d40efbbd0f94de96" providerId="LiveId" clId="{185E08BF-F247-4775-BEAF-16BB6A906BE4}"/>
    <pc:docChg chg="delSld modSld">
      <pc:chgData name="deepankshi verma" userId="d40efbbd0f94de96" providerId="LiveId" clId="{185E08BF-F247-4775-BEAF-16BB6A906BE4}" dt="2022-09-27T18:03:02.334" v="111" actId="2696"/>
      <pc:docMkLst>
        <pc:docMk/>
      </pc:docMkLst>
      <pc:sldChg chg="modSp mod">
        <pc:chgData name="deepankshi verma" userId="d40efbbd0f94de96" providerId="LiveId" clId="{185E08BF-F247-4775-BEAF-16BB6A906BE4}" dt="2022-09-27T17:33:49.283" v="72" actId="20577"/>
        <pc:sldMkLst>
          <pc:docMk/>
          <pc:sldMk cId="0" sldId="256"/>
        </pc:sldMkLst>
        <pc:spChg chg="mod">
          <ac:chgData name="deepankshi verma" userId="d40efbbd0f94de96" providerId="LiveId" clId="{185E08BF-F247-4775-BEAF-16BB6A906BE4}" dt="2022-09-27T17:33:49.283" v="72" actId="20577"/>
          <ac:spMkLst>
            <pc:docMk/>
            <pc:sldMk cId="0" sldId="256"/>
            <ac:spMk id="7" creationId="{00000000-0000-0000-0000-000000000000}"/>
          </ac:spMkLst>
        </pc:spChg>
      </pc:sldChg>
      <pc:sldChg chg="modSp">
        <pc:chgData name="deepankshi verma" userId="d40efbbd0f94de96" providerId="LiveId" clId="{185E08BF-F247-4775-BEAF-16BB6A906BE4}" dt="2022-09-27T17:33:26.186" v="61"/>
        <pc:sldMkLst>
          <pc:docMk/>
          <pc:sldMk cId="0" sldId="257"/>
        </pc:sldMkLst>
        <pc:spChg chg="mod">
          <ac:chgData name="deepankshi verma" userId="d40efbbd0f94de96" providerId="LiveId" clId="{185E08BF-F247-4775-BEAF-16BB6A906BE4}" dt="2022-09-27T17:33:26.186" v="61"/>
          <ac:spMkLst>
            <pc:docMk/>
            <pc:sldMk cId="0" sldId="257"/>
            <ac:spMk id="2" creationId="{00000000-0000-0000-0000-000000000000}"/>
          </ac:spMkLst>
        </pc:spChg>
      </pc:sldChg>
      <pc:sldChg chg="modSp mod">
        <pc:chgData name="deepankshi verma" userId="d40efbbd0f94de96" providerId="LiveId" clId="{185E08BF-F247-4775-BEAF-16BB6A906BE4}" dt="2022-09-27T17:37:15.762" v="76" actId="14100"/>
        <pc:sldMkLst>
          <pc:docMk/>
          <pc:sldMk cId="0" sldId="258"/>
        </pc:sldMkLst>
        <pc:spChg chg="mod">
          <ac:chgData name="deepankshi verma" userId="d40efbbd0f94de96" providerId="LiveId" clId="{185E08BF-F247-4775-BEAF-16BB6A906BE4}" dt="2022-09-27T17:33:26.186" v="61"/>
          <ac:spMkLst>
            <pc:docMk/>
            <pc:sldMk cId="0" sldId="258"/>
            <ac:spMk id="2" creationId="{00000000-0000-0000-0000-000000000000}"/>
          </ac:spMkLst>
        </pc:spChg>
        <pc:spChg chg="mod">
          <ac:chgData name="deepankshi verma" userId="d40efbbd0f94de96" providerId="LiveId" clId="{185E08BF-F247-4775-BEAF-16BB6A906BE4}" dt="2022-09-27T17:37:15.762" v="76" actId="14100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deepankshi verma" userId="d40efbbd0f94de96" providerId="LiveId" clId="{185E08BF-F247-4775-BEAF-16BB6A906BE4}" dt="2022-09-27T17:37:32.166" v="77" actId="14100"/>
        <pc:sldMkLst>
          <pc:docMk/>
          <pc:sldMk cId="0" sldId="260"/>
        </pc:sldMkLst>
        <pc:spChg chg="mod">
          <ac:chgData name="deepankshi verma" userId="d40efbbd0f94de96" providerId="LiveId" clId="{185E08BF-F247-4775-BEAF-16BB6A906BE4}" dt="2022-09-27T17:33:26.186" v="61"/>
          <ac:spMkLst>
            <pc:docMk/>
            <pc:sldMk cId="0" sldId="260"/>
            <ac:spMk id="2" creationId="{00000000-0000-0000-0000-000000000000}"/>
          </ac:spMkLst>
        </pc:spChg>
        <pc:spChg chg="mod">
          <ac:chgData name="deepankshi verma" userId="d40efbbd0f94de96" providerId="LiveId" clId="{185E08BF-F247-4775-BEAF-16BB6A906BE4}" dt="2022-09-27T17:37:32.166" v="77" actId="14100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deepankshi verma" userId="d40efbbd0f94de96" providerId="LiveId" clId="{185E08BF-F247-4775-BEAF-16BB6A906BE4}" dt="2022-09-27T17:38:12.324" v="79" actId="14100"/>
        <pc:sldMkLst>
          <pc:docMk/>
          <pc:sldMk cId="0" sldId="265"/>
        </pc:sldMkLst>
        <pc:spChg chg="mod">
          <ac:chgData name="deepankshi verma" userId="d40efbbd0f94de96" providerId="LiveId" clId="{185E08BF-F247-4775-BEAF-16BB6A906BE4}" dt="2022-09-27T17:38:12.324" v="79" actId="14100"/>
          <ac:spMkLst>
            <pc:docMk/>
            <pc:sldMk cId="0" sldId="265"/>
            <ac:spMk id="3" creationId="{00000000-0000-0000-0000-000000000000}"/>
          </ac:spMkLst>
        </pc:spChg>
        <pc:spChg chg="mod">
          <ac:chgData name="deepankshi verma" userId="d40efbbd0f94de96" providerId="LiveId" clId="{185E08BF-F247-4775-BEAF-16BB6A906BE4}" dt="2022-09-27T17:33:26.186" v="61"/>
          <ac:spMkLst>
            <pc:docMk/>
            <pc:sldMk cId="0" sldId="265"/>
            <ac:spMk id="5" creationId="{00000000-0000-0000-0000-000000000000}"/>
          </ac:spMkLst>
        </pc:spChg>
      </pc:sldChg>
      <pc:sldChg chg="modSp mod">
        <pc:chgData name="deepankshi verma" userId="d40efbbd0f94de96" providerId="LiveId" clId="{185E08BF-F247-4775-BEAF-16BB6A906BE4}" dt="2022-09-27T17:38:18.441" v="80" actId="14100"/>
        <pc:sldMkLst>
          <pc:docMk/>
          <pc:sldMk cId="0" sldId="266"/>
        </pc:sldMkLst>
        <pc:spChg chg="mod">
          <ac:chgData name="deepankshi verma" userId="d40efbbd0f94de96" providerId="LiveId" clId="{185E08BF-F247-4775-BEAF-16BB6A906BE4}" dt="2022-09-27T17:38:18.441" v="80" actId="14100"/>
          <ac:spMkLst>
            <pc:docMk/>
            <pc:sldMk cId="0" sldId="266"/>
            <ac:spMk id="3" creationId="{00000000-0000-0000-0000-000000000000}"/>
          </ac:spMkLst>
        </pc:spChg>
        <pc:spChg chg="mod">
          <ac:chgData name="deepankshi verma" userId="d40efbbd0f94de96" providerId="LiveId" clId="{185E08BF-F247-4775-BEAF-16BB6A906BE4}" dt="2022-09-27T17:33:26.186" v="61"/>
          <ac:spMkLst>
            <pc:docMk/>
            <pc:sldMk cId="0" sldId="266"/>
            <ac:spMk id="5" creationId="{00000000-0000-0000-0000-000000000000}"/>
          </ac:spMkLst>
        </pc:spChg>
      </pc:sldChg>
      <pc:sldChg chg="modSp mod">
        <pc:chgData name="deepankshi verma" userId="d40efbbd0f94de96" providerId="LiveId" clId="{185E08BF-F247-4775-BEAF-16BB6A906BE4}" dt="2022-09-27T17:38:32.395" v="82" actId="14100"/>
        <pc:sldMkLst>
          <pc:docMk/>
          <pc:sldMk cId="0" sldId="267"/>
        </pc:sldMkLst>
        <pc:spChg chg="mod">
          <ac:chgData name="deepankshi verma" userId="d40efbbd0f94de96" providerId="LiveId" clId="{185E08BF-F247-4775-BEAF-16BB6A906BE4}" dt="2022-09-27T17:38:32.395" v="82" actId="14100"/>
          <ac:spMkLst>
            <pc:docMk/>
            <pc:sldMk cId="0" sldId="267"/>
            <ac:spMk id="3" creationId="{00000000-0000-0000-0000-000000000000}"/>
          </ac:spMkLst>
        </pc:spChg>
        <pc:spChg chg="mod">
          <ac:chgData name="deepankshi verma" userId="d40efbbd0f94de96" providerId="LiveId" clId="{185E08BF-F247-4775-BEAF-16BB6A906BE4}" dt="2022-09-27T17:33:26.186" v="61"/>
          <ac:spMkLst>
            <pc:docMk/>
            <pc:sldMk cId="0" sldId="267"/>
            <ac:spMk id="5" creationId="{00000000-0000-0000-0000-000000000000}"/>
          </ac:spMkLst>
        </pc:spChg>
      </pc:sldChg>
      <pc:sldChg chg="modSp mod">
        <pc:chgData name="deepankshi verma" userId="d40efbbd0f94de96" providerId="LiveId" clId="{185E08BF-F247-4775-BEAF-16BB6A906BE4}" dt="2022-09-27T17:38:48.271" v="83" actId="14100"/>
        <pc:sldMkLst>
          <pc:docMk/>
          <pc:sldMk cId="0" sldId="268"/>
        </pc:sldMkLst>
        <pc:spChg chg="mod">
          <ac:chgData name="deepankshi verma" userId="d40efbbd0f94de96" providerId="LiveId" clId="{185E08BF-F247-4775-BEAF-16BB6A906BE4}" dt="2022-09-27T17:38:48.271" v="83" actId="14100"/>
          <ac:spMkLst>
            <pc:docMk/>
            <pc:sldMk cId="0" sldId="268"/>
            <ac:spMk id="3" creationId="{00000000-0000-0000-0000-000000000000}"/>
          </ac:spMkLst>
        </pc:spChg>
        <pc:spChg chg="mod">
          <ac:chgData name="deepankshi verma" userId="d40efbbd0f94de96" providerId="LiveId" clId="{185E08BF-F247-4775-BEAF-16BB6A906BE4}" dt="2022-09-27T17:33:26.186" v="61"/>
          <ac:spMkLst>
            <pc:docMk/>
            <pc:sldMk cId="0" sldId="268"/>
            <ac:spMk id="5" creationId="{00000000-0000-0000-0000-000000000000}"/>
          </ac:spMkLst>
        </pc:spChg>
      </pc:sldChg>
      <pc:sldChg chg="modSp mod">
        <pc:chgData name="deepankshi verma" userId="d40efbbd0f94de96" providerId="LiveId" clId="{185E08BF-F247-4775-BEAF-16BB6A906BE4}" dt="2022-09-27T17:47:16.714" v="84" actId="14100"/>
        <pc:sldMkLst>
          <pc:docMk/>
          <pc:sldMk cId="0" sldId="269"/>
        </pc:sldMkLst>
        <pc:spChg chg="mod">
          <ac:chgData name="deepankshi verma" userId="d40efbbd0f94de96" providerId="LiveId" clId="{185E08BF-F247-4775-BEAF-16BB6A906BE4}" dt="2022-09-27T17:47:16.714" v="84" actId="14100"/>
          <ac:spMkLst>
            <pc:docMk/>
            <pc:sldMk cId="0" sldId="269"/>
            <ac:spMk id="3" creationId="{00000000-0000-0000-0000-000000000000}"/>
          </ac:spMkLst>
        </pc:spChg>
        <pc:spChg chg="mod">
          <ac:chgData name="deepankshi verma" userId="d40efbbd0f94de96" providerId="LiveId" clId="{185E08BF-F247-4775-BEAF-16BB6A906BE4}" dt="2022-09-27T17:33:26.186" v="61"/>
          <ac:spMkLst>
            <pc:docMk/>
            <pc:sldMk cId="0" sldId="269"/>
            <ac:spMk id="5" creationId="{00000000-0000-0000-0000-000000000000}"/>
          </ac:spMkLst>
        </pc:spChg>
      </pc:sldChg>
      <pc:sldChg chg="modSp mod">
        <pc:chgData name="deepankshi verma" userId="d40efbbd0f94de96" providerId="LiveId" clId="{185E08BF-F247-4775-BEAF-16BB6A906BE4}" dt="2022-09-27T17:48:58.588" v="85" actId="14100"/>
        <pc:sldMkLst>
          <pc:docMk/>
          <pc:sldMk cId="0" sldId="270"/>
        </pc:sldMkLst>
        <pc:spChg chg="mod">
          <ac:chgData name="deepankshi verma" userId="d40efbbd0f94de96" providerId="LiveId" clId="{185E08BF-F247-4775-BEAF-16BB6A906BE4}" dt="2022-09-27T17:48:58.588" v="85" actId="14100"/>
          <ac:spMkLst>
            <pc:docMk/>
            <pc:sldMk cId="0" sldId="270"/>
            <ac:spMk id="3" creationId="{00000000-0000-0000-0000-000000000000}"/>
          </ac:spMkLst>
        </pc:spChg>
        <pc:spChg chg="mod">
          <ac:chgData name="deepankshi verma" userId="d40efbbd0f94de96" providerId="LiveId" clId="{185E08BF-F247-4775-BEAF-16BB6A906BE4}" dt="2022-09-27T17:33:26.186" v="61"/>
          <ac:spMkLst>
            <pc:docMk/>
            <pc:sldMk cId="0" sldId="270"/>
            <ac:spMk id="54" creationId="{00000000-0000-0000-0000-000000000000}"/>
          </ac:spMkLst>
        </pc:spChg>
      </pc:sldChg>
      <pc:sldChg chg="modSp">
        <pc:chgData name="deepankshi verma" userId="d40efbbd0f94de96" providerId="LiveId" clId="{185E08BF-F247-4775-BEAF-16BB6A906BE4}" dt="2022-09-27T17:33:26.186" v="61"/>
        <pc:sldMkLst>
          <pc:docMk/>
          <pc:sldMk cId="0" sldId="271"/>
        </pc:sldMkLst>
        <pc:spChg chg="mod">
          <ac:chgData name="deepankshi verma" userId="d40efbbd0f94de96" providerId="LiveId" clId="{185E08BF-F247-4775-BEAF-16BB6A906BE4}" dt="2022-09-27T17:33:26.186" v="61"/>
          <ac:spMkLst>
            <pc:docMk/>
            <pc:sldMk cId="0" sldId="271"/>
            <ac:spMk id="2" creationId="{00000000-0000-0000-0000-000000000000}"/>
          </ac:spMkLst>
        </pc:spChg>
        <pc:spChg chg="mod">
          <ac:chgData name="deepankshi verma" userId="d40efbbd0f94de96" providerId="LiveId" clId="{185E08BF-F247-4775-BEAF-16BB6A906BE4}" dt="2022-09-27T17:33:26.186" v="61"/>
          <ac:spMkLst>
            <pc:docMk/>
            <pc:sldMk cId="0" sldId="271"/>
            <ac:spMk id="5" creationId="{00000000-0000-0000-0000-000000000000}"/>
          </ac:spMkLst>
        </pc:spChg>
      </pc:sldChg>
      <pc:sldChg chg="modSp">
        <pc:chgData name="deepankshi verma" userId="d40efbbd0f94de96" providerId="LiveId" clId="{185E08BF-F247-4775-BEAF-16BB6A906BE4}" dt="2022-09-27T17:33:26.186" v="61"/>
        <pc:sldMkLst>
          <pc:docMk/>
          <pc:sldMk cId="0" sldId="272"/>
        </pc:sldMkLst>
        <pc:spChg chg="mod">
          <ac:chgData name="deepankshi verma" userId="d40efbbd0f94de96" providerId="LiveId" clId="{185E08BF-F247-4775-BEAF-16BB6A906BE4}" dt="2022-09-27T17:33:26.186" v="61"/>
          <ac:spMkLst>
            <pc:docMk/>
            <pc:sldMk cId="0" sldId="272"/>
            <ac:spMk id="4" creationId="{00000000-0000-0000-0000-000000000000}"/>
          </ac:spMkLst>
        </pc:spChg>
      </pc:sldChg>
      <pc:sldChg chg="modSp">
        <pc:chgData name="deepankshi verma" userId="d40efbbd0f94de96" providerId="LiveId" clId="{185E08BF-F247-4775-BEAF-16BB6A906BE4}" dt="2022-09-27T17:33:26.186" v="61"/>
        <pc:sldMkLst>
          <pc:docMk/>
          <pc:sldMk cId="0" sldId="273"/>
        </pc:sldMkLst>
        <pc:spChg chg="mod">
          <ac:chgData name="deepankshi verma" userId="d40efbbd0f94de96" providerId="LiveId" clId="{185E08BF-F247-4775-BEAF-16BB6A906BE4}" dt="2022-09-27T17:33:26.186" v="61"/>
          <ac:spMkLst>
            <pc:docMk/>
            <pc:sldMk cId="0" sldId="273"/>
            <ac:spMk id="9" creationId="{00000000-0000-0000-0000-000000000000}"/>
          </ac:spMkLst>
        </pc:spChg>
      </pc:sldChg>
      <pc:sldChg chg="modSp">
        <pc:chgData name="deepankshi verma" userId="d40efbbd0f94de96" providerId="LiveId" clId="{185E08BF-F247-4775-BEAF-16BB6A906BE4}" dt="2022-09-27T17:33:26.186" v="61"/>
        <pc:sldMkLst>
          <pc:docMk/>
          <pc:sldMk cId="0" sldId="274"/>
        </pc:sldMkLst>
        <pc:spChg chg="mod">
          <ac:chgData name="deepankshi verma" userId="d40efbbd0f94de96" providerId="LiveId" clId="{185E08BF-F247-4775-BEAF-16BB6A906BE4}" dt="2022-09-27T17:33:26.186" v="61"/>
          <ac:spMkLst>
            <pc:docMk/>
            <pc:sldMk cId="0" sldId="274"/>
            <ac:spMk id="9" creationId="{00000000-0000-0000-0000-000000000000}"/>
          </ac:spMkLst>
        </pc:spChg>
      </pc:sldChg>
      <pc:sldChg chg="modSp">
        <pc:chgData name="deepankshi verma" userId="d40efbbd0f94de96" providerId="LiveId" clId="{185E08BF-F247-4775-BEAF-16BB6A906BE4}" dt="2022-09-27T17:33:26.186" v="61"/>
        <pc:sldMkLst>
          <pc:docMk/>
          <pc:sldMk cId="0" sldId="275"/>
        </pc:sldMkLst>
        <pc:spChg chg="mod">
          <ac:chgData name="deepankshi verma" userId="d40efbbd0f94de96" providerId="LiveId" clId="{185E08BF-F247-4775-BEAF-16BB6A906BE4}" dt="2022-09-27T17:33:26.186" v="61"/>
          <ac:spMkLst>
            <pc:docMk/>
            <pc:sldMk cId="0" sldId="275"/>
            <ac:spMk id="9" creationId="{00000000-0000-0000-0000-000000000000}"/>
          </ac:spMkLst>
        </pc:spChg>
      </pc:sldChg>
      <pc:sldChg chg="modSp">
        <pc:chgData name="deepankshi verma" userId="d40efbbd0f94de96" providerId="LiveId" clId="{185E08BF-F247-4775-BEAF-16BB6A906BE4}" dt="2022-09-27T17:33:26.186" v="61"/>
        <pc:sldMkLst>
          <pc:docMk/>
          <pc:sldMk cId="0" sldId="276"/>
        </pc:sldMkLst>
        <pc:spChg chg="mod">
          <ac:chgData name="deepankshi verma" userId="d40efbbd0f94de96" providerId="LiveId" clId="{185E08BF-F247-4775-BEAF-16BB6A906BE4}" dt="2022-09-27T17:33:26.186" v="61"/>
          <ac:spMkLst>
            <pc:docMk/>
            <pc:sldMk cId="0" sldId="276"/>
            <ac:spMk id="9" creationId="{00000000-0000-0000-0000-000000000000}"/>
          </ac:spMkLst>
        </pc:spChg>
      </pc:sldChg>
      <pc:sldChg chg="modSp mod">
        <pc:chgData name="deepankshi verma" userId="d40efbbd0f94de96" providerId="LiveId" clId="{185E08BF-F247-4775-BEAF-16BB6A906BE4}" dt="2022-09-27T17:50:09.674" v="86" actId="14100"/>
        <pc:sldMkLst>
          <pc:docMk/>
          <pc:sldMk cId="0" sldId="277"/>
        </pc:sldMkLst>
        <pc:spChg chg="mod">
          <ac:chgData name="deepankshi verma" userId="d40efbbd0f94de96" providerId="LiveId" clId="{185E08BF-F247-4775-BEAF-16BB6A906BE4}" dt="2022-09-27T17:50:09.674" v="86" actId="14100"/>
          <ac:spMkLst>
            <pc:docMk/>
            <pc:sldMk cId="0" sldId="277"/>
            <ac:spMk id="5" creationId="{00000000-0000-0000-0000-000000000000}"/>
          </ac:spMkLst>
        </pc:spChg>
        <pc:spChg chg="mod">
          <ac:chgData name="deepankshi verma" userId="d40efbbd0f94de96" providerId="LiveId" clId="{185E08BF-F247-4775-BEAF-16BB6A906BE4}" dt="2022-09-27T17:33:26.186" v="61"/>
          <ac:spMkLst>
            <pc:docMk/>
            <pc:sldMk cId="0" sldId="277"/>
            <ac:spMk id="9" creationId="{00000000-0000-0000-0000-000000000000}"/>
          </ac:spMkLst>
        </pc:spChg>
      </pc:sldChg>
      <pc:sldChg chg="modSp mod">
        <pc:chgData name="deepankshi verma" userId="d40efbbd0f94de96" providerId="LiveId" clId="{185E08BF-F247-4775-BEAF-16BB6A906BE4}" dt="2022-09-27T17:50:39.488" v="88" actId="14100"/>
        <pc:sldMkLst>
          <pc:docMk/>
          <pc:sldMk cId="0" sldId="278"/>
        </pc:sldMkLst>
        <pc:spChg chg="mod">
          <ac:chgData name="deepankshi verma" userId="d40efbbd0f94de96" providerId="LiveId" clId="{185E08BF-F247-4775-BEAF-16BB6A906BE4}" dt="2022-09-27T17:50:39.488" v="88" actId="14100"/>
          <ac:spMkLst>
            <pc:docMk/>
            <pc:sldMk cId="0" sldId="278"/>
            <ac:spMk id="5" creationId="{00000000-0000-0000-0000-000000000000}"/>
          </ac:spMkLst>
        </pc:spChg>
        <pc:spChg chg="mod">
          <ac:chgData name="deepankshi verma" userId="d40efbbd0f94de96" providerId="LiveId" clId="{185E08BF-F247-4775-BEAF-16BB6A906BE4}" dt="2022-09-27T17:33:26.186" v="61"/>
          <ac:spMkLst>
            <pc:docMk/>
            <pc:sldMk cId="0" sldId="278"/>
            <ac:spMk id="9" creationId="{00000000-0000-0000-0000-000000000000}"/>
          </ac:spMkLst>
        </pc:spChg>
      </pc:sldChg>
      <pc:sldChg chg="modSp">
        <pc:chgData name="deepankshi verma" userId="d40efbbd0f94de96" providerId="LiveId" clId="{185E08BF-F247-4775-BEAF-16BB6A906BE4}" dt="2022-09-27T17:33:26.186" v="61"/>
        <pc:sldMkLst>
          <pc:docMk/>
          <pc:sldMk cId="0" sldId="279"/>
        </pc:sldMkLst>
        <pc:spChg chg="mod">
          <ac:chgData name="deepankshi verma" userId="d40efbbd0f94de96" providerId="LiveId" clId="{185E08BF-F247-4775-BEAF-16BB6A906BE4}" dt="2022-09-27T17:33:26.186" v="61"/>
          <ac:spMkLst>
            <pc:docMk/>
            <pc:sldMk cId="0" sldId="279"/>
            <ac:spMk id="4" creationId="{00000000-0000-0000-0000-000000000000}"/>
          </ac:spMkLst>
        </pc:spChg>
      </pc:sldChg>
      <pc:sldChg chg="modSp mod">
        <pc:chgData name="deepankshi verma" userId="d40efbbd0f94de96" providerId="LiveId" clId="{185E08BF-F247-4775-BEAF-16BB6A906BE4}" dt="2022-09-27T17:51:23.683" v="90" actId="14100"/>
        <pc:sldMkLst>
          <pc:docMk/>
          <pc:sldMk cId="0" sldId="280"/>
        </pc:sldMkLst>
        <pc:spChg chg="mod">
          <ac:chgData name="deepankshi verma" userId="d40efbbd0f94de96" providerId="LiveId" clId="{185E08BF-F247-4775-BEAF-16BB6A906BE4}" dt="2022-09-27T17:51:23.683" v="90" actId="14100"/>
          <ac:spMkLst>
            <pc:docMk/>
            <pc:sldMk cId="0" sldId="280"/>
            <ac:spMk id="3" creationId="{00000000-0000-0000-0000-000000000000}"/>
          </ac:spMkLst>
        </pc:spChg>
        <pc:spChg chg="mod">
          <ac:chgData name="deepankshi verma" userId="d40efbbd0f94de96" providerId="LiveId" clId="{185E08BF-F247-4775-BEAF-16BB6A906BE4}" dt="2022-09-27T17:33:26.186" v="61"/>
          <ac:spMkLst>
            <pc:docMk/>
            <pc:sldMk cId="0" sldId="280"/>
            <ac:spMk id="6" creationId="{00000000-0000-0000-0000-000000000000}"/>
          </ac:spMkLst>
        </pc:spChg>
      </pc:sldChg>
      <pc:sldChg chg="modSp mod">
        <pc:chgData name="deepankshi verma" userId="d40efbbd0f94de96" providerId="LiveId" clId="{185E08BF-F247-4775-BEAF-16BB6A906BE4}" dt="2022-09-27T17:51:35.751" v="91" actId="14100"/>
        <pc:sldMkLst>
          <pc:docMk/>
          <pc:sldMk cId="0" sldId="281"/>
        </pc:sldMkLst>
        <pc:spChg chg="mod">
          <ac:chgData name="deepankshi verma" userId="d40efbbd0f94de96" providerId="LiveId" clId="{185E08BF-F247-4775-BEAF-16BB6A906BE4}" dt="2022-09-27T17:51:35.751" v="91" actId="14100"/>
          <ac:spMkLst>
            <pc:docMk/>
            <pc:sldMk cId="0" sldId="281"/>
            <ac:spMk id="3" creationId="{00000000-0000-0000-0000-000000000000}"/>
          </ac:spMkLst>
        </pc:spChg>
        <pc:spChg chg="mod">
          <ac:chgData name="deepankshi verma" userId="d40efbbd0f94de96" providerId="LiveId" clId="{185E08BF-F247-4775-BEAF-16BB6A906BE4}" dt="2022-09-27T17:33:26.186" v="61"/>
          <ac:spMkLst>
            <pc:docMk/>
            <pc:sldMk cId="0" sldId="281"/>
            <ac:spMk id="6" creationId="{00000000-0000-0000-0000-000000000000}"/>
          </ac:spMkLst>
        </pc:spChg>
      </pc:sldChg>
      <pc:sldChg chg="modSp mod">
        <pc:chgData name="deepankshi verma" userId="d40efbbd0f94de96" providerId="LiveId" clId="{185E08BF-F247-4775-BEAF-16BB6A906BE4}" dt="2022-09-27T17:51:42.947" v="92" actId="14100"/>
        <pc:sldMkLst>
          <pc:docMk/>
          <pc:sldMk cId="0" sldId="282"/>
        </pc:sldMkLst>
        <pc:spChg chg="mod">
          <ac:chgData name="deepankshi verma" userId="d40efbbd0f94de96" providerId="LiveId" clId="{185E08BF-F247-4775-BEAF-16BB6A906BE4}" dt="2022-09-27T17:51:42.947" v="92" actId="14100"/>
          <ac:spMkLst>
            <pc:docMk/>
            <pc:sldMk cId="0" sldId="282"/>
            <ac:spMk id="3" creationId="{00000000-0000-0000-0000-000000000000}"/>
          </ac:spMkLst>
        </pc:spChg>
        <pc:spChg chg="mod">
          <ac:chgData name="deepankshi verma" userId="d40efbbd0f94de96" providerId="LiveId" clId="{185E08BF-F247-4775-BEAF-16BB6A906BE4}" dt="2022-09-27T17:33:26.186" v="61"/>
          <ac:spMkLst>
            <pc:docMk/>
            <pc:sldMk cId="0" sldId="282"/>
            <ac:spMk id="6" creationId="{00000000-0000-0000-0000-000000000000}"/>
          </ac:spMkLst>
        </pc:spChg>
      </pc:sldChg>
      <pc:sldChg chg="modSp mod">
        <pc:chgData name="deepankshi verma" userId="d40efbbd0f94de96" providerId="LiveId" clId="{185E08BF-F247-4775-BEAF-16BB6A906BE4}" dt="2022-09-27T17:51:50.670" v="93" actId="14100"/>
        <pc:sldMkLst>
          <pc:docMk/>
          <pc:sldMk cId="0" sldId="283"/>
        </pc:sldMkLst>
        <pc:spChg chg="mod">
          <ac:chgData name="deepankshi verma" userId="d40efbbd0f94de96" providerId="LiveId" clId="{185E08BF-F247-4775-BEAF-16BB6A906BE4}" dt="2022-09-27T17:51:50.670" v="93" actId="14100"/>
          <ac:spMkLst>
            <pc:docMk/>
            <pc:sldMk cId="0" sldId="283"/>
            <ac:spMk id="3" creationId="{00000000-0000-0000-0000-000000000000}"/>
          </ac:spMkLst>
        </pc:spChg>
        <pc:spChg chg="mod">
          <ac:chgData name="deepankshi verma" userId="d40efbbd0f94de96" providerId="LiveId" clId="{185E08BF-F247-4775-BEAF-16BB6A906BE4}" dt="2022-09-27T17:33:26.186" v="61"/>
          <ac:spMkLst>
            <pc:docMk/>
            <pc:sldMk cId="0" sldId="283"/>
            <ac:spMk id="6" creationId="{00000000-0000-0000-0000-000000000000}"/>
          </ac:spMkLst>
        </pc:spChg>
      </pc:sldChg>
      <pc:sldChg chg="modSp mod">
        <pc:chgData name="deepankshi verma" userId="d40efbbd0f94de96" providerId="LiveId" clId="{185E08BF-F247-4775-BEAF-16BB6A906BE4}" dt="2022-09-27T17:51:57.391" v="94" actId="14100"/>
        <pc:sldMkLst>
          <pc:docMk/>
          <pc:sldMk cId="0" sldId="284"/>
        </pc:sldMkLst>
        <pc:spChg chg="mod">
          <ac:chgData name="deepankshi verma" userId="d40efbbd0f94de96" providerId="LiveId" clId="{185E08BF-F247-4775-BEAF-16BB6A906BE4}" dt="2022-09-27T17:51:57.391" v="94" actId="14100"/>
          <ac:spMkLst>
            <pc:docMk/>
            <pc:sldMk cId="0" sldId="284"/>
            <ac:spMk id="3" creationId="{00000000-0000-0000-0000-000000000000}"/>
          </ac:spMkLst>
        </pc:spChg>
        <pc:spChg chg="mod">
          <ac:chgData name="deepankshi verma" userId="d40efbbd0f94de96" providerId="LiveId" clId="{185E08BF-F247-4775-BEAF-16BB6A906BE4}" dt="2022-09-27T17:33:26.186" v="61"/>
          <ac:spMkLst>
            <pc:docMk/>
            <pc:sldMk cId="0" sldId="284"/>
            <ac:spMk id="6" creationId="{00000000-0000-0000-0000-000000000000}"/>
          </ac:spMkLst>
        </pc:spChg>
      </pc:sldChg>
      <pc:sldChg chg="modSp mod">
        <pc:chgData name="deepankshi verma" userId="d40efbbd0f94de96" providerId="LiveId" clId="{185E08BF-F247-4775-BEAF-16BB6A906BE4}" dt="2022-09-27T17:52:04.414" v="95" actId="14100"/>
        <pc:sldMkLst>
          <pc:docMk/>
          <pc:sldMk cId="0" sldId="285"/>
        </pc:sldMkLst>
        <pc:spChg chg="mod">
          <ac:chgData name="deepankshi verma" userId="d40efbbd0f94de96" providerId="LiveId" clId="{185E08BF-F247-4775-BEAF-16BB6A906BE4}" dt="2022-09-27T17:52:04.414" v="95" actId="14100"/>
          <ac:spMkLst>
            <pc:docMk/>
            <pc:sldMk cId="0" sldId="285"/>
            <ac:spMk id="3" creationId="{00000000-0000-0000-0000-000000000000}"/>
          </ac:spMkLst>
        </pc:spChg>
        <pc:spChg chg="mod">
          <ac:chgData name="deepankshi verma" userId="d40efbbd0f94de96" providerId="LiveId" clId="{185E08BF-F247-4775-BEAF-16BB6A906BE4}" dt="2022-09-27T17:33:26.186" v="61"/>
          <ac:spMkLst>
            <pc:docMk/>
            <pc:sldMk cId="0" sldId="285"/>
            <ac:spMk id="6" creationId="{00000000-0000-0000-0000-000000000000}"/>
          </ac:spMkLst>
        </pc:spChg>
      </pc:sldChg>
      <pc:sldChg chg="modSp mod">
        <pc:chgData name="deepankshi verma" userId="d40efbbd0f94de96" providerId="LiveId" clId="{185E08BF-F247-4775-BEAF-16BB6A906BE4}" dt="2022-09-27T17:52:13.958" v="96" actId="14100"/>
        <pc:sldMkLst>
          <pc:docMk/>
          <pc:sldMk cId="0" sldId="286"/>
        </pc:sldMkLst>
        <pc:spChg chg="mod">
          <ac:chgData name="deepankshi verma" userId="d40efbbd0f94de96" providerId="LiveId" clId="{185E08BF-F247-4775-BEAF-16BB6A906BE4}" dt="2022-09-27T17:52:13.958" v="96" actId="14100"/>
          <ac:spMkLst>
            <pc:docMk/>
            <pc:sldMk cId="0" sldId="286"/>
            <ac:spMk id="3" creationId="{00000000-0000-0000-0000-000000000000}"/>
          </ac:spMkLst>
        </pc:spChg>
        <pc:spChg chg="mod">
          <ac:chgData name="deepankshi verma" userId="d40efbbd0f94de96" providerId="LiveId" clId="{185E08BF-F247-4775-BEAF-16BB6A906BE4}" dt="2022-09-27T17:33:26.186" v="61"/>
          <ac:spMkLst>
            <pc:docMk/>
            <pc:sldMk cId="0" sldId="286"/>
            <ac:spMk id="6" creationId="{00000000-0000-0000-0000-000000000000}"/>
          </ac:spMkLst>
        </pc:spChg>
      </pc:sldChg>
      <pc:sldChg chg="modSp mod">
        <pc:chgData name="deepankshi verma" userId="d40efbbd0f94de96" providerId="LiveId" clId="{185E08BF-F247-4775-BEAF-16BB6A906BE4}" dt="2022-09-27T17:52:21.639" v="97" actId="14100"/>
        <pc:sldMkLst>
          <pc:docMk/>
          <pc:sldMk cId="0" sldId="287"/>
        </pc:sldMkLst>
        <pc:spChg chg="mod">
          <ac:chgData name="deepankshi verma" userId="d40efbbd0f94de96" providerId="LiveId" clId="{185E08BF-F247-4775-BEAF-16BB6A906BE4}" dt="2022-09-27T17:52:21.639" v="97" actId="14100"/>
          <ac:spMkLst>
            <pc:docMk/>
            <pc:sldMk cId="0" sldId="287"/>
            <ac:spMk id="4" creationId="{00000000-0000-0000-0000-000000000000}"/>
          </ac:spMkLst>
        </pc:spChg>
        <pc:spChg chg="mod">
          <ac:chgData name="deepankshi verma" userId="d40efbbd0f94de96" providerId="LiveId" clId="{185E08BF-F247-4775-BEAF-16BB6A906BE4}" dt="2022-09-27T17:33:26.186" v="61"/>
          <ac:spMkLst>
            <pc:docMk/>
            <pc:sldMk cId="0" sldId="287"/>
            <ac:spMk id="6" creationId="{00000000-0000-0000-0000-000000000000}"/>
          </ac:spMkLst>
        </pc:spChg>
      </pc:sldChg>
      <pc:sldChg chg="modSp mod">
        <pc:chgData name="deepankshi verma" userId="d40efbbd0f94de96" providerId="LiveId" clId="{185E08BF-F247-4775-BEAF-16BB6A906BE4}" dt="2022-09-27T17:52:30.260" v="98" actId="14100"/>
        <pc:sldMkLst>
          <pc:docMk/>
          <pc:sldMk cId="0" sldId="288"/>
        </pc:sldMkLst>
        <pc:spChg chg="mod">
          <ac:chgData name="deepankshi verma" userId="d40efbbd0f94de96" providerId="LiveId" clId="{185E08BF-F247-4775-BEAF-16BB6A906BE4}" dt="2022-09-27T17:52:30.260" v="98" actId="14100"/>
          <ac:spMkLst>
            <pc:docMk/>
            <pc:sldMk cId="0" sldId="288"/>
            <ac:spMk id="3" creationId="{00000000-0000-0000-0000-000000000000}"/>
          </ac:spMkLst>
        </pc:spChg>
        <pc:spChg chg="mod">
          <ac:chgData name="deepankshi verma" userId="d40efbbd0f94de96" providerId="LiveId" clId="{185E08BF-F247-4775-BEAF-16BB6A906BE4}" dt="2022-09-27T17:33:26.186" v="61"/>
          <ac:spMkLst>
            <pc:docMk/>
            <pc:sldMk cId="0" sldId="288"/>
            <ac:spMk id="6" creationId="{00000000-0000-0000-0000-000000000000}"/>
          </ac:spMkLst>
        </pc:spChg>
      </pc:sldChg>
      <pc:sldChg chg="modSp mod">
        <pc:chgData name="deepankshi verma" userId="d40efbbd0f94de96" providerId="LiveId" clId="{185E08BF-F247-4775-BEAF-16BB6A906BE4}" dt="2022-09-27T17:52:37.023" v="99" actId="14100"/>
        <pc:sldMkLst>
          <pc:docMk/>
          <pc:sldMk cId="0" sldId="289"/>
        </pc:sldMkLst>
        <pc:spChg chg="mod">
          <ac:chgData name="deepankshi verma" userId="d40efbbd0f94de96" providerId="LiveId" clId="{185E08BF-F247-4775-BEAF-16BB6A906BE4}" dt="2022-09-27T17:52:37.023" v="99" actId="14100"/>
          <ac:spMkLst>
            <pc:docMk/>
            <pc:sldMk cId="0" sldId="289"/>
            <ac:spMk id="3" creationId="{00000000-0000-0000-0000-000000000000}"/>
          </ac:spMkLst>
        </pc:spChg>
        <pc:spChg chg="mod">
          <ac:chgData name="deepankshi verma" userId="d40efbbd0f94de96" providerId="LiveId" clId="{185E08BF-F247-4775-BEAF-16BB6A906BE4}" dt="2022-09-27T17:33:26.186" v="61"/>
          <ac:spMkLst>
            <pc:docMk/>
            <pc:sldMk cId="0" sldId="289"/>
            <ac:spMk id="6" creationId="{00000000-0000-0000-0000-000000000000}"/>
          </ac:spMkLst>
        </pc:spChg>
      </pc:sldChg>
      <pc:sldChg chg="modSp">
        <pc:chgData name="deepankshi verma" userId="d40efbbd0f94de96" providerId="LiveId" clId="{185E08BF-F247-4775-BEAF-16BB6A906BE4}" dt="2022-09-27T17:33:26.186" v="61"/>
        <pc:sldMkLst>
          <pc:docMk/>
          <pc:sldMk cId="0" sldId="290"/>
        </pc:sldMkLst>
        <pc:spChg chg="mod">
          <ac:chgData name="deepankshi verma" userId="d40efbbd0f94de96" providerId="LiveId" clId="{185E08BF-F247-4775-BEAF-16BB6A906BE4}" dt="2022-09-27T17:33:26.186" v="61"/>
          <ac:spMkLst>
            <pc:docMk/>
            <pc:sldMk cId="0" sldId="290"/>
            <ac:spMk id="3" creationId="{00000000-0000-0000-0000-000000000000}"/>
          </ac:spMkLst>
        </pc:spChg>
      </pc:sldChg>
      <pc:sldChg chg="modSp">
        <pc:chgData name="deepankshi verma" userId="d40efbbd0f94de96" providerId="LiveId" clId="{185E08BF-F247-4775-BEAF-16BB6A906BE4}" dt="2022-09-27T17:33:26.186" v="61"/>
        <pc:sldMkLst>
          <pc:docMk/>
          <pc:sldMk cId="0" sldId="291"/>
        </pc:sldMkLst>
        <pc:spChg chg="mod">
          <ac:chgData name="deepankshi verma" userId="d40efbbd0f94de96" providerId="LiveId" clId="{185E08BF-F247-4775-BEAF-16BB6A906BE4}" dt="2022-09-27T17:33:26.186" v="61"/>
          <ac:spMkLst>
            <pc:docMk/>
            <pc:sldMk cId="0" sldId="291"/>
            <ac:spMk id="2" creationId="{00000000-0000-0000-0000-000000000000}"/>
          </ac:spMkLst>
        </pc:spChg>
        <pc:spChg chg="mod">
          <ac:chgData name="deepankshi verma" userId="d40efbbd0f94de96" providerId="LiveId" clId="{185E08BF-F247-4775-BEAF-16BB6A906BE4}" dt="2022-09-27T17:33:26.186" v="61"/>
          <ac:spMkLst>
            <pc:docMk/>
            <pc:sldMk cId="0" sldId="291"/>
            <ac:spMk id="5" creationId="{00000000-0000-0000-0000-000000000000}"/>
          </ac:spMkLst>
        </pc:spChg>
      </pc:sldChg>
      <pc:sldChg chg="modSp mod">
        <pc:chgData name="deepankshi verma" userId="d40efbbd0f94de96" providerId="LiveId" clId="{185E08BF-F247-4775-BEAF-16BB6A906BE4}" dt="2022-09-27T17:53:05.922" v="101" actId="14100"/>
        <pc:sldMkLst>
          <pc:docMk/>
          <pc:sldMk cId="0" sldId="292"/>
        </pc:sldMkLst>
        <pc:spChg chg="mod">
          <ac:chgData name="deepankshi verma" userId="d40efbbd0f94de96" providerId="LiveId" clId="{185E08BF-F247-4775-BEAF-16BB6A906BE4}" dt="2022-09-27T17:53:01.455" v="100" actId="14100"/>
          <ac:spMkLst>
            <pc:docMk/>
            <pc:sldMk cId="0" sldId="292"/>
            <ac:spMk id="2" creationId="{00000000-0000-0000-0000-000000000000}"/>
          </ac:spMkLst>
        </pc:spChg>
        <pc:spChg chg="mod">
          <ac:chgData name="deepankshi verma" userId="d40efbbd0f94de96" providerId="LiveId" clId="{185E08BF-F247-4775-BEAF-16BB6A906BE4}" dt="2022-09-27T17:53:05.922" v="101" actId="14100"/>
          <ac:spMkLst>
            <pc:docMk/>
            <pc:sldMk cId="0" sldId="292"/>
            <ac:spMk id="4" creationId="{00000000-0000-0000-0000-000000000000}"/>
          </ac:spMkLst>
        </pc:spChg>
        <pc:spChg chg="mod">
          <ac:chgData name="deepankshi verma" userId="d40efbbd0f94de96" providerId="LiveId" clId="{185E08BF-F247-4775-BEAF-16BB6A906BE4}" dt="2022-09-27T17:33:26.186" v="61"/>
          <ac:spMkLst>
            <pc:docMk/>
            <pc:sldMk cId="0" sldId="292"/>
            <ac:spMk id="5" creationId="{00000000-0000-0000-0000-000000000000}"/>
          </ac:spMkLst>
        </pc:spChg>
      </pc:sldChg>
      <pc:sldChg chg="modSp">
        <pc:chgData name="deepankshi verma" userId="d40efbbd0f94de96" providerId="LiveId" clId="{185E08BF-F247-4775-BEAF-16BB6A906BE4}" dt="2022-09-27T17:33:26.186" v="61"/>
        <pc:sldMkLst>
          <pc:docMk/>
          <pc:sldMk cId="0" sldId="293"/>
        </pc:sldMkLst>
        <pc:spChg chg="mod">
          <ac:chgData name="deepankshi verma" userId="d40efbbd0f94de96" providerId="LiveId" clId="{185E08BF-F247-4775-BEAF-16BB6A906BE4}" dt="2022-09-27T17:33:26.186" v="61"/>
          <ac:spMkLst>
            <pc:docMk/>
            <pc:sldMk cId="0" sldId="293"/>
            <ac:spMk id="2" creationId="{00000000-0000-0000-0000-000000000000}"/>
          </ac:spMkLst>
        </pc:spChg>
        <pc:spChg chg="mod">
          <ac:chgData name="deepankshi verma" userId="d40efbbd0f94de96" providerId="LiveId" clId="{185E08BF-F247-4775-BEAF-16BB6A906BE4}" dt="2022-09-27T17:33:26.186" v="61"/>
          <ac:spMkLst>
            <pc:docMk/>
            <pc:sldMk cId="0" sldId="293"/>
            <ac:spMk id="8" creationId="{00000000-0000-0000-0000-000000000000}"/>
          </ac:spMkLst>
        </pc:spChg>
      </pc:sldChg>
      <pc:sldChg chg="modSp">
        <pc:chgData name="deepankshi verma" userId="d40efbbd0f94de96" providerId="LiveId" clId="{185E08BF-F247-4775-BEAF-16BB6A906BE4}" dt="2022-09-27T17:33:26.186" v="61"/>
        <pc:sldMkLst>
          <pc:docMk/>
          <pc:sldMk cId="0" sldId="294"/>
        </pc:sldMkLst>
        <pc:spChg chg="mod">
          <ac:chgData name="deepankshi verma" userId="d40efbbd0f94de96" providerId="LiveId" clId="{185E08BF-F247-4775-BEAF-16BB6A906BE4}" dt="2022-09-27T17:33:26.186" v="61"/>
          <ac:spMkLst>
            <pc:docMk/>
            <pc:sldMk cId="0" sldId="294"/>
            <ac:spMk id="3" creationId="{00000000-0000-0000-0000-000000000000}"/>
          </ac:spMkLst>
        </pc:spChg>
      </pc:sldChg>
      <pc:sldChg chg="modSp mod">
        <pc:chgData name="deepankshi verma" userId="d40efbbd0f94de96" providerId="LiveId" clId="{185E08BF-F247-4775-BEAF-16BB6A906BE4}" dt="2022-09-27T17:53:20.007" v="102" actId="14100"/>
        <pc:sldMkLst>
          <pc:docMk/>
          <pc:sldMk cId="0" sldId="295"/>
        </pc:sldMkLst>
        <pc:spChg chg="mod">
          <ac:chgData name="deepankshi verma" userId="d40efbbd0f94de96" providerId="LiveId" clId="{185E08BF-F247-4775-BEAF-16BB6A906BE4}" dt="2022-09-27T17:33:26.186" v="61"/>
          <ac:spMkLst>
            <pc:docMk/>
            <pc:sldMk cId="0" sldId="295"/>
            <ac:spMk id="2" creationId="{00000000-0000-0000-0000-000000000000}"/>
          </ac:spMkLst>
        </pc:spChg>
        <pc:spChg chg="mod">
          <ac:chgData name="deepankshi verma" userId="d40efbbd0f94de96" providerId="LiveId" clId="{185E08BF-F247-4775-BEAF-16BB6A906BE4}" dt="2022-09-27T17:53:20.007" v="102" actId="14100"/>
          <ac:spMkLst>
            <pc:docMk/>
            <pc:sldMk cId="0" sldId="295"/>
            <ac:spMk id="4" creationId="{00000000-0000-0000-0000-000000000000}"/>
          </ac:spMkLst>
        </pc:spChg>
        <pc:spChg chg="mod">
          <ac:chgData name="deepankshi verma" userId="d40efbbd0f94de96" providerId="LiveId" clId="{185E08BF-F247-4775-BEAF-16BB6A906BE4}" dt="2022-09-27T17:33:26.186" v="61"/>
          <ac:spMkLst>
            <pc:docMk/>
            <pc:sldMk cId="0" sldId="295"/>
            <ac:spMk id="6" creationId="{00000000-0000-0000-0000-000000000000}"/>
          </ac:spMkLst>
        </pc:spChg>
      </pc:sldChg>
      <pc:sldChg chg="modSp mod">
        <pc:chgData name="deepankshi verma" userId="d40efbbd0f94de96" providerId="LiveId" clId="{185E08BF-F247-4775-BEAF-16BB6A906BE4}" dt="2022-09-27T17:53:48.598" v="103" actId="14100"/>
        <pc:sldMkLst>
          <pc:docMk/>
          <pc:sldMk cId="0" sldId="296"/>
        </pc:sldMkLst>
        <pc:spChg chg="mod">
          <ac:chgData name="deepankshi verma" userId="d40efbbd0f94de96" providerId="LiveId" clId="{185E08BF-F247-4775-BEAF-16BB6A906BE4}" dt="2022-09-27T17:33:26.186" v="61"/>
          <ac:spMkLst>
            <pc:docMk/>
            <pc:sldMk cId="0" sldId="296"/>
            <ac:spMk id="2" creationId="{00000000-0000-0000-0000-000000000000}"/>
          </ac:spMkLst>
        </pc:spChg>
        <pc:spChg chg="mod">
          <ac:chgData name="deepankshi verma" userId="d40efbbd0f94de96" providerId="LiveId" clId="{185E08BF-F247-4775-BEAF-16BB6A906BE4}" dt="2022-09-27T17:53:48.598" v="103" actId="14100"/>
          <ac:spMkLst>
            <pc:docMk/>
            <pc:sldMk cId="0" sldId="296"/>
            <ac:spMk id="4" creationId="{00000000-0000-0000-0000-000000000000}"/>
          </ac:spMkLst>
        </pc:spChg>
        <pc:spChg chg="mod">
          <ac:chgData name="deepankshi verma" userId="d40efbbd0f94de96" providerId="LiveId" clId="{185E08BF-F247-4775-BEAF-16BB6A906BE4}" dt="2022-09-27T17:33:26.186" v="61"/>
          <ac:spMkLst>
            <pc:docMk/>
            <pc:sldMk cId="0" sldId="296"/>
            <ac:spMk id="7" creationId="{00000000-0000-0000-0000-000000000000}"/>
          </ac:spMkLst>
        </pc:spChg>
      </pc:sldChg>
      <pc:sldChg chg="modSp mod">
        <pc:chgData name="deepankshi verma" userId="d40efbbd0f94de96" providerId="LiveId" clId="{185E08BF-F247-4775-BEAF-16BB6A906BE4}" dt="2022-09-27T17:53:56.744" v="104" actId="14100"/>
        <pc:sldMkLst>
          <pc:docMk/>
          <pc:sldMk cId="0" sldId="297"/>
        </pc:sldMkLst>
        <pc:spChg chg="mod">
          <ac:chgData name="deepankshi verma" userId="d40efbbd0f94de96" providerId="LiveId" clId="{185E08BF-F247-4775-BEAF-16BB6A906BE4}" dt="2022-09-27T17:33:26.186" v="61"/>
          <ac:spMkLst>
            <pc:docMk/>
            <pc:sldMk cId="0" sldId="297"/>
            <ac:spMk id="2" creationId="{00000000-0000-0000-0000-000000000000}"/>
          </ac:spMkLst>
        </pc:spChg>
        <pc:spChg chg="mod">
          <ac:chgData name="deepankshi verma" userId="d40efbbd0f94de96" providerId="LiveId" clId="{185E08BF-F247-4775-BEAF-16BB6A906BE4}" dt="2022-09-27T17:53:56.744" v="104" actId="14100"/>
          <ac:spMkLst>
            <pc:docMk/>
            <pc:sldMk cId="0" sldId="297"/>
            <ac:spMk id="4" creationId="{00000000-0000-0000-0000-000000000000}"/>
          </ac:spMkLst>
        </pc:spChg>
        <pc:spChg chg="mod">
          <ac:chgData name="deepankshi verma" userId="d40efbbd0f94de96" providerId="LiveId" clId="{185E08BF-F247-4775-BEAF-16BB6A906BE4}" dt="2022-09-27T17:33:26.186" v="61"/>
          <ac:spMkLst>
            <pc:docMk/>
            <pc:sldMk cId="0" sldId="297"/>
            <ac:spMk id="5" creationId="{00000000-0000-0000-0000-000000000000}"/>
          </ac:spMkLst>
        </pc:spChg>
      </pc:sldChg>
      <pc:sldChg chg="modSp">
        <pc:chgData name="deepankshi verma" userId="d40efbbd0f94de96" providerId="LiveId" clId="{185E08BF-F247-4775-BEAF-16BB6A906BE4}" dt="2022-09-27T17:33:26.186" v="61"/>
        <pc:sldMkLst>
          <pc:docMk/>
          <pc:sldMk cId="0" sldId="298"/>
        </pc:sldMkLst>
        <pc:spChg chg="mod">
          <ac:chgData name="deepankshi verma" userId="d40efbbd0f94de96" providerId="LiveId" clId="{185E08BF-F247-4775-BEAF-16BB6A906BE4}" dt="2022-09-27T17:33:26.186" v="61"/>
          <ac:spMkLst>
            <pc:docMk/>
            <pc:sldMk cId="0" sldId="298"/>
            <ac:spMk id="6" creationId="{00000000-0000-0000-0000-000000000000}"/>
          </ac:spMkLst>
        </pc:spChg>
        <pc:spChg chg="mod">
          <ac:chgData name="deepankshi verma" userId="d40efbbd0f94de96" providerId="LiveId" clId="{185E08BF-F247-4775-BEAF-16BB6A906BE4}" dt="2022-09-27T17:33:26.186" v="61"/>
          <ac:spMkLst>
            <pc:docMk/>
            <pc:sldMk cId="0" sldId="298"/>
            <ac:spMk id="8" creationId="{00000000-0000-0000-0000-000000000000}"/>
          </ac:spMkLst>
        </pc:spChg>
      </pc:sldChg>
      <pc:sldChg chg="modSp">
        <pc:chgData name="deepankshi verma" userId="d40efbbd0f94de96" providerId="LiveId" clId="{185E08BF-F247-4775-BEAF-16BB6A906BE4}" dt="2022-09-27T17:33:26.186" v="61"/>
        <pc:sldMkLst>
          <pc:docMk/>
          <pc:sldMk cId="0" sldId="299"/>
        </pc:sldMkLst>
        <pc:spChg chg="mod">
          <ac:chgData name="deepankshi verma" userId="d40efbbd0f94de96" providerId="LiveId" clId="{185E08BF-F247-4775-BEAF-16BB6A906BE4}" dt="2022-09-27T17:33:26.186" v="61"/>
          <ac:spMkLst>
            <pc:docMk/>
            <pc:sldMk cId="0" sldId="299"/>
            <ac:spMk id="8" creationId="{00000000-0000-0000-0000-000000000000}"/>
          </ac:spMkLst>
        </pc:spChg>
      </pc:sldChg>
      <pc:sldChg chg="modSp mod">
        <pc:chgData name="deepankshi verma" userId="d40efbbd0f94de96" providerId="LiveId" clId="{185E08BF-F247-4775-BEAF-16BB6A906BE4}" dt="2022-09-27T17:56:14.429" v="106" actId="14100"/>
        <pc:sldMkLst>
          <pc:docMk/>
          <pc:sldMk cId="0" sldId="300"/>
        </pc:sldMkLst>
        <pc:spChg chg="mod">
          <ac:chgData name="deepankshi verma" userId="d40efbbd0f94de96" providerId="LiveId" clId="{185E08BF-F247-4775-BEAF-16BB6A906BE4}" dt="2022-09-27T17:56:14.429" v="106" actId="14100"/>
          <ac:spMkLst>
            <pc:docMk/>
            <pc:sldMk cId="0" sldId="300"/>
            <ac:spMk id="5" creationId="{00000000-0000-0000-0000-000000000000}"/>
          </ac:spMkLst>
        </pc:spChg>
        <pc:spChg chg="mod">
          <ac:chgData name="deepankshi verma" userId="d40efbbd0f94de96" providerId="LiveId" clId="{185E08BF-F247-4775-BEAF-16BB6A906BE4}" dt="2022-09-27T17:33:26.186" v="61"/>
          <ac:spMkLst>
            <pc:docMk/>
            <pc:sldMk cId="0" sldId="300"/>
            <ac:spMk id="9" creationId="{00000000-0000-0000-0000-000000000000}"/>
          </ac:spMkLst>
        </pc:spChg>
      </pc:sldChg>
      <pc:sldChg chg="modSp mod">
        <pc:chgData name="deepankshi verma" userId="d40efbbd0f94de96" providerId="LiveId" clId="{185E08BF-F247-4775-BEAF-16BB6A906BE4}" dt="2022-09-27T17:56:26.145" v="108" actId="14100"/>
        <pc:sldMkLst>
          <pc:docMk/>
          <pc:sldMk cId="0" sldId="301"/>
        </pc:sldMkLst>
        <pc:spChg chg="mod">
          <ac:chgData name="deepankshi verma" userId="d40efbbd0f94de96" providerId="LiveId" clId="{185E08BF-F247-4775-BEAF-16BB6A906BE4}" dt="2022-09-27T17:56:26.145" v="108" actId="14100"/>
          <ac:spMkLst>
            <pc:docMk/>
            <pc:sldMk cId="0" sldId="301"/>
            <ac:spMk id="3" creationId="{00000000-0000-0000-0000-000000000000}"/>
          </ac:spMkLst>
        </pc:spChg>
        <pc:spChg chg="mod">
          <ac:chgData name="deepankshi verma" userId="d40efbbd0f94de96" providerId="LiveId" clId="{185E08BF-F247-4775-BEAF-16BB6A906BE4}" dt="2022-09-27T17:33:26.186" v="61"/>
          <ac:spMkLst>
            <pc:docMk/>
            <pc:sldMk cId="0" sldId="301"/>
            <ac:spMk id="5" creationId="{00000000-0000-0000-0000-000000000000}"/>
          </ac:spMkLst>
        </pc:spChg>
      </pc:sldChg>
      <pc:sldChg chg="modSp del mod">
        <pc:chgData name="deepankshi verma" userId="d40efbbd0f94de96" providerId="LiveId" clId="{185E08BF-F247-4775-BEAF-16BB6A906BE4}" dt="2022-09-27T18:03:02.334" v="111" actId="2696"/>
        <pc:sldMkLst>
          <pc:docMk/>
          <pc:sldMk cId="0" sldId="302"/>
        </pc:sldMkLst>
        <pc:spChg chg="mod">
          <ac:chgData name="deepankshi verma" userId="d40efbbd0f94de96" providerId="LiveId" clId="{185E08BF-F247-4775-BEAF-16BB6A906BE4}" dt="2022-09-27T17:56:38.572" v="110" actId="14100"/>
          <ac:spMkLst>
            <pc:docMk/>
            <pc:sldMk cId="0" sldId="302"/>
            <ac:spMk id="3" creationId="{00000000-0000-0000-0000-000000000000}"/>
          </ac:spMkLst>
        </pc:spChg>
        <pc:spChg chg="mod">
          <ac:chgData name="deepankshi verma" userId="d40efbbd0f94de96" providerId="LiveId" clId="{185E08BF-F247-4775-BEAF-16BB6A906BE4}" dt="2022-09-27T17:33:26.186" v="61"/>
          <ac:spMkLst>
            <pc:docMk/>
            <pc:sldMk cId="0" sldId="302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320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127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8178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6762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6050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1406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84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399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0676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1187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622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865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8962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665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657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73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7261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1%20Introductio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navassherif98/IBM_Data_Science_Professional_Certification/blob/master/10.Applied_Data_Science_Capstone/Week%201%20Introductio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navassherif98/IBM_Data_Science_Professional_Certification/blob/master/10.Applied_Data_Science_Capstone/Week%201%20Introductio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95090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dirty="0">
                <a:latin typeface="Arial"/>
                <a:cs typeface="Arial"/>
              </a:rPr>
              <a:t>Deepankshi Verma </a:t>
            </a: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dirty="0">
                <a:latin typeface="Arial"/>
                <a:cs typeface="Arial"/>
              </a:rPr>
              <a:t>27-09-2022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5000" y="615822"/>
            <a:ext cx="3733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https://github.com/navassherif98/IBM_Data_Science_Professional_Certification/blob/master/10.Applied_Data_Science_Capstone/Week%201%20Introduction/Data%20wrangling%20.ipynb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3999" y="543559"/>
            <a:ext cx="592678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8800" y="543559"/>
            <a:ext cx="2819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3999" y="543559"/>
            <a:ext cx="81264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2600" y="543559"/>
            <a:ext cx="74933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65871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2599" y="543559"/>
            <a:ext cx="708311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7962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https://github.com/navassherif98/IBM_Data_Science_Professional_Certification/blob/master/10.Applied_Data_Science_Capstone/Week%204%20Predictive%20Analysis%20(Classification)/Machine%20Learning%20Prediction.ipynb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6349492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00200" y="503682"/>
            <a:ext cx="7792591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7399" y="543559"/>
            <a:ext cx="548640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6400" y="838911"/>
            <a:ext cx="883206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1199" y="543559"/>
            <a:ext cx="607346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1199" y="543559"/>
            <a:ext cx="665766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3600" y="543559"/>
            <a:ext cx="84382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3352799"/>
            <a:ext cx="10181133" cy="2212912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</a:pP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6400" y="368935"/>
            <a:ext cx="8345500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1200" y="751459"/>
            <a:ext cx="82820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28799" y="823721"/>
            <a:ext cx="85264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8799" y="751713"/>
            <a:ext cx="849015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6000" y="341122"/>
            <a:ext cx="6642430" cy="1804981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532275" cy="2294731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3017931"/>
            <a:ext cx="5620512" cy="2294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2855976"/>
            <a:ext cx="2570988" cy="1648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734055"/>
            <a:ext cx="2570988" cy="2080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2285999"/>
            <a:ext cx="11568046" cy="2469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00200" y="415493"/>
            <a:ext cx="396239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8799" y="506095"/>
            <a:ext cx="335280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2743200"/>
            <a:ext cx="7679335" cy="316304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https://github.com/navassherif98/IBM_Data_Science_Professional_Certification/blob/master/10.Applied_Data_Science_Capstone/Week%201%20Introduction/Data%20Collection%20Api%20.ipynb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https://github.com/navassherif98/IBM_Data_Science_Professional_Certification/blob/master/10.Applied_Data_Science_Capstone/Week%201%20Introduction/Data%20Collection%20with%20Web%20Scraping.ipynb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81</TotalTime>
  <Words>2878</Words>
  <Application>Microsoft Office PowerPoint</Application>
  <PresentationFormat>Widescreen</PresentationFormat>
  <Paragraphs>274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Bahnschrift Condensed</vt:lpstr>
      <vt:lpstr>Bahnschrift Light SemiCondensed</vt:lpstr>
      <vt:lpstr>Carlito</vt:lpstr>
      <vt:lpstr>Century Gothic</vt:lpstr>
      <vt:lpstr>Wingdings 3</vt:lpstr>
      <vt:lpstr>Wisp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deepankshi verma</cp:lastModifiedBy>
  <cp:revision>1</cp:revision>
  <dcterms:created xsi:type="dcterms:W3CDTF">2021-08-26T16:53:12Z</dcterms:created>
  <dcterms:modified xsi:type="dcterms:W3CDTF">2022-09-27T18:03:07Z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