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437068"/>
            <a:ext cx="6253317" cy="27441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7200" dirty="0" smtClean="0">
                <a:latin typeface="Arial Rounded MT Bold" panose="020F0704030504030204" pitchFamily="34" charset="0"/>
              </a:rPr>
              <a:t>APP </a:t>
            </a:r>
            <a:r>
              <a:rPr lang="en-US" sz="7200" dirty="0">
                <a:latin typeface="Arial Rounded MT Bold" panose="020F0704030504030204" pitchFamily="34" charset="0"/>
              </a:rPr>
              <a:t>DATA ANALYSIS</a:t>
            </a:r>
            <a:endParaRPr lang="en-US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749847" cy="19280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</a:t>
            </a:r>
          </a:p>
          <a:p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Deepanshi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Shivansh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Karthik</a:t>
            </a:r>
          </a:p>
          <a:p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shanila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Google Play Wor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7" b="29553"/>
          <a:stretch/>
        </p:blipFill>
        <p:spPr bwMode="auto">
          <a:xfrm>
            <a:off x="5121403" y="979867"/>
            <a:ext cx="419633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6EECA-8AEF-CD7A-2F86-8891C326F3B8}"/>
              </a:ext>
            </a:extLst>
          </p:cNvPr>
          <p:cNvSpPr txBox="1"/>
          <p:nvPr/>
        </p:nvSpPr>
        <p:spPr>
          <a:xfrm>
            <a:off x="942975" y="695324"/>
            <a:ext cx="1047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 STATEMENT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4BFFD-5DC2-8801-3A03-202F1365D355}"/>
              </a:ext>
            </a:extLst>
          </p:cNvPr>
          <p:cNvSpPr txBox="1"/>
          <p:nvPr/>
        </p:nvSpPr>
        <p:spPr>
          <a:xfrm>
            <a:off x="1752600" y="2190750"/>
            <a:ext cx="842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gathered the data from the google play store apps</a:t>
            </a:r>
            <a:r>
              <a:rPr lang="en-US" dirty="0" smtClean="0"/>
              <a:t>. There </a:t>
            </a:r>
            <a:r>
              <a:rPr lang="en-US" dirty="0"/>
              <a:t>are different categories there ,out of it randomly we selected 5 data and </a:t>
            </a:r>
            <a:r>
              <a:rPr lang="en-US" dirty="0" err="1"/>
              <a:t>analysed</a:t>
            </a:r>
            <a:r>
              <a:rPr lang="en-US" dirty="0" smtClean="0"/>
              <a:t>. There are following columns: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category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rating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reviews</a:t>
            </a:r>
          </a:p>
          <a:p>
            <a:pPr marL="342900" indent="-342900">
              <a:buAutoNum type="arabicPeriod"/>
            </a:pPr>
            <a:r>
              <a:rPr lang="en-US" dirty="0" smtClean="0"/>
              <a:t>No. of App </a:t>
            </a:r>
            <a:r>
              <a:rPr lang="en-US" dirty="0" err="1" smtClean="0"/>
              <a:t>intalls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8DB111-609E-CDEC-ECA9-D9B6FB57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74" y="1138701"/>
            <a:ext cx="7864401" cy="507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1. Imported </a:t>
            </a:r>
            <a:r>
              <a:rPr lang="en-US" b="1" dirty="0"/>
              <a:t>csv excel file to python and using file reader ,read the file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68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2. Splitting the data in multiple lists.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5" y="1340185"/>
            <a:ext cx="2734057" cy="2476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5" y="3817031"/>
            <a:ext cx="9050013" cy="752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6456"/>
          <a:stretch/>
        </p:blipFill>
        <p:spPr>
          <a:xfrm>
            <a:off x="897635" y="5257800"/>
            <a:ext cx="5754091" cy="768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635" y="4729039"/>
            <a:ext cx="100489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14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3. Maximum rating function on ratings list.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89" y="1234059"/>
            <a:ext cx="2723387" cy="1637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3133918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4.</a:t>
            </a:r>
            <a:r>
              <a:rPr lang="en-IN" dirty="0"/>
              <a:t> </a:t>
            </a:r>
            <a:r>
              <a:rPr lang="en-IN" dirty="0" smtClean="0"/>
              <a:t>Minimum </a:t>
            </a:r>
            <a:r>
              <a:rPr lang="en-IN" dirty="0"/>
              <a:t>rating function on ratings list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2" y="1360221"/>
            <a:ext cx="4314825" cy="136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53" y="3933444"/>
            <a:ext cx="2822223" cy="1452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58" y="3933444"/>
            <a:ext cx="4204149" cy="13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5. Sum and Average of App ratings.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3424995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r>
              <a:rPr lang="en-IN" dirty="0" smtClean="0"/>
              <a:t>. Name of the app which having maximum and minimum rating.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83371"/>
            <a:ext cx="3643122" cy="2237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991737"/>
            <a:ext cx="4781550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938" y="3991737"/>
            <a:ext cx="5141214" cy="20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7. Reading number of Reviews on each app from dataset.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2728930"/>
            <a:ext cx="939165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8. Maximum and minimum no. of reviews of app, Total and Average reviews given by users on all apps,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06817"/>
            <a:ext cx="9470774" cy="139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498151"/>
            <a:ext cx="5953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05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{C2F752CE-0EBA-460D-B86A-1C531497C105}tf56160789_win32</Template>
  <TotalTime>53</TotalTime>
  <Words>158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Bookman Old Style</vt:lpstr>
      <vt:lpstr>Calibri</vt:lpstr>
      <vt:lpstr>Franklin Gothic Book</vt:lpstr>
      <vt:lpstr>1_RetrospectVTI</vt:lpstr>
      <vt:lpstr> APP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DATA ANALYSIS</dc:title>
  <dc:creator>ADMIN</dc:creator>
  <cp:lastModifiedBy>Deepanshi Jaiswal</cp:lastModifiedBy>
  <cp:revision>6</cp:revision>
  <dcterms:created xsi:type="dcterms:W3CDTF">2022-11-22T14:23:26Z</dcterms:created>
  <dcterms:modified xsi:type="dcterms:W3CDTF">2022-11-22T15:19:02Z</dcterms:modified>
</cp:coreProperties>
</file>