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6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87737-C156-4C7F-B16C-09861EDCE80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21203BF-5F98-4F76-B4E4-793762032B72}">
      <dgm:prSet/>
      <dgm:spPr/>
      <dgm:t>
        <a:bodyPr/>
        <a:lstStyle/>
        <a:p>
          <a:pPr rtl="0"/>
          <a:r>
            <a:rPr lang="en-US" smtClean="0"/>
            <a:t>Good</a:t>
          </a:r>
          <a:endParaRPr lang="en-IN"/>
        </a:p>
      </dgm:t>
    </dgm:pt>
    <dgm:pt modelId="{D91DEA64-ED20-4708-9310-189B12AE7785}" type="parTrans" cxnId="{E6E66196-D05B-4AAC-91C9-C9574252DC45}">
      <dgm:prSet/>
      <dgm:spPr/>
      <dgm:t>
        <a:bodyPr/>
        <a:lstStyle/>
        <a:p>
          <a:endParaRPr lang="en-US"/>
        </a:p>
      </dgm:t>
    </dgm:pt>
    <dgm:pt modelId="{22242827-44BC-489C-80BA-161CD1638862}" type="sibTrans" cxnId="{E6E66196-D05B-4AAC-91C9-C9574252DC45}">
      <dgm:prSet/>
      <dgm:spPr/>
      <dgm:t>
        <a:bodyPr/>
        <a:lstStyle/>
        <a:p>
          <a:endParaRPr lang="en-US"/>
        </a:p>
      </dgm:t>
    </dgm:pt>
    <dgm:pt modelId="{ADA7A0F0-5083-4B68-AEC4-E7C635AA5D2A}">
      <dgm:prSet/>
      <dgm:spPr/>
      <dgm:t>
        <a:bodyPr/>
        <a:lstStyle/>
        <a:p>
          <a:pPr rtl="0"/>
          <a:r>
            <a:rPr lang="en-US" smtClean="0"/>
            <a:t>Standard</a:t>
          </a:r>
          <a:endParaRPr lang="en-IN"/>
        </a:p>
      </dgm:t>
    </dgm:pt>
    <dgm:pt modelId="{7966B158-F2FD-4121-BE6B-CFFEAC1FF371}" type="parTrans" cxnId="{9D23CCBF-5EBF-4E0A-B081-0705FB225514}">
      <dgm:prSet/>
      <dgm:spPr/>
      <dgm:t>
        <a:bodyPr/>
        <a:lstStyle/>
        <a:p>
          <a:endParaRPr lang="en-US"/>
        </a:p>
      </dgm:t>
    </dgm:pt>
    <dgm:pt modelId="{026C437E-6064-478A-AD95-4C81AD7DB5C7}" type="sibTrans" cxnId="{9D23CCBF-5EBF-4E0A-B081-0705FB225514}">
      <dgm:prSet/>
      <dgm:spPr/>
      <dgm:t>
        <a:bodyPr/>
        <a:lstStyle/>
        <a:p>
          <a:endParaRPr lang="en-US"/>
        </a:p>
      </dgm:t>
    </dgm:pt>
    <dgm:pt modelId="{4E046CD8-F854-4940-B068-928858004F41}">
      <dgm:prSet/>
      <dgm:spPr/>
      <dgm:t>
        <a:bodyPr/>
        <a:lstStyle/>
        <a:p>
          <a:pPr rtl="0"/>
          <a:r>
            <a:rPr lang="en-US" smtClean="0"/>
            <a:t>Poor</a:t>
          </a:r>
          <a:endParaRPr lang="en-IN"/>
        </a:p>
      </dgm:t>
    </dgm:pt>
    <dgm:pt modelId="{6CA32902-C800-4673-A8E5-65820065A24D}" type="parTrans" cxnId="{D60248AC-4353-4B43-ADA7-EE8343D7030A}">
      <dgm:prSet/>
      <dgm:spPr/>
      <dgm:t>
        <a:bodyPr/>
        <a:lstStyle/>
        <a:p>
          <a:endParaRPr lang="en-US"/>
        </a:p>
      </dgm:t>
    </dgm:pt>
    <dgm:pt modelId="{D5334E93-DBF2-4130-9190-FEC3EF67BE0D}" type="sibTrans" cxnId="{D60248AC-4353-4B43-ADA7-EE8343D7030A}">
      <dgm:prSet/>
      <dgm:spPr/>
      <dgm:t>
        <a:bodyPr/>
        <a:lstStyle/>
        <a:p>
          <a:endParaRPr lang="en-US"/>
        </a:p>
      </dgm:t>
    </dgm:pt>
    <dgm:pt modelId="{E4A73A67-22BA-4889-87FC-171ECE4DCAFB}" type="pres">
      <dgm:prSet presAssocID="{43687737-C156-4C7F-B16C-09861EDCE80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286836-9F4A-4BDD-85AF-73279C633B77}" type="pres">
      <dgm:prSet presAssocID="{921203BF-5F98-4F76-B4E4-793762032B72}" presName="circle1" presStyleLbl="node1" presStyleIdx="0" presStyleCnt="3"/>
      <dgm:spPr/>
    </dgm:pt>
    <dgm:pt modelId="{BE97D45B-2E2A-49F8-A97B-A62969702E03}" type="pres">
      <dgm:prSet presAssocID="{921203BF-5F98-4F76-B4E4-793762032B72}" presName="space" presStyleCnt="0"/>
      <dgm:spPr/>
    </dgm:pt>
    <dgm:pt modelId="{7D256B30-93D2-4C0F-B90B-2BDBA49330D5}" type="pres">
      <dgm:prSet presAssocID="{921203BF-5F98-4F76-B4E4-793762032B72}" presName="rect1" presStyleLbl="alignAcc1" presStyleIdx="0" presStyleCnt="3"/>
      <dgm:spPr/>
      <dgm:t>
        <a:bodyPr/>
        <a:lstStyle/>
        <a:p>
          <a:endParaRPr lang="en-US"/>
        </a:p>
      </dgm:t>
    </dgm:pt>
    <dgm:pt modelId="{5FE925DA-B656-46D9-9F8D-52DFDA516FD8}" type="pres">
      <dgm:prSet presAssocID="{ADA7A0F0-5083-4B68-AEC4-E7C635AA5D2A}" presName="vertSpace2" presStyleLbl="node1" presStyleIdx="0" presStyleCnt="3"/>
      <dgm:spPr/>
    </dgm:pt>
    <dgm:pt modelId="{2861DCD7-20CE-4BCD-B313-81B99B395018}" type="pres">
      <dgm:prSet presAssocID="{ADA7A0F0-5083-4B68-AEC4-E7C635AA5D2A}" presName="circle2" presStyleLbl="node1" presStyleIdx="1" presStyleCnt="3"/>
      <dgm:spPr/>
    </dgm:pt>
    <dgm:pt modelId="{982129D6-A1E7-45E3-B637-A005FD29823F}" type="pres">
      <dgm:prSet presAssocID="{ADA7A0F0-5083-4B68-AEC4-E7C635AA5D2A}" presName="rect2" presStyleLbl="alignAcc1" presStyleIdx="1" presStyleCnt="3"/>
      <dgm:spPr/>
      <dgm:t>
        <a:bodyPr/>
        <a:lstStyle/>
        <a:p>
          <a:endParaRPr lang="en-US"/>
        </a:p>
      </dgm:t>
    </dgm:pt>
    <dgm:pt modelId="{1BD5B34A-575E-4BDC-9070-6735901E72D5}" type="pres">
      <dgm:prSet presAssocID="{4E046CD8-F854-4940-B068-928858004F41}" presName="vertSpace3" presStyleLbl="node1" presStyleIdx="1" presStyleCnt="3"/>
      <dgm:spPr/>
    </dgm:pt>
    <dgm:pt modelId="{89666D7C-570E-4AB7-8F5B-7C8661EC2BDC}" type="pres">
      <dgm:prSet presAssocID="{4E046CD8-F854-4940-B068-928858004F41}" presName="circle3" presStyleLbl="node1" presStyleIdx="2" presStyleCnt="3"/>
      <dgm:spPr/>
    </dgm:pt>
    <dgm:pt modelId="{2E8F2980-26F4-4F4F-86C0-2F857048C4CB}" type="pres">
      <dgm:prSet presAssocID="{4E046CD8-F854-4940-B068-928858004F41}" presName="rect3" presStyleLbl="alignAcc1" presStyleIdx="2" presStyleCnt="3"/>
      <dgm:spPr/>
      <dgm:t>
        <a:bodyPr/>
        <a:lstStyle/>
        <a:p>
          <a:endParaRPr lang="en-US"/>
        </a:p>
      </dgm:t>
    </dgm:pt>
    <dgm:pt modelId="{116E2AD0-629F-4BCF-8353-90EAB5A9EDDD}" type="pres">
      <dgm:prSet presAssocID="{921203BF-5F98-4F76-B4E4-793762032B7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43A85-1DB0-4AF3-BBB2-C6A730C13F66}" type="pres">
      <dgm:prSet presAssocID="{ADA7A0F0-5083-4B68-AEC4-E7C635AA5D2A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62AE4-75A3-4047-A87E-480BED7B652A}" type="pres">
      <dgm:prSet presAssocID="{4E046CD8-F854-4940-B068-928858004F41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9867B-43DD-4A8B-A7AE-73B4677E4839}" type="presOf" srcId="{921203BF-5F98-4F76-B4E4-793762032B72}" destId="{7D256B30-93D2-4C0F-B90B-2BDBA49330D5}" srcOrd="0" destOrd="0" presId="urn:microsoft.com/office/officeart/2005/8/layout/target3"/>
    <dgm:cxn modelId="{9D23CCBF-5EBF-4E0A-B081-0705FB225514}" srcId="{43687737-C156-4C7F-B16C-09861EDCE80B}" destId="{ADA7A0F0-5083-4B68-AEC4-E7C635AA5D2A}" srcOrd="1" destOrd="0" parTransId="{7966B158-F2FD-4121-BE6B-CFFEAC1FF371}" sibTransId="{026C437E-6064-478A-AD95-4C81AD7DB5C7}"/>
    <dgm:cxn modelId="{D60248AC-4353-4B43-ADA7-EE8343D7030A}" srcId="{43687737-C156-4C7F-B16C-09861EDCE80B}" destId="{4E046CD8-F854-4940-B068-928858004F41}" srcOrd="2" destOrd="0" parTransId="{6CA32902-C800-4673-A8E5-65820065A24D}" sibTransId="{D5334E93-DBF2-4130-9190-FEC3EF67BE0D}"/>
    <dgm:cxn modelId="{6ECE8C55-AB09-442D-8C15-51C64D3DDBD6}" type="presOf" srcId="{921203BF-5F98-4F76-B4E4-793762032B72}" destId="{116E2AD0-629F-4BCF-8353-90EAB5A9EDDD}" srcOrd="1" destOrd="0" presId="urn:microsoft.com/office/officeart/2005/8/layout/target3"/>
    <dgm:cxn modelId="{B7B8896B-004B-481B-B1F2-B6694F99F3FA}" type="presOf" srcId="{ADA7A0F0-5083-4B68-AEC4-E7C635AA5D2A}" destId="{4B643A85-1DB0-4AF3-BBB2-C6A730C13F66}" srcOrd="1" destOrd="0" presId="urn:microsoft.com/office/officeart/2005/8/layout/target3"/>
    <dgm:cxn modelId="{E131ED9E-4414-483B-BF5D-3F6ABC89F558}" type="presOf" srcId="{43687737-C156-4C7F-B16C-09861EDCE80B}" destId="{E4A73A67-22BA-4889-87FC-171ECE4DCAFB}" srcOrd="0" destOrd="0" presId="urn:microsoft.com/office/officeart/2005/8/layout/target3"/>
    <dgm:cxn modelId="{772822EE-4D67-444F-B1FE-4DD7E86530C0}" type="presOf" srcId="{ADA7A0F0-5083-4B68-AEC4-E7C635AA5D2A}" destId="{982129D6-A1E7-45E3-B637-A005FD29823F}" srcOrd="0" destOrd="0" presId="urn:microsoft.com/office/officeart/2005/8/layout/target3"/>
    <dgm:cxn modelId="{E6E66196-D05B-4AAC-91C9-C9574252DC45}" srcId="{43687737-C156-4C7F-B16C-09861EDCE80B}" destId="{921203BF-5F98-4F76-B4E4-793762032B72}" srcOrd="0" destOrd="0" parTransId="{D91DEA64-ED20-4708-9310-189B12AE7785}" sibTransId="{22242827-44BC-489C-80BA-161CD1638862}"/>
    <dgm:cxn modelId="{4B7718C8-CD27-470E-B04C-25E065F1BD19}" type="presOf" srcId="{4E046CD8-F854-4940-B068-928858004F41}" destId="{2E8F2980-26F4-4F4F-86C0-2F857048C4CB}" srcOrd="0" destOrd="0" presId="urn:microsoft.com/office/officeart/2005/8/layout/target3"/>
    <dgm:cxn modelId="{08753D60-1CDC-402B-B527-8435723C30F5}" type="presOf" srcId="{4E046CD8-F854-4940-B068-928858004F41}" destId="{67262AE4-75A3-4047-A87E-480BED7B652A}" srcOrd="1" destOrd="0" presId="urn:microsoft.com/office/officeart/2005/8/layout/target3"/>
    <dgm:cxn modelId="{A7893325-E93B-48F8-929E-ACFBD22C4CA5}" type="presParOf" srcId="{E4A73A67-22BA-4889-87FC-171ECE4DCAFB}" destId="{48286836-9F4A-4BDD-85AF-73279C633B77}" srcOrd="0" destOrd="0" presId="urn:microsoft.com/office/officeart/2005/8/layout/target3"/>
    <dgm:cxn modelId="{C421ED08-28B4-45E1-B51A-3B0EB99D2B43}" type="presParOf" srcId="{E4A73A67-22BA-4889-87FC-171ECE4DCAFB}" destId="{BE97D45B-2E2A-49F8-A97B-A62969702E03}" srcOrd="1" destOrd="0" presId="urn:microsoft.com/office/officeart/2005/8/layout/target3"/>
    <dgm:cxn modelId="{48548E10-0637-41CC-A6B5-7CD1401C90FB}" type="presParOf" srcId="{E4A73A67-22BA-4889-87FC-171ECE4DCAFB}" destId="{7D256B30-93D2-4C0F-B90B-2BDBA49330D5}" srcOrd="2" destOrd="0" presId="urn:microsoft.com/office/officeart/2005/8/layout/target3"/>
    <dgm:cxn modelId="{A7B25AD5-7526-43C6-9750-D331A261A799}" type="presParOf" srcId="{E4A73A67-22BA-4889-87FC-171ECE4DCAFB}" destId="{5FE925DA-B656-46D9-9F8D-52DFDA516FD8}" srcOrd="3" destOrd="0" presId="urn:microsoft.com/office/officeart/2005/8/layout/target3"/>
    <dgm:cxn modelId="{B91E481F-5C38-4C67-98E7-20DA6BC6ED51}" type="presParOf" srcId="{E4A73A67-22BA-4889-87FC-171ECE4DCAFB}" destId="{2861DCD7-20CE-4BCD-B313-81B99B395018}" srcOrd="4" destOrd="0" presId="urn:microsoft.com/office/officeart/2005/8/layout/target3"/>
    <dgm:cxn modelId="{7CB09277-5BE6-4C6F-B016-AC74965B0301}" type="presParOf" srcId="{E4A73A67-22BA-4889-87FC-171ECE4DCAFB}" destId="{982129D6-A1E7-45E3-B637-A005FD29823F}" srcOrd="5" destOrd="0" presId="urn:microsoft.com/office/officeart/2005/8/layout/target3"/>
    <dgm:cxn modelId="{BB679D48-0596-40FE-B762-189E93A0F743}" type="presParOf" srcId="{E4A73A67-22BA-4889-87FC-171ECE4DCAFB}" destId="{1BD5B34A-575E-4BDC-9070-6735901E72D5}" srcOrd="6" destOrd="0" presId="urn:microsoft.com/office/officeart/2005/8/layout/target3"/>
    <dgm:cxn modelId="{42E482D4-A6D2-4145-9A5C-BBDCD9CE3A98}" type="presParOf" srcId="{E4A73A67-22BA-4889-87FC-171ECE4DCAFB}" destId="{89666D7C-570E-4AB7-8F5B-7C8661EC2BDC}" srcOrd="7" destOrd="0" presId="urn:microsoft.com/office/officeart/2005/8/layout/target3"/>
    <dgm:cxn modelId="{108D2510-F450-49E6-A7C1-B5F4F68A3067}" type="presParOf" srcId="{E4A73A67-22BA-4889-87FC-171ECE4DCAFB}" destId="{2E8F2980-26F4-4F4F-86C0-2F857048C4CB}" srcOrd="8" destOrd="0" presId="urn:microsoft.com/office/officeart/2005/8/layout/target3"/>
    <dgm:cxn modelId="{06E6E718-CF6D-4F28-9BE4-D0666312F6D0}" type="presParOf" srcId="{E4A73A67-22BA-4889-87FC-171ECE4DCAFB}" destId="{116E2AD0-629F-4BCF-8353-90EAB5A9EDDD}" srcOrd="9" destOrd="0" presId="urn:microsoft.com/office/officeart/2005/8/layout/target3"/>
    <dgm:cxn modelId="{A0532FED-3208-4B6F-81F7-62AAF8D26E9C}" type="presParOf" srcId="{E4A73A67-22BA-4889-87FC-171ECE4DCAFB}" destId="{4B643A85-1DB0-4AF3-BBB2-C6A730C13F66}" srcOrd="10" destOrd="0" presId="urn:microsoft.com/office/officeart/2005/8/layout/target3"/>
    <dgm:cxn modelId="{90796088-9184-4FC6-BA4E-99AC7B04F091}" type="presParOf" srcId="{E4A73A67-22BA-4889-87FC-171ECE4DCAFB}" destId="{67262AE4-75A3-4047-A87E-480BED7B652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C9F0D-D684-4BCD-A323-E9741F4ECD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CB9B06-1B2D-4139-A11B-FF48CCAAC56E}">
      <dgm:prSet/>
      <dgm:spPr/>
      <dgm:t>
        <a:bodyPr/>
        <a:lstStyle/>
        <a:p>
          <a:pPr rtl="0"/>
          <a:r>
            <a:rPr lang="en-US" smtClean="0"/>
            <a:t>It takes less training time as compared to other algorithms.</a:t>
          </a:r>
          <a:endParaRPr lang="en-IN"/>
        </a:p>
      </dgm:t>
    </dgm:pt>
    <dgm:pt modelId="{080527D6-394B-44CC-B267-C910DD6141D0}" type="parTrans" cxnId="{37D4FDD8-67E2-4859-99AA-6375C0DE7062}">
      <dgm:prSet/>
      <dgm:spPr/>
      <dgm:t>
        <a:bodyPr/>
        <a:lstStyle/>
        <a:p>
          <a:endParaRPr lang="en-US"/>
        </a:p>
      </dgm:t>
    </dgm:pt>
    <dgm:pt modelId="{4B9713D2-FA66-47BD-9AE4-AC70E31670BC}" type="sibTrans" cxnId="{37D4FDD8-67E2-4859-99AA-6375C0DE7062}">
      <dgm:prSet/>
      <dgm:spPr/>
      <dgm:t>
        <a:bodyPr/>
        <a:lstStyle/>
        <a:p>
          <a:endParaRPr lang="en-US"/>
        </a:p>
      </dgm:t>
    </dgm:pt>
    <dgm:pt modelId="{4E734FB1-2841-4AC4-A722-A4B346880E4C}">
      <dgm:prSet/>
      <dgm:spPr/>
      <dgm:t>
        <a:bodyPr/>
        <a:lstStyle/>
        <a:p>
          <a:pPr rtl="0"/>
          <a:r>
            <a:rPr lang="en-US" smtClean="0"/>
            <a:t>It predicts output with high accuracy, even for the large dataset it runs efficiently.</a:t>
          </a:r>
          <a:endParaRPr lang="en-IN"/>
        </a:p>
      </dgm:t>
    </dgm:pt>
    <dgm:pt modelId="{589ABB85-7104-4781-B397-FA9231F8799B}" type="parTrans" cxnId="{6BADF596-A02D-47ED-9FF9-54FAF61FA166}">
      <dgm:prSet/>
      <dgm:spPr/>
      <dgm:t>
        <a:bodyPr/>
        <a:lstStyle/>
        <a:p>
          <a:endParaRPr lang="en-US"/>
        </a:p>
      </dgm:t>
    </dgm:pt>
    <dgm:pt modelId="{17711E82-1CED-41DD-AC44-D16A1A4E44AF}" type="sibTrans" cxnId="{6BADF596-A02D-47ED-9FF9-54FAF61FA166}">
      <dgm:prSet/>
      <dgm:spPr/>
      <dgm:t>
        <a:bodyPr/>
        <a:lstStyle/>
        <a:p>
          <a:endParaRPr lang="en-US"/>
        </a:p>
      </dgm:t>
    </dgm:pt>
    <dgm:pt modelId="{AA1944F6-78B8-4334-8F71-B353BE754559}">
      <dgm:prSet/>
      <dgm:spPr/>
      <dgm:t>
        <a:bodyPr/>
        <a:lstStyle/>
        <a:p>
          <a:pPr rtl="0"/>
          <a:r>
            <a:rPr lang="en-US" smtClean="0"/>
            <a:t>It can also maintain accuracy when a large proportion of data is missing.</a:t>
          </a:r>
          <a:endParaRPr lang="en-IN"/>
        </a:p>
      </dgm:t>
    </dgm:pt>
    <dgm:pt modelId="{727FCE9A-5DA1-4E89-B310-1589C9EE9BAC}" type="parTrans" cxnId="{079E19EB-9328-4E3D-B5F4-BD5690D4B9D1}">
      <dgm:prSet/>
      <dgm:spPr/>
      <dgm:t>
        <a:bodyPr/>
        <a:lstStyle/>
        <a:p>
          <a:endParaRPr lang="en-US"/>
        </a:p>
      </dgm:t>
    </dgm:pt>
    <dgm:pt modelId="{F6E1FDFE-94BF-4179-9807-D4FFDC871D29}" type="sibTrans" cxnId="{079E19EB-9328-4E3D-B5F4-BD5690D4B9D1}">
      <dgm:prSet/>
      <dgm:spPr/>
      <dgm:t>
        <a:bodyPr/>
        <a:lstStyle/>
        <a:p>
          <a:endParaRPr lang="en-US"/>
        </a:p>
      </dgm:t>
    </dgm:pt>
    <dgm:pt modelId="{A9AF481A-5E16-4E2D-8269-4BD0383B231C}" type="pres">
      <dgm:prSet presAssocID="{58AC9F0D-D684-4BCD-A323-E9741F4ECD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321DCC-9D66-4E2F-941A-0677DCF0993E}" type="pres">
      <dgm:prSet presAssocID="{FCCB9B06-1B2D-4139-A11B-FF48CCAAC5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95A92-B51F-4D39-BE1E-EF1E83F919C9}" type="pres">
      <dgm:prSet presAssocID="{4B9713D2-FA66-47BD-9AE4-AC70E31670BC}" presName="spacer" presStyleCnt="0"/>
      <dgm:spPr/>
    </dgm:pt>
    <dgm:pt modelId="{F5D3BFDD-DB50-4B05-BF22-E40B488FD109}" type="pres">
      <dgm:prSet presAssocID="{4E734FB1-2841-4AC4-A722-A4B346880E4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90DD9-21BE-45D5-B3A8-F2627CC2CF5C}" type="pres">
      <dgm:prSet presAssocID="{17711E82-1CED-41DD-AC44-D16A1A4E44AF}" presName="spacer" presStyleCnt="0"/>
      <dgm:spPr/>
    </dgm:pt>
    <dgm:pt modelId="{135740DD-02FA-4EB3-B248-E7CAEEEDFCBE}" type="pres">
      <dgm:prSet presAssocID="{AA1944F6-78B8-4334-8F71-B353BE75455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E19EB-9328-4E3D-B5F4-BD5690D4B9D1}" srcId="{58AC9F0D-D684-4BCD-A323-E9741F4ECDA2}" destId="{AA1944F6-78B8-4334-8F71-B353BE754559}" srcOrd="2" destOrd="0" parTransId="{727FCE9A-5DA1-4E89-B310-1589C9EE9BAC}" sibTransId="{F6E1FDFE-94BF-4179-9807-D4FFDC871D29}"/>
    <dgm:cxn modelId="{81757533-2F94-4518-865B-BD4241AD5216}" type="presOf" srcId="{4E734FB1-2841-4AC4-A722-A4B346880E4C}" destId="{F5D3BFDD-DB50-4B05-BF22-E40B488FD109}" srcOrd="0" destOrd="0" presId="urn:microsoft.com/office/officeart/2005/8/layout/vList2"/>
    <dgm:cxn modelId="{6BADF596-A02D-47ED-9FF9-54FAF61FA166}" srcId="{58AC9F0D-D684-4BCD-A323-E9741F4ECDA2}" destId="{4E734FB1-2841-4AC4-A722-A4B346880E4C}" srcOrd="1" destOrd="0" parTransId="{589ABB85-7104-4781-B397-FA9231F8799B}" sibTransId="{17711E82-1CED-41DD-AC44-D16A1A4E44AF}"/>
    <dgm:cxn modelId="{EF44FCED-9F32-425B-9A9B-784497E02C7F}" type="presOf" srcId="{FCCB9B06-1B2D-4139-A11B-FF48CCAAC56E}" destId="{9F321DCC-9D66-4E2F-941A-0677DCF0993E}" srcOrd="0" destOrd="0" presId="urn:microsoft.com/office/officeart/2005/8/layout/vList2"/>
    <dgm:cxn modelId="{524E3E39-8DBA-4CC3-AA23-077469D3E55D}" type="presOf" srcId="{58AC9F0D-D684-4BCD-A323-E9741F4ECDA2}" destId="{A9AF481A-5E16-4E2D-8269-4BD0383B231C}" srcOrd="0" destOrd="0" presId="urn:microsoft.com/office/officeart/2005/8/layout/vList2"/>
    <dgm:cxn modelId="{2D999033-B0E4-4D18-A175-7E22A13B302C}" type="presOf" srcId="{AA1944F6-78B8-4334-8F71-B353BE754559}" destId="{135740DD-02FA-4EB3-B248-E7CAEEEDFCBE}" srcOrd="0" destOrd="0" presId="urn:microsoft.com/office/officeart/2005/8/layout/vList2"/>
    <dgm:cxn modelId="{37D4FDD8-67E2-4859-99AA-6375C0DE7062}" srcId="{58AC9F0D-D684-4BCD-A323-E9741F4ECDA2}" destId="{FCCB9B06-1B2D-4139-A11B-FF48CCAAC56E}" srcOrd="0" destOrd="0" parTransId="{080527D6-394B-44CC-B267-C910DD6141D0}" sibTransId="{4B9713D2-FA66-47BD-9AE4-AC70E31670BC}"/>
    <dgm:cxn modelId="{EFAFE567-92DF-4D68-A372-76160C25642D}" type="presParOf" srcId="{A9AF481A-5E16-4E2D-8269-4BD0383B231C}" destId="{9F321DCC-9D66-4E2F-941A-0677DCF0993E}" srcOrd="0" destOrd="0" presId="urn:microsoft.com/office/officeart/2005/8/layout/vList2"/>
    <dgm:cxn modelId="{D91D9F90-B579-478E-B697-331AF047D752}" type="presParOf" srcId="{A9AF481A-5E16-4E2D-8269-4BD0383B231C}" destId="{54A95A92-B51F-4D39-BE1E-EF1E83F919C9}" srcOrd="1" destOrd="0" presId="urn:microsoft.com/office/officeart/2005/8/layout/vList2"/>
    <dgm:cxn modelId="{9E31FDF3-518A-47BB-B14E-578275F20401}" type="presParOf" srcId="{A9AF481A-5E16-4E2D-8269-4BD0383B231C}" destId="{F5D3BFDD-DB50-4B05-BF22-E40B488FD109}" srcOrd="2" destOrd="0" presId="urn:microsoft.com/office/officeart/2005/8/layout/vList2"/>
    <dgm:cxn modelId="{F19964FC-D339-4C77-B5AF-78056AB0A8D7}" type="presParOf" srcId="{A9AF481A-5E16-4E2D-8269-4BD0383B231C}" destId="{2A690DD9-21BE-45D5-B3A8-F2627CC2CF5C}" srcOrd="3" destOrd="0" presId="urn:microsoft.com/office/officeart/2005/8/layout/vList2"/>
    <dgm:cxn modelId="{EA5D17CD-503A-4B8D-85CE-13F3D12C0A13}" type="presParOf" srcId="{A9AF481A-5E16-4E2D-8269-4BD0383B231C}" destId="{135740DD-02FA-4EB3-B248-E7CAEEEDF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9D9A3-8359-491E-BCA8-A316825923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6F30E-AD27-4565-B1D3-66EDC2BF0E8E}">
      <dgm:prSet custT="1"/>
      <dgm:spPr/>
      <dgm:t>
        <a:bodyPr/>
        <a:lstStyle/>
        <a:p>
          <a:pPr rtl="0"/>
          <a:r>
            <a:rPr lang="en-IN" sz="4800" dirty="0" smtClean="0"/>
            <a:t>Thank you</a:t>
          </a:r>
          <a:endParaRPr lang="en-IN" sz="4800" dirty="0"/>
        </a:p>
      </dgm:t>
    </dgm:pt>
    <dgm:pt modelId="{1A7E899D-FE41-445E-A7BC-9B589C225C2B}" type="parTrans" cxnId="{E536FF0F-0CCD-4850-9125-2C32C5DBFE2E}">
      <dgm:prSet/>
      <dgm:spPr/>
      <dgm:t>
        <a:bodyPr/>
        <a:lstStyle/>
        <a:p>
          <a:endParaRPr lang="en-US"/>
        </a:p>
      </dgm:t>
    </dgm:pt>
    <dgm:pt modelId="{44A538BD-C978-4E98-87EA-6D6D20A7613C}" type="sibTrans" cxnId="{E536FF0F-0CCD-4850-9125-2C32C5DBFE2E}">
      <dgm:prSet/>
      <dgm:spPr/>
      <dgm:t>
        <a:bodyPr/>
        <a:lstStyle/>
        <a:p>
          <a:endParaRPr lang="en-US"/>
        </a:p>
      </dgm:t>
    </dgm:pt>
    <dgm:pt modelId="{C0FF37DB-B5E3-4D27-805A-00745B81EA5D}" type="pres">
      <dgm:prSet presAssocID="{5EE9D9A3-8359-491E-BCA8-A316825923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976CF-CCA6-496A-99EE-F3DA27EBABEA}" type="pres">
      <dgm:prSet presAssocID="{53D6F30E-AD27-4565-B1D3-66EDC2BF0E8E}" presName="parentText" presStyleLbl="node1" presStyleIdx="0" presStyleCnt="1" custScaleY="1000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6FF0F-0CCD-4850-9125-2C32C5DBFE2E}" srcId="{5EE9D9A3-8359-491E-BCA8-A31682592347}" destId="{53D6F30E-AD27-4565-B1D3-66EDC2BF0E8E}" srcOrd="0" destOrd="0" parTransId="{1A7E899D-FE41-445E-A7BC-9B589C225C2B}" sibTransId="{44A538BD-C978-4E98-87EA-6D6D20A7613C}"/>
    <dgm:cxn modelId="{67AD49F7-9877-4830-8FD1-520D4FBA125B}" type="presOf" srcId="{53D6F30E-AD27-4565-B1D3-66EDC2BF0E8E}" destId="{3A5976CF-CCA6-496A-99EE-F3DA27EBABEA}" srcOrd="0" destOrd="0" presId="urn:microsoft.com/office/officeart/2005/8/layout/vList2"/>
    <dgm:cxn modelId="{E392DEEB-058F-4D6E-8DFB-257597216C42}" type="presOf" srcId="{5EE9D9A3-8359-491E-BCA8-A31682592347}" destId="{C0FF37DB-B5E3-4D27-805A-00745B81EA5D}" srcOrd="0" destOrd="0" presId="urn:microsoft.com/office/officeart/2005/8/layout/vList2"/>
    <dgm:cxn modelId="{3A7C2C10-A01D-4C6F-B9B6-55B5907B83FC}" type="presParOf" srcId="{C0FF37DB-B5E3-4D27-805A-00745B81EA5D}" destId="{3A5976CF-CCA6-496A-99EE-F3DA27EBAB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86836-9F4A-4BDD-85AF-73279C633B77}">
      <dsp:nvSpPr>
        <dsp:cNvPr id="0" name=""/>
        <dsp:cNvSpPr/>
      </dsp:nvSpPr>
      <dsp:spPr>
        <a:xfrm>
          <a:off x="0" y="0"/>
          <a:ext cx="1783080" cy="17830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56B30-93D2-4C0F-B90B-2BDBA49330D5}">
      <dsp:nvSpPr>
        <dsp:cNvPr id="0" name=""/>
        <dsp:cNvSpPr/>
      </dsp:nvSpPr>
      <dsp:spPr>
        <a:xfrm>
          <a:off x="891540" y="0"/>
          <a:ext cx="3218140" cy="1783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Good</a:t>
          </a:r>
          <a:endParaRPr lang="en-IN" sz="2500" kern="1200"/>
        </a:p>
      </dsp:txBody>
      <dsp:txXfrm>
        <a:off x="891540" y="0"/>
        <a:ext cx="3218140" cy="534925"/>
      </dsp:txXfrm>
    </dsp:sp>
    <dsp:sp modelId="{2861DCD7-20CE-4BCD-B313-81B99B395018}">
      <dsp:nvSpPr>
        <dsp:cNvPr id="0" name=""/>
        <dsp:cNvSpPr/>
      </dsp:nvSpPr>
      <dsp:spPr>
        <a:xfrm>
          <a:off x="312039" y="534925"/>
          <a:ext cx="1159000" cy="1159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357484"/>
            <a:satOff val="-40403"/>
            <a:lumOff val="3919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129D6-A1E7-45E3-B637-A005FD29823F}">
      <dsp:nvSpPr>
        <dsp:cNvPr id="0" name=""/>
        <dsp:cNvSpPr/>
      </dsp:nvSpPr>
      <dsp:spPr>
        <a:xfrm>
          <a:off x="891540" y="534925"/>
          <a:ext cx="3218140" cy="115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357484"/>
              <a:satOff val="-40403"/>
              <a:lumOff val="391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Standard</a:t>
          </a:r>
          <a:endParaRPr lang="en-IN" sz="2500" kern="1200"/>
        </a:p>
      </dsp:txBody>
      <dsp:txXfrm>
        <a:off x="891540" y="534925"/>
        <a:ext cx="3218140" cy="534923"/>
      </dsp:txXfrm>
    </dsp:sp>
    <dsp:sp modelId="{89666D7C-570E-4AB7-8F5B-7C8661EC2BDC}">
      <dsp:nvSpPr>
        <dsp:cNvPr id="0" name=""/>
        <dsp:cNvSpPr/>
      </dsp:nvSpPr>
      <dsp:spPr>
        <a:xfrm>
          <a:off x="624078" y="1069848"/>
          <a:ext cx="534923" cy="5349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357484"/>
            <a:satOff val="-40403"/>
            <a:lumOff val="3919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F2980-26F4-4F4F-86C0-2F857048C4CB}">
      <dsp:nvSpPr>
        <dsp:cNvPr id="0" name=""/>
        <dsp:cNvSpPr/>
      </dsp:nvSpPr>
      <dsp:spPr>
        <a:xfrm>
          <a:off x="891540" y="1069848"/>
          <a:ext cx="3218140" cy="5349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357484"/>
              <a:satOff val="-40403"/>
              <a:lumOff val="391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Poor</a:t>
          </a:r>
          <a:endParaRPr lang="en-IN" sz="2500" kern="1200"/>
        </a:p>
      </dsp:txBody>
      <dsp:txXfrm>
        <a:off x="891540" y="1069848"/>
        <a:ext cx="3218140" cy="534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21DCC-9D66-4E2F-941A-0677DCF0993E}">
      <dsp:nvSpPr>
        <dsp:cNvPr id="0" name=""/>
        <dsp:cNvSpPr/>
      </dsp:nvSpPr>
      <dsp:spPr>
        <a:xfrm>
          <a:off x="0" y="19571"/>
          <a:ext cx="5794311" cy="532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It takes less training time as compared to other algorithms.</a:t>
          </a:r>
          <a:endParaRPr lang="en-IN" sz="1400" kern="1200"/>
        </a:p>
      </dsp:txBody>
      <dsp:txXfrm>
        <a:off x="25987" y="45558"/>
        <a:ext cx="5742337" cy="480376"/>
      </dsp:txXfrm>
    </dsp:sp>
    <dsp:sp modelId="{F5D3BFDD-DB50-4B05-BF22-E40B488FD109}">
      <dsp:nvSpPr>
        <dsp:cNvPr id="0" name=""/>
        <dsp:cNvSpPr/>
      </dsp:nvSpPr>
      <dsp:spPr>
        <a:xfrm>
          <a:off x="0" y="592241"/>
          <a:ext cx="5794311" cy="532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It predicts output with high accuracy, even for the large dataset it runs efficiently.</a:t>
          </a:r>
          <a:endParaRPr lang="en-IN" sz="1400" kern="1200"/>
        </a:p>
      </dsp:txBody>
      <dsp:txXfrm>
        <a:off x="25987" y="618228"/>
        <a:ext cx="5742337" cy="480376"/>
      </dsp:txXfrm>
    </dsp:sp>
    <dsp:sp modelId="{135740DD-02FA-4EB3-B248-E7CAEEEDFCBE}">
      <dsp:nvSpPr>
        <dsp:cNvPr id="0" name=""/>
        <dsp:cNvSpPr/>
      </dsp:nvSpPr>
      <dsp:spPr>
        <a:xfrm>
          <a:off x="0" y="1164911"/>
          <a:ext cx="5794311" cy="532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It can also maintain accuracy when a large proportion of data is missing.</a:t>
          </a:r>
          <a:endParaRPr lang="en-IN" sz="1400" kern="1200"/>
        </a:p>
      </dsp:txBody>
      <dsp:txXfrm>
        <a:off x="25987" y="1190898"/>
        <a:ext cx="5742337" cy="480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976CF-CCA6-496A-99EE-F3DA27EBABEA}">
      <dsp:nvSpPr>
        <dsp:cNvPr id="0" name=""/>
        <dsp:cNvSpPr/>
      </dsp:nvSpPr>
      <dsp:spPr>
        <a:xfrm>
          <a:off x="0" y="502285"/>
          <a:ext cx="6665976" cy="121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Thank you</a:t>
          </a:r>
          <a:endParaRPr lang="en-IN" sz="4800" kern="1200" dirty="0"/>
        </a:p>
      </dsp:txBody>
      <dsp:txXfrm>
        <a:off x="59430" y="561715"/>
        <a:ext cx="6547116" cy="109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Credit Score classification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EBEBEB"/>
                </a:solidFill>
              </a:rPr>
              <a:t>Random forest</a:t>
            </a:r>
            <a:endParaRPr lang="en-US" dirty="0">
              <a:solidFill>
                <a:srgbClr val="EBEBEB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2" name="Picture 4" descr="10 Tips To Improve Your CIBIL S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8" y="723899"/>
            <a:ext cx="7083331" cy="5666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Evaluating the prediction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192845"/>
            <a:ext cx="407670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33" y="4701097"/>
            <a:ext cx="42862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66" y="2192845"/>
            <a:ext cx="53721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050" y="3415002"/>
            <a:ext cx="370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Percentage </a:t>
            </a:r>
            <a:r>
              <a:rPr lang="en-US" dirty="0"/>
              <a:t>of labels that our model successfully predicted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6158202"/>
            <a:ext cx="866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onfusion </a:t>
            </a:r>
            <a:r>
              <a:rPr lang="en-US" dirty="0"/>
              <a:t>matrix represents an actual class, while each column represents a predicted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5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8802109"/>
              </p:ext>
            </p:extLst>
          </p:nvPr>
        </p:nvGraphicFramePr>
        <p:xfrm>
          <a:off x="2926080" y="2450592"/>
          <a:ext cx="6665976" cy="222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2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Problem statement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596896"/>
            <a:ext cx="11493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 card and bank companies calculates the credit score by considering  multiple factors, This helps bank and credit </a:t>
            </a:r>
          </a:p>
          <a:p>
            <a:r>
              <a:rPr lang="en-IN" dirty="0" smtClean="0"/>
              <a:t>Card companies to issue loan to the specific Person immediately. In this project we are creating a machine learning model </a:t>
            </a:r>
          </a:p>
          <a:p>
            <a:r>
              <a:rPr lang="en-IN" dirty="0" smtClean="0"/>
              <a:t>To determine which type of credit score person had through classification.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95344"/>
            <a:ext cx="922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three credit scores that banks and credit card companies use to label their customers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38666900"/>
              </p:ext>
            </p:extLst>
          </p:nvPr>
        </p:nvGraphicFramePr>
        <p:xfrm>
          <a:off x="3726728" y="4639794"/>
          <a:ext cx="4109680" cy="178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important libraries and Reading files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1" y="2099531"/>
            <a:ext cx="3629025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6" y="3562913"/>
            <a:ext cx="3616220" cy="792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7132" y="6074747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Looking at number of values of credit scores.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7132" y="5327863"/>
            <a:ext cx="506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/>
              <a:t>the number of missing values in the dataset.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1" y="4604619"/>
            <a:ext cx="178117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16" y="5332738"/>
            <a:ext cx="256222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16" y="6162056"/>
            <a:ext cx="3400425" cy="26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7135" y="2253914"/>
            <a:ext cx="527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Importing libraries for data wrangling and plotting data.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517134" y="3774677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Importing csv file and round off all dataset.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17134" y="4578187"/>
            <a:ext cx="581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</a:t>
            </a:r>
            <a:r>
              <a:rPr lang="en-US" dirty="0"/>
              <a:t>at the information about the columns in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5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8" y="862012"/>
            <a:ext cx="5262944" cy="281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29" y="862012"/>
            <a:ext cx="5672899" cy="2852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68" y="3806085"/>
            <a:ext cx="5262944" cy="2558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429" y="3731856"/>
            <a:ext cx="5672899" cy="280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" y="852868"/>
            <a:ext cx="5262944" cy="281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97" y="852868"/>
            <a:ext cx="5538787" cy="2785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6" y="3796941"/>
            <a:ext cx="5262944" cy="2558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997" y="3722712"/>
            <a:ext cx="5538787" cy="2735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7" y="774001"/>
            <a:ext cx="5570541" cy="27830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17" y="774001"/>
            <a:ext cx="5394544" cy="26732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7" y="3741499"/>
            <a:ext cx="5573839" cy="27354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217" y="3741499"/>
            <a:ext cx="5394544" cy="2653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4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2304288"/>
            <a:ext cx="106529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more you earn </a:t>
            </a:r>
            <a:r>
              <a:rPr lang="en-US" sz="2000" dirty="0" smtClean="0"/>
              <a:t>annually and in hand salary, </a:t>
            </a:r>
            <a:r>
              <a:rPr lang="en-US" sz="2000" dirty="0"/>
              <a:t>the better your credit score is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Maintaining more than five </a:t>
            </a:r>
            <a:r>
              <a:rPr lang="en-US" sz="2000" dirty="0" smtClean="0"/>
              <a:t>accounts and credit card </a:t>
            </a:r>
            <a:r>
              <a:rPr lang="en-US" sz="2000" dirty="0"/>
              <a:t>is not good for having a good credit score. A person should have 2 – 3 bank accounts only. 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the average interest rate is 4 – 11%, the credit score is good. Having an average interest rate of more than 15% is bad for your credit scores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To have a good credit score, you should not take more than 1 – 3 loans at a time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Delaying </a:t>
            </a:r>
            <a:r>
              <a:rPr lang="en-US" sz="2000" dirty="0"/>
              <a:t>your payments for more than 17 days from the due date will impact your credit scores negatively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50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classifier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0808" y="2148406"/>
            <a:ext cx="1139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Random Forest is a popular machine learning algorithm that belongs to the supervised learning technique. It can be used</a:t>
            </a:r>
          </a:p>
          <a:p>
            <a:pPr algn="just"/>
            <a:r>
              <a:rPr lang="en-US" dirty="0"/>
              <a:t>for both Classification and Regression problems in ML. It is based on the concept of ensemble learning, which is a </a:t>
            </a:r>
          </a:p>
          <a:p>
            <a:pPr algn="just"/>
            <a:r>
              <a:rPr lang="en-US" dirty="0"/>
              <a:t>process of combining multiple classifiers to solve a complex problem and to improve the performance of the model.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0808" y="3184911"/>
            <a:ext cx="4938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Random Forest is a classifier that contains a number of decision trees on various subsets of the given dataset </a:t>
            </a:r>
            <a:r>
              <a:rPr lang="en-US" b="1" i="1" dirty="0" smtClean="0"/>
              <a:t>and </a:t>
            </a:r>
            <a:r>
              <a:rPr lang="en-US" b="1" i="1" dirty="0"/>
              <a:t>takes the average to improve the predictive accuracy of that dataset.</a:t>
            </a:r>
            <a:endParaRPr lang="en-IN" dirty="0"/>
          </a:p>
        </p:txBody>
      </p:sp>
      <p:pic>
        <p:nvPicPr>
          <p:cNvPr id="1026" name="Picture 2" descr="Random Forests Understa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51" y="3502152"/>
            <a:ext cx="4473968" cy="30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089312"/>
              </p:ext>
            </p:extLst>
          </p:nvPr>
        </p:nvGraphicFramePr>
        <p:xfrm>
          <a:off x="390808" y="4816268"/>
          <a:ext cx="5794311" cy="171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95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dataset and training model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8" y="2128254"/>
            <a:ext cx="6286500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8" y="4720505"/>
            <a:ext cx="8191500" cy="95250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7534734" y="2366366"/>
            <a:ext cx="3194226" cy="1047394"/>
          </a:xfrm>
          <a:prstGeom prst="borderCallout1">
            <a:avLst>
              <a:gd name="adj1" fmla="val 18750"/>
              <a:gd name="adj2" fmla="val -8333"/>
              <a:gd name="adj3" fmla="val 69431"/>
              <a:gd name="adj4" fmla="val -253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Splitting data into dependent and independent columns</a:t>
            </a:r>
            <a:endParaRPr lang="en-IN" dirty="0"/>
          </a:p>
        </p:txBody>
      </p:sp>
      <p:sp>
        <p:nvSpPr>
          <p:cNvPr id="8" name="Line Callout 1 7"/>
          <p:cNvSpPr/>
          <p:nvPr/>
        </p:nvSpPr>
        <p:spPr>
          <a:xfrm>
            <a:off x="9131847" y="4673058"/>
            <a:ext cx="2473663" cy="1047394"/>
          </a:xfrm>
          <a:prstGeom prst="borderCallout1">
            <a:avLst>
              <a:gd name="adj1" fmla="val 18750"/>
              <a:gd name="adj2" fmla="val -8333"/>
              <a:gd name="adj3" fmla="val 69431"/>
              <a:gd name="adj4" fmla="val -253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Splitting data into test and train dataset.</a:t>
            </a:r>
          </a:p>
          <a:p>
            <a:pPr algn="ctr"/>
            <a:r>
              <a:rPr lang="en-IN" dirty="0" smtClean="0"/>
              <a:t>Creating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01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prediction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" y="2222182"/>
            <a:ext cx="6315075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43" y="2388869"/>
            <a:ext cx="4772025" cy="30861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901243" y="5641657"/>
            <a:ext cx="2473663" cy="1047394"/>
          </a:xfrm>
          <a:prstGeom prst="borderCallout1">
            <a:avLst>
              <a:gd name="adj1" fmla="val 18750"/>
              <a:gd name="adj2" fmla="val -8333"/>
              <a:gd name="adj3" fmla="val -6231"/>
              <a:gd name="adj4" fmla="val -179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Predicting </a:t>
            </a:r>
            <a:r>
              <a:rPr lang="en-US" dirty="0" smtClean="0"/>
              <a:t>model </a:t>
            </a:r>
            <a:r>
              <a:rPr lang="en-US" dirty="0"/>
              <a:t>by giving </a:t>
            </a:r>
            <a:r>
              <a:rPr lang="en-US" dirty="0" smtClean="0"/>
              <a:t>inputs.</a:t>
            </a:r>
            <a:r>
              <a:rPr lang="en-US" dirty="0"/>
              <a:t> 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9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0</TotalTime>
  <Words>350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Credit Score classification</vt:lpstr>
      <vt:lpstr>Problem statement</vt:lpstr>
      <vt:lpstr>Adding important libraries and Reading files</vt:lpstr>
      <vt:lpstr>PowerPoint Presentation</vt:lpstr>
      <vt:lpstr>PowerPoint Presentation</vt:lpstr>
      <vt:lpstr>Data exploration</vt:lpstr>
      <vt:lpstr>Random Forest classifier</vt:lpstr>
      <vt:lpstr>Splitting dataset and training model </vt:lpstr>
      <vt:lpstr>Testing prediction</vt:lpstr>
      <vt:lpstr>Evaluating the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2023-02-15T17:10:32Z</dcterms:created>
  <dcterms:modified xsi:type="dcterms:W3CDTF">2023-02-16T15:27:53Z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