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79" r:id="rId3"/>
    <p:sldId id="294" r:id="rId4"/>
    <p:sldId id="280" r:id="rId5"/>
    <p:sldId id="295" r:id="rId6"/>
    <p:sldId id="296" r:id="rId7"/>
    <p:sldId id="297" r:id="rId8"/>
    <p:sldId id="283" r:id="rId9"/>
    <p:sldId id="298" r:id="rId10"/>
    <p:sldId id="299" r:id="rId11"/>
    <p:sldId id="300" r:id="rId12"/>
    <p:sldId id="301" r:id="rId13"/>
    <p:sldId id="302" r:id="rId14"/>
    <p:sldId id="303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581" y="8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akhilb/layoffs-data-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tableau.com/data-insights/reference-library/visual-analytics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Layoff Data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7314" y="3648457"/>
            <a:ext cx="2780523" cy="1921918"/>
          </a:xfrm>
        </p:spPr>
        <p:txBody>
          <a:bodyPr/>
          <a:lstStyle/>
          <a:p>
            <a:r>
              <a:rPr lang="en-US" sz="1800" dirty="0" err="1"/>
              <a:t>Aiswarya</a:t>
            </a:r>
            <a:endParaRPr lang="en-US" sz="1800" dirty="0"/>
          </a:p>
          <a:p>
            <a:r>
              <a:rPr lang="en-US" sz="1800" dirty="0"/>
              <a:t>Bhavesh Bhagat</a:t>
            </a:r>
          </a:p>
          <a:p>
            <a:r>
              <a:rPr lang="en-US" sz="1800" dirty="0" err="1"/>
              <a:t>Deepanshi</a:t>
            </a:r>
            <a:endParaRPr lang="en-US" sz="1800" dirty="0"/>
          </a:p>
          <a:p>
            <a:r>
              <a:rPr lang="en-US" sz="1800" dirty="0" err="1"/>
              <a:t>Shanila</a:t>
            </a:r>
            <a:r>
              <a:rPr lang="en-US" sz="1800" dirty="0"/>
              <a:t> Ali</a:t>
            </a:r>
          </a:p>
          <a:p>
            <a:r>
              <a:rPr lang="en-US" sz="1800" dirty="0"/>
              <a:t>Sharmi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17" y="594360"/>
            <a:ext cx="9676046" cy="1472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17" y="2188272"/>
            <a:ext cx="9151651" cy="44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824" y="769096"/>
            <a:ext cx="76697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1. Query the year wise layoffs per month and performing sum </a:t>
            </a:r>
            <a:r>
              <a:rPr lang="en-IN" dirty="0" err="1" smtClean="0"/>
              <a:t>monthwise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5" y="1545337"/>
            <a:ext cx="5081910" cy="3227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16" y="3625654"/>
            <a:ext cx="4216429" cy="3012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545" y="1545336"/>
            <a:ext cx="4454581" cy="32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64" y="1290066"/>
            <a:ext cx="4588003" cy="5042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093" y="594360"/>
            <a:ext cx="575843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2. Combining the those 3 </a:t>
            </a:r>
            <a:r>
              <a:rPr lang="en-IN" dirty="0" err="1" smtClean="0"/>
              <a:t>dataframes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2" y="896313"/>
            <a:ext cx="4400550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256" y="408354"/>
            <a:ext cx="6272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r>
              <a:rPr lang="en-IN" dirty="0" smtClean="0"/>
              <a:t>. Visualizing the data months and </a:t>
            </a:r>
            <a:r>
              <a:rPr lang="en-IN" dirty="0" err="1" smtClean="0"/>
              <a:t>yearwise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6" y="1921719"/>
            <a:ext cx="9363552" cy="48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496" y="594360"/>
            <a:ext cx="10671048" cy="768096"/>
          </a:xfrm>
        </p:spPr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0555" y="2569464"/>
            <a:ext cx="106938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 smtClean="0"/>
              <a:t>Maximum layoffs are in November 2022.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Maximum layoffs happened in United states and India.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Maximum layoffs happen in Transportation, consumer and retail industries.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Maximum Percentage of layoff employees are from Aerospace and travel.</a:t>
            </a:r>
          </a:p>
          <a:p>
            <a:pPr marL="342900" indent="-342900">
              <a:buAutoNum type="arabicPeriod"/>
            </a:pPr>
            <a:r>
              <a:rPr lang="en-IN" sz="2400" dirty="0" smtClean="0"/>
              <a:t>In 2020 maximum layoffs happened in April and May. </a:t>
            </a:r>
          </a:p>
          <a:p>
            <a:pPr marL="342900" indent="-3429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55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3008376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84632"/>
            <a:ext cx="5693664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Data set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517904"/>
            <a:ext cx="7516368" cy="48188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Kaggle</a:t>
            </a:r>
            <a:r>
              <a:rPr lang="en-US" sz="1800" dirty="0" smtClean="0">
                <a:solidFill>
                  <a:schemeClr val="tx1"/>
                </a:solidFill>
              </a:rPr>
              <a:t> – Layoffs Dataset 2022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www.kaggle.com/datasets/theakhilb/layoffs-data-2022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2. Size of data </a:t>
            </a:r>
            <a:r>
              <a:rPr lang="en-US" sz="1800" dirty="0">
                <a:solidFill>
                  <a:schemeClr val="tx1"/>
                </a:solidFill>
              </a:rPr>
              <a:t>– (1809, 12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3. Names of columns </a:t>
            </a:r>
            <a:r>
              <a:rPr lang="en-US" sz="1800" dirty="0">
                <a:solidFill>
                  <a:schemeClr val="tx1"/>
                </a:solidFill>
              </a:rPr>
              <a:t>- ['Company', 'Location', 'Industry', '</a:t>
            </a:r>
            <a:r>
              <a:rPr lang="en-US" sz="1800" dirty="0" err="1">
                <a:solidFill>
                  <a:schemeClr val="tx1"/>
                </a:solidFill>
              </a:rPr>
              <a:t>Laid_Off_Count</a:t>
            </a:r>
            <a:r>
              <a:rPr lang="en-US" sz="1800" dirty="0">
                <a:solidFill>
                  <a:schemeClr val="tx1"/>
                </a:solidFill>
              </a:rPr>
              <a:t>', 'Percentage</a:t>
            </a:r>
            <a:r>
              <a:rPr lang="en-US" sz="1800" dirty="0" smtClean="0">
                <a:solidFill>
                  <a:schemeClr val="tx1"/>
                </a:solidFill>
              </a:rPr>
              <a:t>', </a:t>
            </a:r>
            <a:r>
              <a:rPr lang="en-US" sz="1800" dirty="0">
                <a:solidFill>
                  <a:schemeClr val="tx1"/>
                </a:solidFill>
              </a:rPr>
              <a:t>'Date', 'Source', '</a:t>
            </a:r>
            <a:r>
              <a:rPr lang="en-US" sz="1800" dirty="0" err="1">
                <a:solidFill>
                  <a:schemeClr val="tx1"/>
                </a:solidFill>
              </a:rPr>
              <a:t>Funds_Raised</a:t>
            </a:r>
            <a:r>
              <a:rPr lang="en-US" sz="1800" dirty="0">
                <a:solidFill>
                  <a:schemeClr val="tx1"/>
                </a:solidFill>
              </a:rPr>
              <a:t>', 'Stage', '</a:t>
            </a:r>
            <a:r>
              <a:rPr lang="en-US" sz="1800" dirty="0" err="1">
                <a:solidFill>
                  <a:schemeClr val="tx1"/>
                </a:solidFill>
              </a:rPr>
              <a:t>Date_Added</a:t>
            </a:r>
            <a:r>
              <a:rPr lang="en-US" sz="1800" dirty="0">
                <a:solidFill>
                  <a:schemeClr val="tx1"/>
                </a:solidFill>
              </a:rPr>
              <a:t>', 'Country</a:t>
            </a:r>
            <a:r>
              <a:rPr lang="en-US" sz="1800" dirty="0" smtClean="0">
                <a:solidFill>
                  <a:schemeClr val="tx1"/>
                </a:solidFill>
              </a:rPr>
              <a:t>','</a:t>
            </a:r>
            <a:r>
              <a:rPr lang="en-US" sz="1800" dirty="0" err="1" smtClean="0">
                <a:solidFill>
                  <a:schemeClr val="tx1"/>
                </a:solidFill>
              </a:rPr>
              <a:t>List_of_Employees_Laid_Off</a:t>
            </a:r>
            <a:r>
              <a:rPr lang="en-US" sz="1800" dirty="0">
                <a:solidFill>
                  <a:schemeClr val="tx1"/>
                </a:solidFill>
              </a:rPr>
              <a:t>']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0192" y="210185"/>
            <a:ext cx="10348912" cy="768350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Including libraries and reading dataset</a:t>
            </a:r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978535"/>
            <a:ext cx="297180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2461260"/>
            <a:ext cx="10250852" cy="36012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568" y="18743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Reading CSV file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70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9211" y="172976"/>
            <a:ext cx="6765925" cy="76835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/>
              <a:t>Data Exploration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8917" y="988106"/>
            <a:ext cx="6765925" cy="6365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Data wrangling</a:t>
            </a:r>
            <a:r>
              <a:rPr lang="en-US" dirty="0"/>
              <a:t> is the process of removing errors and combining complex data sets to make them more accessible and easier to analyze.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917" y="1645920"/>
            <a:ext cx="788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Understanding size of data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43" y="2020963"/>
            <a:ext cx="1629293" cy="977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8917" y="3291532"/>
            <a:ext cx="788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2. Checking columns and datatypes of each column.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59" y="3829456"/>
            <a:ext cx="6685925" cy="1340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977" y="3212329"/>
            <a:ext cx="3346895" cy="29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1" y="226788"/>
            <a:ext cx="3533203" cy="2892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1" y="3207918"/>
            <a:ext cx="4153281" cy="337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61833"/>
          <a:stretch/>
        </p:blipFill>
        <p:spPr>
          <a:xfrm>
            <a:off x="4992624" y="226788"/>
            <a:ext cx="6788866" cy="1748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0693"/>
          <a:stretch/>
        </p:blipFill>
        <p:spPr>
          <a:xfrm>
            <a:off x="4992624" y="3119084"/>
            <a:ext cx="6611958" cy="264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 txBox="1">
            <a:spLocks/>
          </p:cNvSpPr>
          <p:nvPr/>
        </p:nvSpPr>
        <p:spPr>
          <a:xfrm>
            <a:off x="704088" y="300738"/>
            <a:ext cx="6765925" cy="768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dirty="0" smtClean="0"/>
              <a:t>Data Cleaning</a:t>
            </a:r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704088" y="1182585"/>
            <a:ext cx="10148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/>
                </a:solidFill>
              </a:rPr>
              <a:t>Data cleaning is the process of fixing or removing incorrect, corrupted, incorrectly formatted, duplicate, or incomplete </a:t>
            </a:r>
            <a:endParaRPr lang="en-US" sz="1500" dirty="0" smtClean="0">
              <a:solidFill>
                <a:schemeClr val="accent6"/>
              </a:solidFill>
            </a:endParaRPr>
          </a:p>
          <a:p>
            <a:r>
              <a:rPr lang="en-US" sz="1500" dirty="0" smtClean="0">
                <a:solidFill>
                  <a:schemeClr val="accent6"/>
                </a:solidFill>
              </a:rPr>
              <a:t>data </a:t>
            </a:r>
            <a:r>
              <a:rPr lang="en-US" sz="1500" dirty="0">
                <a:solidFill>
                  <a:schemeClr val="accent6"/>
                </a:solidFill>
              </a:rPr>
              <a:t>within a dataset. </a:t>
            </a:r>
            <a:endParaRPr lang="en-IN" sz="1500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4" y="2568922"/>
            <a:ext cx="100965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3236417"/>
            <a:ext cx="7163800" cy="2534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432" y="203729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Removing few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3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 txBox="1">
            <a:spLocks/>
          </p:cNvSpPr>
          <p:nvPr/>
        </p:nvSpPr>
        <p:spPr>
          <a:xfrm>
            <a:off x="704088" y="300738"/>
            <a:ext cx="6765925" cy="768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31" y="1388356"/>
            <a:ext cx="10763921" cy="3878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088" y="441932"/>
            <a:ext cx="441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2. Splitting date in Year, months and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6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12064"/>
            <a:ext cx="10671048" cy="768096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Visualization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7150"/>
          <a:stretch/>
        </p:blipFill>
        <p:spPr>
          <a:xfrm>
            <a:off x="756301" y="2418027"/>
            <a:ext cx="5817050" cy="2258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55" y="4903848"/>
            <a:ext cx="5874046" cy="1071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218" y="2443132"/>
            <a:ext cx="3520318" cy="3532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0976" y="1636776"/>
            <a:ext cx="106779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6"/>
                </a:solidFill>
              </a:rPr>
              <a:t>Data visualization is the graphical representation of information and data. </a:t>
            </a:r>
            <a:r>
              <a:rPr lang="en-US" sz="1500" dirty="0">
                <a:solidFill>
                  <a:schemeClr val="accent6"/>
                </a:solidFill>
              </a:rPr>
              <a:t>By using v</a:t>
            </a:r>
            <a:r>
              <a:rPr lang="en-US" sz="1500" dirty="0">
                <a:solidFill>
                  <a:schemeClr val="accent6"/>
                </a:solidFill>
                <a:hlinkClick r:id="rId5"/>
              </a:rPr>
              <a:t>isual elements like charts, graphs, and </a:t>
            </a:r>
            <a:endParaRPr lang="en-US" sz="1500" dirty="0" smtClean="0">
              <a:solidFill>
                <a:schemeClr val="accent6"/>
              </a:solidFill>
              <a:hlinkClick r:id="rId5"/>
            </a:endParaRPr>
          </a:p>
          <a:p>
            <a:r>
              <a:rPr lang="en-US" sz="1500" dirty="0" smtClean="0">
                <a:solidFill>
                  <a:schemeClr val="accent6"/>
                </a:solidFill>
                <a:hlinkClick r:id="rId5"/>
              </a:rPr>
              <a:t>maps</a:t>
            </a:r>
            <a:r>
              <a:rPr lang="en-US" sz="1500" dirty="0">
                <a:solidFill>
                  <a:schemeClr val="accent6"/>
                </a:solidFill>
              </a:rPr>
              <a:t>, data visualization tools provide an accessible way to see and understand trends, outliers, and patterns in data.</a:t>
            </a:r>
            <a:endParaRPr lang="en-IN" sz="1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849" y="288619"/>
            <a:ext cx="8878006" cy="6349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1018974"/>
            <a:ext cx="7882127" cy="55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{454734C2-5C17-45F5-A292-9EF300C28520}tf78438558_win32</Template>
  <TotalTime>100</TotalTime>
  <Words>269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Arial Regular</vt:lpstr>
      <vt:lpstr>Sabon Next LT</vt:lpstr>
      <vt:lpstr>Office Theme</vt:lpstr>
      <vt:lpstr>Layoff Data visualization </vt:lpstr>
      <vt:lpstr>Data set</vt:lpstr>
      <vt:lpstr>Including libraries and reading dataset</vt:lpstr>
      <vt:lpstr>Data Exploration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Layoff Data visualization </dc:title>
  <dc:subject/>
  <dc:creator>Febin Scott</dc:creator>
  <cp:lastModifiedBy>Deepanshi Jaiswal</cp:lastModifiedBy>
  <cp:revision>19</cp:revision>
  <dcterms:created xsi:type="dcterms:W3CDTF">2022-12-16T14:08:39Z</dcterms:created>
  <dcterms:modified xsi:type="dcterms:W3CDTF">2022-12-16T15:51:52Z</dcterms:modified>
</cp:coreProperties>
</file>