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0"/>
  </p:notes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kaggle.com/code/catherinerasgaitis/music-mental-health-eda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Music &amp; Mental Health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Deepanshi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Instrumentalist and composer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758973"/>
            <a:ext cx="6254496" cy="1825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115" y="3584448"/>
            <a:ext cx="5604701" cy="302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3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84" y="387512"/>
            <a:ext cx="9720072" cy="1499616"/>
          </a:xfrm>
        </p:spPr>
        <p:txBody>
          <a:bodyPr/>
          <a:lstStyle/>
          <a:p>
            <a:r>
              <a:rPr lang="en-IN" dirty="0" smtClean="0"/>
              <a:t>Disorder based listeners per day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2" y="1453896"/>
            <a:ext cx="7763256" cy="22971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92" y="3751015"/>
            <a:ext cx="4808982" cy="2958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374" y="3751015"/>
            <a:ext cx="4694740" cy="29581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20556" y="1216152"/>
            <a:ext cx="297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Inter"/>
              </a:rPr>
              <a:t>Individuals with extreme OCD have a slightly lower listening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89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Effect of music on mental health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938528"/>
            <a:ext cx="9811512" cy="11678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290" y="3106354"/>
            <a:ext cx="4007358" cy="35225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87640" y="4136500"/>
            <a:ext cx="39715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Inter"/>
              </a:rPr>
              <a:t>The majority of respondents find that music has a positive impact on their mental health.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05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Favourite Genre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751076"/>
            <a:ext cx="7896225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823" y="3001518"/>
            <a:ext cx="4444534" cy="35821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73112" y="3869269"/>
            <a:ext cx="4660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Inter"/>
              </a:rPr>
              <a:t>Rock is the most popular genre, being selected as an individual's favorite genre 1 out of 4 times.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086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Fav genre by Age plot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949005"/>
            <a:ext cx="6372225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" y="2568130"/>
            <a:ext cx="6806024" cy="37595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07352" y="3357848"/>
            <a:ext cx="48249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Rock has the most diverse range of ages. </a:t>
            </a:r>
            <a:endParaRPr lang="en-US" dirty="0" smtClean="0"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Inter"/>
              </a:rPr>
              <a:t>Classical </a:t>
            </a:r>
            <a:r>
              <a:rPr lang="en-US" dirty="0">
                <a:latin typeface="Inter"/>
              </a:rPr>
              <a:t>and Pop listeners also have a wider range of ages compared to other genres. </a:t>
            </a:r>
            <a:endParaRPr lang="en-US" dirty="0" smtClean="0"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Inter"/>
              </a:rPr>
              <a:t>Some </a:t>
            </a:r>
            <a:r>
              <a:rPr lang="en-US" dirty="0">
                <a:latin typeface="Inter"/>
              </a:rPr>
              <a:t>music genres, such as K pop and </a:t>
            </a:r>
            <a:r>
              <a:rPr lang="en-US" dirty="0" err="1">
                <a:latin typeface="Inter"/>
              </a:rPr>
              <a:t>Lofi</a:t>
            </a:r>
            <a:r>
              <a:rPr lang="en-US" dirty="0">
                <a:latin typeface="Inter"/>
              </a:rPr>
              <a:t> appear to attract a more specific and younger age group.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952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45536" y="2944368"/>
            <a:ext cx="4151376" cy="1499616"/>
          </a:xfrm>
        </p:spPr>
        <p:txBody>
          <a:bodyPr/>
          <a:lstStyle/>
          <a:p>
            <a:r>
              <a:rPr lang="en-IN" sz="5400" dirty="0"/>
              <a:t>Thank you</a:t>
            </a:r>
            <a:r>
              <a:rPr lang="en-IN" sz="5400" dirty="0" smtClean="0"/>
              <a:t>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39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512" y="2231136"/>
            <a:ext cx="98572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Music </a:t>
            </a:r>
            <a:r>
              <a:rPr lang="en-US" dirty="0"/>
              <a:t>&amp; Mental Health </a:t>
            </a:r>
            <a:r>
              <a:rPr lang="en-US" dirty="0" smtClean="0"/>
              <a:t>Survey data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Kaggle</a:t>
            </a:r>
            <a:r>
              <a:rPr lang="en-IN" dirty="0" smtClean="0"/>
              <a:t> </a:t>
            </a:r>
            <a:r>
              <a:rPr lang="en-IN" dirty="0"/>
              <a:t>-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www.kaggle.com/code/catherinerasgaitis/music-mental-health-eda/data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Size – (736, 33)</a:t>
            </a:r>
          </a:p>
          <a:p>
            <a:pPr marL="342900" indent="-342900">
              <a:buAutoNum type="arabicPeriod"/>
            </a:pPr>
            <a:r>
              <a:rPr lang="en-IN" dirty="0" smtClean="0"/>
              <a:t>Columns </a:t>
            </a:r>
            <a:r>
              <a:rPr lang="en-IN" dirty="0"/>
              <a:t>-  ['Timestamp', 'Age', 'Primary streaming service', 'Hours per day',</a:t>
            </a:r>
          </a:p>
          <a:p>
            <a:r>
              <a:rPr lang="en-IN" dirty="0"/>
              <a:t>       'While working', 'Instrumentalist', 'Composer', 'Fav genre',</a:t>
            </a:r>
          </a:p>
          <a:p>
            <a:r>
              <a:rPr lang="en-IN" dirty="0"/>
              <a:t>       'Exploratory', 'Foreign languages', 'BPM', 'Frequency [Classical]',</a:t>
            </a:r>
          </a:p>
          <a:p>
            <a:r>
              <a:rPr lang="en-IN" dirty="0"/>
              <a:t>       'Frequency [Country]', 'Frequency [EDM]', 'Frequency [Folk]',</a:t>
            </a:r>
          </a:p>
          <a:p>
            <a:r>
              <a:rPr lang="en-IN" dirty="0"/>
              <a:t>       'Frequency [Gospel]', 'Frequency [Hip hop]', 'Frequency [Jazz]',</a:t>
            </a:r>
          </a:p>
          <a:p>
            <a:r>
              <a:rPr lang="en-IN" dirty="0"/>
              <a:t>       'Frequency [K pop]', 'Frequency [Latin]', 'Frequency [</a:t>
            </a:r>
            <a:r>
              <a:rPr lang="en-IN" dirty="0" err="1"/>
              <a:t>Lofi</a:t>
            </a:r>
            <a:r>
              <a:rPr lang="en-IN" dirty="0"/>
              <a:t>]',</a:t>
            </a:r>
          </a:p>
          <a:p>
            <a:r>
              <a:rPr lang="en-IN" dirty="0"/>
              <a:t>       'Frequency [Metal]', 'Frequency [Pop]', 'Frequency [R&amp;B]',</a:t>
            </a:r>
          </a:p>
          <a:p>
            <a:r>
              <a:rPr lang="en-IN" dirty="0"/>
              <a:t>       'Frequency [Rap]', 'Frequency [Rock]', 'Frequency [Video game music]',</a:t>
            </a:r>
          </a:p>
          <a:p>
            <a:r>
              <a:rPr lang="en-IN" dirty="0"/>
              <a:t>       'Anxiety', 'Depression', 'Insomnia', 'OCD', 'Music effects',</a:t>
            </a:r>
          </a:p>
          <a:p>
            <a:r>
              <a:rPr lang="en-IN" dirty="0"/>
              <a:t>       'Permissions']</a:t>
            </a:r>
          </a:p>
        </p:txBody>
      </p:sp>
      <p:pic>
        <p:nvPicPr>
          <p:cNvPr id="1026" name="Picture 2" descr="How Music Helps Your Mental Health - The Best Brain Possibl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463" y="3400711"/>
            <a:ext cx="4330728" cy="24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Exploration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55" y="2956160"/>
            <a:ext cx="4162425" cy="1457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798" y="2301030"/>
            <a:ext cx="7047321" cy="28105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0755" y="2100976"/>
            <a:ext cx="4897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Importing libraries and reading data from csv.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4593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Respondent’s Background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63" y="2414016"/>
            <a:ext cx="7639812" cy="6583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6663" y="2002827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Age distribution of respondents.</a:t>
            </a:r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884" y="3072384"/>
            <a:ext cx="5566933" cy="364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3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3900894"/>
            <a:ext cx="9720072" cy="1499616"/>
          </a:xfrm>
        </p:spPr>
        <p:txBody>
          <a:bodyPr/>
          <a:lstStyle/>
          <a:p>
            <a:r>
              <a:rPr lang="en-IN" dirty="0" smtClean="0"/>
              <a:t>Most Aged listener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2"/>
            <a:ext cx="5111497" cy="1852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5058208"/>
            <a:ext cx="2615184" cy="9761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82980" y="5090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Maximum Number of song listener by age 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843016" y="55065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Inter"/>
              </a:rPr>
              <a:t>Most respondents are in their late teens or early twenties. A single 89 year old respondent is an interesting outlier!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25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Streaming services respondents are using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992439"/>
            <a:ext cx="8358660" cy="8513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819" y="2935224"/>
            <a:ext cx="5103493" cy="391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6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 distribution of Streaming services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963674"/>
            <a:ext cx="8067675" cy="571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551" y="2673095"/>
            <a:ext cx="5827777" cy="406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4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Median of Age by streaming services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856041"/>
            <a:ext cx="5182278" cy="27799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24128" y="4983503"/>
            <a:ext cx="10049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Inter"/>
              </a:rPr>
              <a:t>Spotify is the most popular music streaming service, accounting for 62% of all respondents. Spotify, along with Apple Music, also has a marginally younger </a:t>
            </a:r>
            <a:r>
              <a:rPr lang="en-US" dirty="0" smtClean="0">
                <a:latin typeface="Inter"/>
              </a:rPr>
              <a:t>user base </a:t>
            </a:r>
            <a:r>
              <a:rPr lang="en-US" dirty="0">
                <a:latin typeface="Inter"/>
              </a:rPr>
              <a:t>than other streaming platforms. Pandora has the oldest user base by far, with the median user age at ~60 years old.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98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Respondent listen music time(hr) per day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84832"/>
            <a:ext cx="5210175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833496"/>
            <a:ext cx="4782312" cy="3407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534" y="2084832"/>
            <a:ext cx="5248275" cy="1057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38671" y="401598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The vast majority of respondents listen to music between 0-5 hours per day. </a:t>
            </a:r>
            <a:endParaRPr lang="en-US" dirty="0" smtClean="0"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Inter"/>
              </a:rPr>
              <a:t>After </a:t>
            </a:r>
            <a:r>
              <a:rPr lang="en-US" dirty="0">
                <a:latin typeface="Inter"/>
              </a:rPr>
              <a:t>this threshold, the number of respondents that listen to music 5+ hours a day decreases almost exponentially. </a:t>
            </a:r>
            <a:endParaRPr lang="en-US" dirty="0" smtClean="0"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Inter"/>
              </a:rPr>
              <a:t>There </a:t>
            </a:r>
            <a:r>
              <a:rPr lang="en-US" dirty="0">
                <a:latin typeface="Inter"/>
              </a:rPr>
              <a:t>are a few respondents that claim to listen to music 24 hours a day.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768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purl.org/dc/elements/1.1/"/>
    <ds:schemaRef ds:uri="71af3243-3dd4-4a8d-8c0d-dd76da1f02a5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444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Inter</vt:lpstr>
      <vt:lpstr>Tw Cen MT</vt:lpstr>
      <vt:lpstr>Tw Cen MT Condensed</vt:lpstr>
      <vt:lpstr>Wingdings 3</vt:lpstr>
      <vt:lpstr>Integral</vt:lpstr>
      <vt:lpstr>Music &amp; Mental Health EDA</vt:lpstr>
      <vt:lpstr>Data set</vt:lpstr>
      <vt:lpstr>Data Exploration</vt:lpstr>
      <vt:lpstr>Respondent’s Background</vt:lpstr>
      <vt:lpstr>Most Aged listener </vt:lpstr>
      <vt:lpstr>Streaming services respondents are using</vt:lpstr>
      <vt:lpstr>Age distribution of Streaming services</vt:lpstr>
      <vt:lpstr>Median of Age by streaming services</vt:lpstr>
      <vt:lpstr>Respondent listen music time(hr) per day</vt:lpstr>
      <vt:lpstr>Instrumentalist and composer </vt:lpstr>
      <vt:lpstr>Disorder based listeners per day</vt:lpstr>
      <vt:lpstr>Effect of music on mental health </vt:lpstr>
      <vt:lpstr>Favourite Genre</vt:lpstr>
      <vt:lpstr>Fav genre by Age plot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2022-12-21T17:14:45Z</dcterms:created>
  <dcterms:modified xsi:type="dcterms:W3CDTF">2022-12-22T14:26:19Z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