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86" r:id="rId7"/>
    <p:sldId id="287" r:id="rId8"/>
    <p:sldId id="288" r:id="rId9"/>
    <p:sldId id="289" r:id="rId10"/>
    <p:sldId id="290" r:id="rId11"/>
    <p:sldId id="285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>
      <p:cViewPr>
        <p:scale>
          <a:sx n="63" d="100"/>
          <a:sy n="63" d="100"/>
        </p:scale>
        <p:origin x="58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nshi Nandal" userId="2606f70eccb98698" providerId="LiveId" clId="{5E5FA019-15B2-494D-9CB6-B8E0BF9C35C9}"/>
    <pc:docChg chg="custSel modSld">
      <pc:chgData name="Deepanshi Nandal" userId="2606f70eccb98698" providerId="LiveId" clId="{5E5FA019-15B2-494D-9CB6-B8E0BF9C35C9}" dt="2022-05-08T14:06:53.910" v="1014" actId="207"/>
      <pc:docMkLst>
        <pc:docMk/>
      </pc:docMkLst>
      <pc:sldChg chg="addSp modSp mod setBg">
        <pc:chgData name="Deepanshi Nandal" userId="2606f70eccb98698" providerId="LiveId" clId="{5E5FA019-15B2-494D-9CB6-B8E0BF9C35C9}" dt="2022-05-08T13:36:12.030" v="170" actId="1076"/>
        <pc:sldMkLst>
          <pc:docMk/>
          <pc:sldMk cId="0" sldId="256"/>
        </pc:sldMkLst>
        <pc:spChg chg="add mod">
          <ac:chgData name="Deepanshi Nandal" userId="2606f70eccb98698" providerId="LiveId" clId="{5E5FA019-15B2-494D-9CB6-B8E0BF9C35C9}" dt="2022-05-08T13:31:57.378" v="163" actId="1076"/>
          <ac:spMkLst>
            <pc:docMk/>
            <pc:sldMk cId="0" sldId="256"/>
            <ac:spMk id="2" creationId="{9583AB91-3E64-0C18-C2EC-ED8E908D42E9}"/>
          </ac:spMkLst>
        </pc:spChg>
        <pc:spChg chg="mod">
          <ac:chgData name="Deepanshi Nandal" userId="2606f70eccb98698" providerId="LiveId" clId="{5E5FA019-15B2-494D-9CB6-B8E0BF9C35C9}" dt="2022-05-08T13:32:04.928" v="164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Deepanshi Nandal" userId="2606f70eccb98698" providerId="LiveId" clId="{5E5FA019-15B2-494D-9CB6-B8E0BF9C35C9}" dt="2022-05-08T13:26:29.916" v="2" actId="20577"/>
          <ac:spMkLst>
            <pc:docMk/>
            <pc:sldMk cId="0" sldId="256"/>
            <ac:spMk id="13" creationId="{00000000-0000-0000-0000-000000000000}"/>
          </ac:spMkLst>
        </pc:spChg>
        <pc:picChg chg="add mod">
          <ac:chgData name="Deepanshi Nandal" userId="2606f70eccb98698" providerId="LiveId" clId="{5E5FA019-15B2-494D-9CB6-B8E0BF9C35C9}" dt="2022-05-08T13:36:12.030" v="170" actId="1076"/>
          <ac:picMkLst>
            <pc:docMk/>
            <pc:sldMk cId="0" sldId="256"/>
            <ac:picMk id="7" creationId="{BEFEDCC2-A89B-C8E9-23C6-9B088A1B7731}"/>
          </ac:picMkLst>
        </pc:picChg>
      </pc:sldChg>
      <pc:sldChg chg="addSp delSp modSp mod setBg">
        <pc:chgData name="Deepanshi Nandal" userId="2606f70eccb98698" providerId="LiveId" clId="{5E5FA019-15B2-494D-9CB6-B8E0BF9C35C9}" dt="2022-05-08T13:41:31.129" v="190" actId="14100"/>
        <pc:sldMkLst>
          <pc:docMk/>
          <pc:sldMk cId="0" sldId="260"/>
        </pc:sldMkLst>
        <pc:picChg chg="add del mod">
          <ac:chgData name="Deepanshi Nandal" userId="2606f70eccb98698" providerId="LiveId" clId="{5E5FA019-15B2-494D-9CB6-B8E0BF9C35C9}" dt="2022-05-08T13:40:33.363" v="180" actId="21"/>
          <ac:picMkLst>
            <pc:docMk/>
            <pc:sldMk cId="0" sldId="260"/>
            <ac:picMk id="4" creationId="{E6C45EAE-4A0A-E07F-A7C3-B46F06800F10}"/>
          </ac:picMkLst>
        </pc:picChg>
        <pc:picChg chg="add mod">
          <ac:chgData name="Deepanshi Nandal" userId="2606f70eccb98698" providerId="LiveId" clId="{5E5FA019-15B2-494D-9CB6-B8E0BF9C35C9}" dt="2022-05-08T13:41:31.129" v="190" actId="14100"/>
          <ac:picMkLst>
            <pc:docMk/>
            <pc:sldMk cId="0" sldId="260"/>
            <ac:picMk id="6" creationId="{D6FE82C2-9BA9-938D-B136-83182CE84773}"/>
          </ac:picMkLst>
        </pc:picChg>
        <pc:picChg chg="add mod">
          <ac:chgData name="Deepanshi Nandal" userId="2606f70eccb98698" providerId="LiveId" clId="{5E5FA019-15B2-494D-9CB6-B8E0BF9C35C9}" dt="2022-05-08T13:41:26.378" v="188" actId="1076"/>
          <ac:picMkLst>
            <pc:docMk/>
            <pc:sldMk cId="0" sldId="260"/>
            <ac:picMk id="10" creationId="{A518806A-14F1-1D5E-AD78-43798E9766D2}"/>
          </ac:picMkLst>
        </pc:picChg>
      </pc:sldChg>
      <pc:sldChg chg="modSp mod setBg">
        <pc:chgData name="Deepanshi Nandal" userId="2606f70eccb98698" providerId="LiveId" clId="{5E5FA019-15B2-494D-9CB6-B8E0BF9C35C9}" dt="2022-05-08T13:43:25.196" v="238" actId="207"/>
        <pc:sldMkLst>
          <pc:docMk/>
          <pc:sldMk cId="0" sldId="262"/>
        </pc:sldMkLst>
        <pc:spChg chg="mod">
          <ac:chgData name="Deepanshi Nandal" userId="2606f70eccb98698" providerId="LiveId" clId="{5E5FA019-15B2-494D-9CB6-B8E0BF9C35C9}" dt="2022-05-08T13:43:25.196" v="238" actId="207"/>
          <ac:spMkLst>
            <pc:docMk/>
            <pc:sldMk cId="0" sldId="262"/>
            <ac:spMk id="2" creationId="{00000000-0000-0000-0000-000000000000}"/>
          </ac:spMkLst>
        </pc:spChg>
      </pc:sldChg>
      <pc:sldChg chg="modSp mod setBg">
        <pc:chgData name="Deepanshi Nandal" userId="2606f70eccb98698" providerId="LiveId" clId="{5E5FA019-15B2-494D-9CB6-B8E0BF9C35C9}" dt="2022-05-08T13:44:02.523" v="244"/>
        <pc:sldMkLst>
          <pc:docMk/>
          <pc:sldMk cId="0" sldId="263"/>
        </pc:sldMkLst>
        <pc:spChg chg="mod">
          <ac:chgData name="Deepanshi Nandal" userId="2606f70eccb98698" providerId="LiveId" clId="{5E5FA019-15B2-494D-9CB6-B8E0BF9C35C9}" dt="2022-05-08T13:43:47.542" v="243" actId="207"/>
          <ac:spMkLst>
            <pc:docMk/>
            <pc:sldMk cId="0" sldId="263"/>
            <ac:spMk id="2" creationId="{00000000-0000-0000-0000-000000000000}"/>
          </ac:spMkLst>
        </pc:spChg>
      </pc:sldChg>
      <pc:sldChg chg="modSp mod setBg">
        <pc:chgData name="Deepanshi Nandal" userId="2606f70eccb98698" providerId="LiveId" clId="{5E5FA019-15B2-494D-9CB6-B8E0BF9C35C9}" dt="2022-05-08T14:06:53.910" v="1014" actId="207"/>
        <pc:sldMkLst>
          <pc:docMk/>
          <pc:sldMk cId="0" sldId="285"/>
        </pc:sldMkLst>
        <pc:spChg chg="mod">
          <ac:chgData name="Deepanshi Nandal" userId="2606f70eccb98698" providerId="LiveId" clId="{5E5FA019-15B2-494D-9CB6-B8E0BF9C35C9}" dt="2022-05-08T14:03:08.973" v="847" actId="20577"/>
          <ac:spMkLst>
            <pc:docMk/>
            <pc:sldMk cId="0" sldId="285"/>
            <ac:spMk id="2" creationId="{00000000-0000-0000-0000-000000000000}"/>
          </ac:spMkLst>
        </pc:spChg>
        <pc:spChg chg="mod">
          <ac:chgData name="Deepanshi Nandal" userId="2606f70eccb98698" providerId="LiveId" clId="{5E5FA019-15B2-494D-9CB6-B8E0BF9C35C9}" dt="2022-05-08T14:06:53.910" v="1014" actId="207"/>
          <ac:spMkLst>
            <pc:docMk/>
            <pc:sldMk cId="0" sldId="285"/>
            <ac:spMk id="3" creationId="{00000000-0000-0000-0000-000000000000}"/>
          </ac:spMkLst>
        </pc:spChg>
      </pc:sldChg>
      <pc:sldChg chg="setBg">
        <pc:chgData name="Deepanshi Nandal" userId="2606f70eccb98698" providerId="LiveId" clId="{5E5FA019-15B2-494D-9CB6-B8E0BF9C35C9}" dt="2022-05-08T13:44:23.884" v="253"/>
        <pc:sldMkLst>
          <pc:docMk/>
          <pc:sldMk cId="0" sldId="286"/>
        </pc:sldMkLst>
      </pc:sldChg>
      <pc:sldChg chg="modSp mod setBg">
        <pc:chgData name="Deepanshi Nandal" userId="2606f70eccb98698" providerId="LiveId" clId="{5E5FA019-15B2-494D-9CB6-B8E0BF9C35C9}" dt="2022-05-08T13:48:15.001" v="296" actId="207"/>
        <pc:sldMkLst>
          <pc:docMk/>
          <pc:sldMk cId="0" sldId="287"/>
        </pc:sldMkLst>
        <pc:spChg chg="mod">
          <ac:chgData name="Deepanshi Nandal" userId="2606f70eccb98698" providerId="LiveId" clId="{5E5FA019-15B2-494D-9CB6-B8E0BF9C35C9}" dt="2022-05-08T13:48:15.001" v="296" actId="207"/>
          <ac:spMkLst>
            <pc:docMk/>
            <pc:sldMk cId="0" sldId="287"/>
            <ac:spMk id="2" creationId="{00000000-0000-0000-0000-000000000000}"/>
          </ac:spMkLst>
        </pc:spChg>
      </pc:sldChg>
      <pc:sldChg chg="modSp mod setBg">
        <pc:chgData name="Deepanshi Nandal" userId="2606f70eccb98698" providerId="LiveId" clId="{5E5FA019-15B2-494D-9CB6-B8E0BF9C35C9}" dt="2022-05-08T13:51:28.792" v="346"/>
        <pc:sldMkLst>
          <pc:docMk/>
          <pc:sldMk cId="0" sldId="288"/>
        </pc:sldMkLst>
        <pc:spChg chg="mod">
          <ac:chgData name="Deepanshi Nandal" userId="2606f70eccb98698" providerId="LiveId" clId="{5E5FA019-15B2-494D-9CB6-B8E0BF9C35C9}" dt="2022-05-08T13:49:38.121" v="313" actId="14100"/>
          <ac:spMkLst>
            <pc:docMk/>
            <pc:sldMk cId="0" sldId="288"/>
            <ac:spMk id="2" creationId="{00000000-0000-0000-0000-000000000000}"/>
          </ac:spMkLst>
        </pc:spChg>
        <pc:picChg chg="mod">
          <ac:chgData name="Deepanshi Nandal" userId="2606f70eccb98698" providerId="LiveId" clId="{5E5FA019-15B2-494D-9CB6-B8E0BF9C35C9}" dt="2022-05-08T13:49:33.211" v="310" actId="14100"/>
          <ac:picMkLst>
            <pc:docMk/>
            <pc:sldMk cId="0" sldId="288"/>
            <ac:picMk id="1026" creationId="{00000000-0000-0000-0000-000000000000}"/>
          </ac:picMkLst>
        </pc:picChg>
      </pc:sldChg>
      <pc:sldChg chg="modSp mod setBg">
        <pc:chgData name="Deepanshi Nandal" userId="2606f70eccb98698" providerId="LiveId" clId="{5E5FA019-15B2-494D-9CB6-B8E0BF9C35C9}" dt="2022-05-08T13:55:25.452" v="396" actId="14100"/>
        <pc:sldMkLst>
          <pc:docMk/>
          <pc:sldMk cId="0" sldId="289"/>
        </pc:sldMkLst>
        <pc:picChg chg="mod">
          <ac:chgData name="Deepanshi Nandal" userId="2606f70eccb98698" providerId="LiveId" clId="{5E5FA019-15B2-494D-9CB6-B8E0BF9C35C9}" dt="2022-05-08T13:55:25.452" v="396" actId="14100"/>
          <ac:picMkLst>
            <pc:docMk/>
            <pc:sldMk cId="0" sldId="289"/>
            <ac:picMk id="2050" creationId="{00000000-0000-0000-0000-000000000000}"/>
          </ac:picMkLst>
        </pc:picChg>
      </pc:sldChg>
      <pc:sldChg chg="addSp delSp modSp mod setBg">
        <pc:chgData name="Deepanshi Nandal" userId="2606f70eccb98698" providerId="LiveId" clId="{5E5FA019-15B2-494D-9CB6-B8E0BF9C35C9}" dt="2022-05-08T14:01:12.990" v="816" actId="14100"/>
        <pc:sldMkLst>
          <pc:docMk/>
          <pc:sldMk cId="0" sldId="290"/>
        </pc:sldMkLst>
        <pc:spChg chg="del mod">
          <ac:chgData name="Deepanshi Nandal" userId="2606f70eccb98698" providerId="LiveId" clId="{5E5FA019-15B2-494D-9CB6-B8E0BF9C35C9}" dt="2022-05-08T13:59:16.772" v="764" actId="21"/>
          <ac:spMkLst>
            <pc:docMk/>
            <pc:sldMk cId="0" sldId="290"/>
            <ac:spMk id="2" creationId="{00000000-0000-0000-0000-000000000000}"/>
          </ac:spMkLst>
        </pc:spChg>
        <pc:spChg chg="add mod">
          <ac:chgData name="Deepanshi Nandal" userId="2606f70eccb98698" providerId="LiveId" clId="{5E5FA019-15B2-494D-9CB6-B8E0BF9C35C9}" dt="2022-05-08T14:00:17.157" v="808" actId="14100"/>
          <ac:spMkLst>
            <pc:docMk/>
            <pc:sldMk cId="0" sldId="290"/>
            <ac:spMk id="4" creationId="{A7F0A4AB-32A9-0481-083F-A31A84E9C4EF}"/>
          </ac:spMkLst>
        </pc:spChg>
        <pc:spChg chg="add mod">
          <ac:chgData name="Deepanshi Nandal" userId="2606f70eccb98698" providerId="LiveId" clId="{5E5FA019-15B2-494D-9CB6-B8E0BF9C35C9}" dt="2022-05-08T14:00:57.866" v="809" actId="931"/>
          <ac:spMkLst>
            <pc:docMk/>
            <pc:sldMk cId="0" sldId="290"/>
            <ac:spMk id="7" creationId="{AA282EF6-AFEE-BED6-BCC5-73E510D03C4D}"/>
          </ac:spMkLst>
        </pc:spChg>
        <pc:picChg chg="add mod">
          <ac:chgData name="Deepanshi Nandal" userId="2606f70eccb98698" providerId="LiveId" clId="{5E5FA019-15B2-494D-9CB6-B8E0BF9C35C9}" dt="2022-05-08T14:01:12.990" v="816" actId="14100"/>
          <ac:picMkLst>
            <pc:docMk/>
            <pc:sldMk cId="0" sldId="290"/>
            <ac:picMk id="6" creationId="{4256C7F3-BAFD-2E0C-7E93-287C54248208}"/>
          </ac:picMkLst>
        </pc:picChg>
        <pc:picChg chg="mod">
          <ac:chgData name="Deepanshi Nandal" userId="2606f70eccb98698" providerId="LiveId" clId="{5E5FA019-15B2-494D-9CB6-B8E0BF9C35C9}" dt="2022-05-08T13:56:53.055" v="716" actId="14861"/>
          <ac:picMkLst>
            <pc:docMk/>
            <pc:sldMk cId="0" sldId="290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0113" y="478380"/>
            <a:ext cx="354377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501573"/>
            <a:ext cx="8072121" cy="414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hashtag-hash-tag-social-media-850363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://www.girlgeeklife.com/2014/03/hashtag/" TargetMode="Externa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withharry.com/" TargetMode="External"/><Relationship Id="rId5" Type="http://schemas.openxmlformats.org/officeDocument/2006/relationships/hyperlink" Target="https://www.w3schools.com/html/" TargetMode="External"/><Relationship Id="rId4" Type="http://schemas.openxmlformats.org/officeDocument/2006/relationships/hyperlink" Target="https://fontawesome.com/ic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hashtag-hash-tag-social-media-85036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275" y="0"/>
            <a:ext cx="32607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/>
              <a:t> </a:t>
            </a:r>
            <a:br>
              <a:rPr lang="en-US" sz="3200" dirty="0"/>
            </a:br>
            <a:br>
              <a:rPr lang="en-US" sz="3200" dirty="0"/>
            </a:b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0" y="2895600"/>
            <a:ext cx="5410200" cy="52777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lang="en-US" sz="2800" spc="-5" dirty="0">
                <a:latin typeface="Times New Roman"/>
                <a:cs typeface="Times New Roman"/>
              </a:rPr>
              <a:t> MADE BY 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:-</a:t>
            </a: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r>
              <a:rPr lang="en-US" sz="2800" spc="-5" dirty="0">
                <a:latin typeface="Calibri"/>
                <a:cs typeface="Calibri"/>
              </a:rPr>
              <a:t>   Deepanshi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r>
              <a:rPr lang="en-US" sz="2800" spc="-5" dirty="0">
                <a:latin typeface="Calibri"/>
                <a:cs typeface="Calibri"/>
              </a:rPr>
              <a:t>   Reg. no:- 12116416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r>
              <a:rPr lang="en-US" sz="2800" spc="-5" dirty="0">
                <a:latin typeface="Calibri"/>
                <a:cs typeface="Calibri"/>
              </a:rPr>
              <a:t>   Section:- KOCO4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r>
              <a:rPr lang="en-US" sz="2800" spc="-5" dirty="0">
                <a:latin typeface="Calibri"/>
                <a:cs typeface="Calibri"/>
              </a:rPr>
              <a:t>   Group:- [2]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r>
              <a:rPr lang="en-US" sz="2800" spc="-5" dirty="0">
                <a:latin typeface="Calibri"/>
                <a:cs typeface="Calibri"/>
              </a:rPr>
              <a:t>Roll no-RKOC04B62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buFont typeface="Wingdings" pitchFamily="2" charset="2"/>
              <a:buChar char="§"/>
            </a:pPr>
            <a:endParaRPr lang="en-US" sz="28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latin typeface="Calibri"/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 dirty="0">
              <a:latin typeface="Calibri"/>
              <a:cs typeface="Calibri"/>
            </a:endParaRPr>
          </a:p>
          <a:p>
            <a:pPr marL="431800" indent="-34353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318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533400"/>
            <a:ext cx="3733800" cy="131025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85800" y="877669"/>
            <a:ext cx="311090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sz="3600" dirty="0"/>
              <a:t>Hashtag site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3AB91-3E64-0C18-C2EC-ED8E908D42E9}"/>
              </a:ext>
            </a:extLst>
          </p:cNvPr>
          <p:cNvSpPr txBox="1"/>
          <p:nvPr/>
        </p:nvSpPr>
        <p:spPr>
          <a:xfrm>
            <a:off x="3879554" y="2861752"/>
            <a:ext cx="51948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Submitted to:</a:t>
            </a:r>
          </a:p>
          <a:p>
            <a:r>
              <a:rPr lang="en-US" sz="3200" dirty="0"/>
              <a:t>Faculty Name- Pooja Rana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EDCC2-A89B-C8E9-23C6-9B088A1B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61533" y="4800600"/>
            <a:ext cx="3830934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76400"/>
            <a:ext cx="9144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270000" dist="1689100" dir="2940000">
              <a:srgbClr val="FF0000">
                <a:alpha val="66000"/>
              </a:srgbClr>
            </a:inn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F0A4AB-32A9-0481-083F-A31A84E9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609600"/>
            <a:ext cx="3733799" cy="76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Footer Section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6C7F3-BAFD-2E0C-7E93-287C54248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343401"/>
            <a:ext cx="9220200" cy="251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282EF6-AFEE-BED6-BCC5-73E510D03C4D}"/>
              </a:ext>
            </a:extLst>
          </p:cNvPr>
          <p:cNvSpPr txBox="1"/>
          <p:nvPr/>
        </p:nvSpPr>
        <p:spPr>
          <a:xfrm>
            <a:off x="514350" y="5715000"/>
            <a:ext cx="81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www.girlgeeklife.com/2014/03/hashta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6" tooltip="https://creativecommons.org/licenses/by-nc-sa/3.0/"/>
              </a:rPr>
              <a:t>CC BY-SA-NC</a:t>
            </a:r>
            <a:endParaRPr lang="en-IN"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413" y="478380"/>
            <a:ext cx="3787775" cy="697230"/>
          </a:xfrm>
          <a:prstGeom prst="rect">
            <a:avLst/>
          </a:prstGeom>
          <a:solidFill>
            <a:srgbClr val="00B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chemeClr val="bg1"/>
                </a:solidFill>
              </a:rPr>
              <a:t>References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" y="1828800"/>
            <a:ext cx="8900160" cy="422158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vert="horz" wrap="square" lIns="0" tIns="12065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950"/>
              </a:spcBef>
              <a:tabLst>
                <a:tab pos="559435" algn="l"/>
                <a:tab pos="560705" algn="l"/>
              </a:tabLst>
            </a:pP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Images and logo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855"/>
              </a:spcBef>
            </a:pPr>
            <a:r>
              <a:rPr lang="en-US" sz="3200" spc="-5" dirty="0">
                <a:solidFill>
                  <a:schemeClr val="bg1"/>
                </a:solidFill>
                <a:latin typeface="Times New Roman"/>
                <a:cs typeface="Times New Roman"/>
              </a:rPr>
              <a:t>Link:-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https://unsplash.com/</a:t>
            </a:r>
            <a:endParaRPr sz="3200" dirty="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765"/>
              </a:spcBef>
              <a:tabLst>
                <a:tab pos="2336800" algn="l"/>
              </a:tabLst>
            </a:pPr>
            <a:r>
              <a:rPr lang="en-US" sz="3200" spc="-20" dirty="0">
                <a:solidFill>
                  <a:schemeClr val="bg1"/>
                </a:solidFill>
                <a:latin typeface="Times New Roman"/>
                <a:cs typeface="Times New Roman"/>
              </a:rPr>
              <a:t>Link:-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https://fontawesome.com/icons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00" dirty="0">
              <a:latin typeface="Times New Roman"/>
              <a:cs typeface="Times New Roman"/>
            </a:endParaRPr>
          </a:p>
          <a:p>
            <a:pPr marL="560070" indent="-548005">
              <a:lnSpc>
                <a:spcPct val="100000"/>
              </a:lnSpc>
              <a:buFont typeface="Wingdings"/>
              <a:buChar char=""/>
              <a:tabLst>
                <a:tab pos="559435" algn="l"/>
                <a:tab pos="560705" algn="l"/>
              </a:tabLst>
            </a:pPr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HTML and CSS Help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:-</a:t>
            </a:r>
            <a:endParaRPr sz="3200" dirty="0">
              <a:latin typeface="Calibri"/>
              <a:cs typeface="Calibri"/>
            </a:endParaRPr>
          </a:p>
          <a:p>
            <a:pPr marL="622300" marR="5080">
              <a:lnSpc>
                <a:spcPct val="120000"/>
              </a:lnSpc>
              <a:spcBef>
                <a:spcPts val="90"/>
              </a:spcBef>
            </a:pPr>
            <a:r>
              <a:rPr lang="en-US" sz="3200" spc="-50" dirty="0">
                <a:solidFill>
                  <a:schemeClr val="bg1"/>
                </a:solidFill>
                <a:latin typeface="Times New Roman"/>
                <a:cs typeface="Times New Roman"/>
              </a:rPr>
              <a:t>Link:-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https://www.w3schools.com/html/ </a:t>
            </a:r>
            <a:r>
              <a:rPr sz="3200" spc="-7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lang="en-US" sz="3200" spc="-15" dirty="0">
                <a:solidFill>
                  <a:schemeClr val="bg1"/>
                </a:solidFill>
                <a:latin typeface="Times New Roman"/>
                <a:cs typeface="Times New Roman"/>
              </a:rPr>
              <a:t>Link:-</a:t>
            </a:r>
            <a:r>
              <a:rPr sz="3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https://codewithharry.com/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231139" y="2312054"/>
            <a:ext cx="3838575" cy="2244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marR="5080" indent="-3302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30200" algn="l"/>
              </a:tabLst>
            </a:pP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topic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sub-topic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spc="-30" dirty="0">
                <a:latin typeface="Times New Roman"/>
                <a:cs typeface="Times New Roman"/>
              </a:rPr>
              <a:t>Tags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:–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"/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Div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Style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Class</a:t>
            </a:r>
          </a:p>
          <a:p>
            <a:pPr marL="355600" indent="-342900">
              <a:lnSpc>
                <a:spcPct val="10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57600" y="304800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685800"/>
            <a:ext cx="2362200" cy="533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Source code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1" y="1981200"/>
            <a:ext cx="502919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FE82C2-9BA9-938D-B136-83182CE84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1000" y="55880"/>
            <a:ext cx="1633220" cy="1633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18806A-14F1-1D5E-AD78-43798E976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35800" y="50800"/>
            <a:ext cx="16383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5657" y="153388"/>
            <a:ext cx="4930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0" dirty="0"/>
              <a:t>        Source code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openDmn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856" y="153388"/>
            <a:ext cx="5511944" cy="690574"/>
          </a:xfrm>
          <a:prstGeom prst="rect">
            <a:avLst/>
          </a:prstGeom>
          <a:pattFill prst="plaid">
            <a:fgClr>
              <a:srgbClr val="FFFF00"/>
            </a:fgClr>
            <a:bgClr>
              <a:schemeClr val="bg1"/>
            </a:bgClr>
          </a:patt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90" dirty="0"/>
              <a:t>     FOOTER HTML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0612"/>
            <a:ext cx="9144000" cy="576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1856" y="244866"/>
            <a:ext cx="4929505" cy="6965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90" dirty="0"/>
              <a:t>         CSS CODE</a:t>
            </a:r>
            <a:endParaRPr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90" dirty="0"/>
              <a:t>   CSS CODE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228600"/>
            <a:ext cx="8001000" cy="947010"/>
          </a:xfr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spc="-90" dirty="0"/>
              <a:t> CSS 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6556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"/>
                    </a14:imgEffect>
                    <a14:imgEffect>
                      <a14:brightnessContrast bright="-34000" contrast="24000"/>
                    </a14:imgEffect>
                  </a14:imgLayer>
                </a14:imgProps>
              </a:ext>
            </a:extLst>
          </a:blip>
          <a:srcRect/>
          <a:tile tx="8255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152400"/>
            <a:ext cx="5334000" cy="762000"/>
          </a:xfrm>
          <a:blipFill>
            <a:blip r:embed="rId4"/>
            <a:tile tx="0" ty="0" sx="100000" sy="100000" flip="none" algn="tl"/>
          </a:blipFill>
        </p:spPr>
        <p:txBody>
          <a:bodyPr/>
          <a:lstStyle/>
          <a:p>
            <a:r>
              <a:rPr lang="en-US" dirty="0"/>
              <a:t>Page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828" y="1219200"/>
            <a:ext cx="862148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FF0000"/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04801" y="152401"/>
            <a:ext cx="8458199" cy="658472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138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   </vt:lpstr>
      <vt:lpstr>PowerPoint Presentation</vt:lpstr>
      <vt:lpstr>        Source code</vt:lpstr>
      <vt:lpstr>     FOOTER HTML</vt:lpstr>
      <vt:lpstr>         CSS CODE</vt:lpstr>
      <vt:lpstr>   CSS CODE</vt:lpstr>
      <vt:lpstr> CSS CODE</vt:lpstr>
      <vt:lpstr>Page overview</vt:lpstr>
      <vt:lpstr>PowerPoint Presentation</vt:lpstr>
      <vt:lpstr>Footer Section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Blogging Site  </dc:title>
  <cp:lastModifiedBy>Deepanshi Nandal</cp:lastModifiedBy>
  <cp:revision>15</cp:revision>
  <dcterms:created xsi:type="dcterms:W3CDTF">2022-05-04T04:41:33Z</dcterms:created>
  <dcterms:modified xsi:type="dcterms:W3CDTF">2022-05-08T14:08:52Z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2022-04-22T00:00:00Z</vt:filetime>
  </property>
</Properties>
</file>