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6"/>
  </p:handoutMasterIdLst>
  <p:sldIdLst>
    <p:sldId id="256" r:id="rId2"/>
    <p:sldId id="257" r:id="rId3"/>
    <p:sldId id="258" r:id="rId4"/>
    <p:sldId id="259" r:id="rId5"/>
    <p:sldId id="260" r:id="rId6"/>
    <p:sldId id="263" r:id="rId7"/>
    <p:sldId id="264" r:id="rId8"/>
    <p:sldId id="265" r:id="rId9"/>
    <p:sldId id="266" r:id="rId10"/>
    <p:sldId id="267" r:id="rId11"/>
    <p:sldId id="278" r:id="rId12"/>
    <p:sldId id="268" r:id="rId13"/>
    <p:sldId id="273" r:id="rId14"/>
    <p:sldId id="274" r:id="rId15"/>
    <p:sldId id="269" r:id="rId16"/>
    <p:sldId id="279" r:id="rId17"/>
    <p:sldId id="280" r:id="rId18"/>
    <p:sldId id="281" r:id="rId19"/>
    <p:sldId id="282" r:id="rId20"/>
    <p:sldId id="283" r:id="rId21"/>
    <p:sldId id="284" r:id="rId22"/>
    <p:sldId id="285" r:id="rId23"/>
    <p:sldId id="286"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notesViewPr>
    <p:cSldViewPr>
      <p:cViewPr varScale="1">
        <p:scale>
          <a:sx n="67" d="100"/>
          <a:sy n="67" d="100"/>
        </p:scale>
        <p:origin x="-316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7DA666-6D7E-47E7-9B3A-6C0C82934DCD}" type="datetimeFigureOut">
              <a:rPr lang="en-US" smtClean="0"/>
              <a:t>5/11/2020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132EAA-6C4B-4C07-98E0-DEBCA6AE790F}" type="slidenum">
              <a:rPr lang="en-US" smtClean="0"/>
              <a:t>‹#›</a:t>
            </a:fld>
            <a:endParaRPr lang="en-US" dirty="0"/>
          </a:p>
        </p:txBody>
      </p:sp>
    </p:spTree>
    <p:extLst>
      <p:ext uri="{BB962C8B-B14F-4D97-AF65-F5344CB8AC3E}">
        <p14:creationId xmlns:p14="http://schemas.microsoft.com/office/powerpoint/2010/main" val="16114411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D7356479-4EEB-4A9A-817D-D9E345D9C145}" type="slidenum">
              <a:rPr lang="en-US" smtClean="0"/>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7356479-4EEB-4A9A-817D-D9E345D9C145}" type="slidenum">
              <a:rPr lang="en-US" smtClean="0"/>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7356479-4EEB-4A9A-817D-D9E345D9C145}" type="slidenum">
              <a:rPr lang="en-US" smtClean="0"/>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356479-4EEB-4A9A-817D-D9E345D9C14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3B34DCE-2D49-40DD-852B-D5AD902B2965}" type="datetimeFigureOut">
              <a:rPr lang="en-US" smtClean="0"/>
              <a:t>5/11/2020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7356479-4EEB-4A9A-817D-D9E345D9C145}" type="slidenum">
              <a:rPr lang="en-US" smtClean="0"/>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3B34DCE-2D49-40DD-852B-D5AD902B2965}" type="datetimeFigureOut">
              <a:rPr lang="en-US" smtClean="0"/>
              <a:t>5/11/2020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7356479-4EEB-4A9A-817D-D9E345D9C145}" type="slidenum">
              <a:rPr lang="en-US" smtClean="0"/>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453497"/>
            <a:ext cx="8229600" cy="1143000"/>
          </a:xfrm>
        </p:spPr>
        <p:txBody>
          <a:bodyPr/>
          <a:lstStyle/>
          <a:p>
            <a:pPr algn="ctr"/>
            <a:r>
              <a:rPr lang="en-US" dirty="0" smtClean="0"/>
              <a:t>     Productivity Calculator App</a:t>
            </a:r>
            <a:endParaRPr lang="en-US" dirty="0"/>
          </a:p>
        </p:txBody>
      </p:sp>
      <p:cxnSp>
        <p:nvCxnSpPr>
          <p:cNvPr id="6" name="Straight Connector 5"/>
          <p:cNvCxnSpPr/>
          <p:nvPr/>
        </p:nvCxnSpPr>
        <p:spPr>
          <a:xfrm>
            <a:off x="1447800" y="1447800"/>
            <a:ext cx="6781800" cy="0"/>
          </a:xfrm>
          <a:prstGeom prst="line">
            <a:avLst/>
          </a:prstGeom>
          <a:effectLst>
            <a:outerShdw blurRad="40000" dist="23000" dir="5400000" rotWithShape="0">
              <a:srgbClr val="000000">
                <a:alpha val="35000"/>
              </a:srgbClr>
            </a:outerShdw>
            <a:reflection endPos="0" dir="5400000" sy="-100000" algn="bl" rotWithShape="0"/>
          </a:effectLst>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447800" y="2590800"/>
            <a:ext cx="67818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p:cNvSpPr txBox="1"/>
          <p:nvPr/>
        </p:nvSpPr>
        <p:spPr>
          <a:xfrm>
            <a:off x="6019800" y="3429000"/>
            <a:ext cx="3017173" cy="1754326"/>
          </a:xfrm>
          <a:prstGeom prst="rect">
            <a:avLst/>
          </a:prstGeom>
          <a:noFill/>
        </p:spPr>
        <p:txBody>
          <a:bodyPr wrap="none" rtlCol="0">
            <a:spAutoFit/>
          </a:bodyPr>
          <a:lstStyle/>
          <a:p>
            <a:r>
              <a:rPr lang="en-US" dirty="0" smtClean="0"/>
              <a:t>Made By:</a:t>
            </a:r>
          </a:p>
          <a:p>
            <a:r>
              <a:rPr lang="en-US" dirty="0" smtClean="0"/>
              <a:t>Ayush Sharma- 19CSU057</a:t>
            </a:r>
          </a:p>
          <a:p>
            <a:r>
              <a:rPr lang="en-US" dirty="0" smtClean="0"/>
              <a:t>Basant Sheoran- 19CSU062</a:t>
            </a:r>
          </a:p>
          <a:p>
            <a:r>
              <a:rPr lang="en-US" dirty="0" smtClean="0"/>
              <a:t>Bhavya Gulati- 19CSU067</a:t>
            </a:r>
          </a:p>
          <a:p>
            <a:r>
              <a:rPr lang="en-US" dirty="0" smtClean="0"/>
              <a:t>Deepanshu Gupta- 19CSU078</a:t>
            </a:r>
          </a:p>
          <a:p>
            <a:r>
              <a:rPr lang="en-US" dirty="0" smtClean="0"/>
              <a:t>Dev Kumar- 19CSU080</a:t>
            </a:r>
            <a:endParaRPr lang="en-US" dirty="0"/>
          </a:p>
        </p:txBody>
      </p:sp>
    </p:spTree>
    <p:extLst>
      <p:ext uri="{BB962C8B-B14F-4D97-AF65-F5344CB8AC3E}">
        <p14:creationId xmlns:p14="http://schemas.microsoft.com/office/powerpoint/2010/main" val="259219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t>
            </a:r>
            <a:r>
              <a:rPr lang="en-US" dirty="0" smtClean="0"/>
              <a:t>ontd…</a:t>
            </a:r>
            <a:endParaRPr lang="en-US" dirty="0"/>
          </a:p>
        </p:txBody>
      </p:sp>
      <p:sp>
        <p:nvSpPr>
          <p:cNvPr id="3" name="Content Placeholder 2"/>
          <p:cNvSpPr>
            <a:spLocks noGrp="1"/>
          </p:cNvSpPr>
          <p:nvPr>
            <p:ph idx="1"/>
          </p:nvPr>
        </p:nvSpPr>
        <p:spPr/>
        <p:txBody>
          <a:bodyPr/>
          <a:lstStyle/>
          <a:p>
            <a:pPr marL="0" indent="0">
              <a:buNone/>
            </a:pPr>
            <a:r>
              <a:rPr lang="en-US" b="1" u="heavy" dirty="0" smtClean="0"/>
              <a:t>configs</a:t>
            </a:r>
            <a:endParaRPr lang="en-US" b="1" u="heavy" dirty="0"/>
          </a:p>
        </p:txBody>
      </p:sp>
      <p:cxnSp>
        <p:nvCxnSpPr>
          <p:cNvPr id="5" name="Straight Connector 4"/>
          <p:cNvCxnSpPr/>
          <p:nvPr/>
        </p:nvCxnSpPr>
        <p:spPr>
          <a:xfrm>
            <a:off x="2057400" y="205740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057400" y="2590800"/>
            <a:ext cx="838200"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2843783" y="2329190"/>
            <a:ext cx="1583832" cy="523220"/>
          </a:xfrm>
          <a:prstGeom prst="rect">
            <a:avLst/>
          </a:prstGeom>
          <a:noFill/>
        </p:spPr>
        <p:txBody>
          <a:bodyPr wrap="none" rtlCol="0">
            <a:spAutoFit/>
          </a:bodyPr>
          <a:lstStyle/>
          <a:p>
            <a:r>
              <a:rPr lang="en-US" sz="2800" dirty="0" smtClean="0"/>
              <a:t>constants</a:t>
            </a:r>
            <a:endParaRPr lang="en-US" sz="2800" dirty="0"/>
          </a:p>
        </p:txBody>
      </p:sp>
      <p:cxnSp>
        <p:nvCxnSpPr>
          <p:cNvPr id="10" name="Straight Connector 9"/>
          <p:cNvCxnSpPr>
            <a:stCxn id="3" idx="0"/>
            <a:endCxn id="3" idx="2"/>
          </p:cNvCxnSpPr>
          <p:nvPr/>
        </p:nvCxnSpPr>
        <p:spPr>
          <a:xfrm>
            <a:off x="4572000" y="1600200"/>
            <a:ext cx="0" cy="4525963"/>
          </a:xfrm>
          <a:prstGeom prst="line">
            <a:avLst/>
          </a:prstGeom>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5257800" y="2057400"/>
            <a:ext cx="2743200" cy="2862322"/>
          </a:xfrm>
          <a:prstGeom prst="rect">
            <a:avLst/>
          </a:prstGeom>
          <a:noFill/>
        </p:spPr>
        <p:txBody>
          <a:bodyPr wrap="square" rtlCol="0">
            <a:spAutoFit/>
          </a:bodyPr>
          <a:lstStyle/>
          <a:p>
            <a:r>
              <a:rPr lang="en-US" dirty="0" smtClean="0"/>
              <a:t>This folder includes the program of excptions.properties.  This program involves all the messages which are needed to be occurred when an exception is thrown. This mainly involves message after invalid username or password in the app.</a:t>
            </a:r>
            <a:endParaRPr lang="en-US" dirty="0"/>
          </a:p>
        </p:txBody>
      </p:sp>
    </p:spTree>
    <p:extLst>
      <p:ext uri="{BB962C8B-B14F-4D97-AF65-F5344CB8AC3E}">
        <p14:creationId xmlns:p14="http://schemas.microsoft.com/office/powerpoint/2010/main" val="58348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a:t>
            </a:r>
            <a:endParaRPr lang="en-US" dirty="0"/>
          </a:p>
        </p:txBody>
      </p:sp>
      <p:sp>
        <p:nvSpPr>
          <p:cNvPr id="3" name="Content Placeholder 2"/>
          <p:cNvSpPr>
            <a:spLocks noGrp="1"/>
          </p:cNvSpPr>
          <p:nvPr>
            <p:ph idx="1"/>
          </p:nvPr>
        </p:nvSpPr>
        <p:spPr/>
        <p:txBody>
          <a:bodyPr/>
          <a:lstStyle/>
          <a:p>
            <a:pPr marL="82296" indent="0">
              <a:buNone/>
            </a:pPr>
            <a:r>
              <a:rPr lang="en-US" b="1" u="heavy" dirty="0" smtClean="0"/>
              <a:t>Data</a:t>
            </a:r>
            <a:r>
              <a:rPr lang="en-US" dirty="0" smtClean="0"/>
              <a:t> folder consists of a </a:t>
            </a:r>
            <a:r>
              <a:rPr lang="en-US" b="1" u="heavy" dirty="0" smtClean="0"/>
              <a:t>Tasks.txt</a:t>
            </a:r>
            <a:r>
              <a:rPr lang="en-US" dirty="0" smtClean="0"/>
              <a:t> file which contains all the tasks of the user which he/she enters. All the tasks which are added in the app are shown here.</a:t>
            </a:r>
            <a:endParaRPr lang="en-US" dirty="0"/>
          </a:p>
        </p:txBody>
      </p:sp>
    </p:spTree>
    <p:extLst>
      <p:ext uri="{BB962C8B-B14F-4D97-AF65-F5344CB8AC3E}">
        <p14:creationId xmlns:p14="http://schemas.microsoft.com/office/powerpoint/2010/main" val="230524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t>
            </a:r>
            <a:r>
              <a:rPr lang="en-US" dirty="0" smtClean="0"/>
              <a:t>ontd…</a:t>
            </a:r>
            <a:endParaRPr lang="en-US" dirty="0"/>
          </a:p>
        </p:txBody>
      </p:sp>
      <p:sp>
        <p:nvSpPr>
          <p:cNvPr id="3" name="Content Placeholder 2"/>
          <p:cNvSpPr>
            <a:spLocks noGrp="1"/>
          </p:cNvSpPr>
          <p:nvPr>
            <p:ph idx="1"/>
          </p:nvPr>
        </p:nvSpPr>
        <p:spPr/>
        <p:txBody>
          <a:bodyPr/>
          <a:lstStyle/>
          <a:p>
            <a:pPr marL="0" indent="0">
              <a:buNone/>
            </a:pPr>
            <a:r>
              <a:rPr lang="en-US" b="1" u="heavy" dirty="0" smtClean="0"/>
              <a:t>src</a:t>
            </a:r>
            <a:endParaRPr lang="en-US" b="1" u="heavy" dirty="0"/>
          </a:p>
        </p:txBody>
      </p:sp>
      <p:cxnSp>
        <p:nvCxnSpPr>
          <p:cNvPr id="4" name="Straight Connector 3"/>
          <p:cNvCxnSpPr/>
          <p:nvPr/>
        </p:nvCxnSpPr>
        <p:spPr>
          <a:xfrm>
            <a:off x="1776647" y="2030974"/>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a:off x="1776647" y="2564374"/>
            <a:ext cx="762000" cy="0"/>
          </a:xfrm>
          <a:prstGeom prst="line">
            <a:avLst/>
          </a:prstGeom>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2514263" y="2302764"/>
            <a:ext cx="810094" cy="523220"/>
          </a:xfrm>
          <a:prstGeom prst="rect">
            <a:avLst/>
          </a:prstGeom>
          <a:noFill/>
        </p:spPr>
        <p:txBody>
          <a:bodyPr wrap="none" rtlCol="0">
            <a:spAutoFit/>
          </a:bodyPr>
          <a:lstStyle/>
          <a:p>
            <a:r>
              <a:rPr lang="en-US" sz="2800" dirty="0" smtClean="0"/>
              <a:t>com</a:t>
            </a:r>
            <a:endParaRPr lang="en-US" sz="2800" dirty="0"/>
          </a:p>
        </p:txBody>
      </p:sp>
      <p:cxnSp>
        <p:nvCxnSpPr>
          <p:cNvPr id="7" name="Straight Connector 6"/>
          <p:cNvCxnSpPr>
            <a:stCxn id="6" idx="2"/>
          </p:cNvCxnSpPr>
          <p:nvPr/>
        </p:nvCxnSpPr>
        <p:spPr>
          <a:xfrm>
            <a:off x="2919310" y="2825984"/>
            <a:ext cx="0" cy="50039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919310" y="3326374"/>
            <a:ext cx="686137" cy="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3642023" y="3064764"/>
            <a:ext cx="715260" cy="523220"/>
          </a:xfrm>
          <a:prstGeom prst="rect">
            <a:avLst/>
          </a:prstGeom>
          <a:noFill/>
        </p:spPr>
        <p:txBody>
          <a:bodyPr wrap="none" rtlCol="0">
            <a:spAutoFit/>
          </a:bodyPr>
          <a:lstStyle/>
          <a:p>
            <a:r>
              <a:rPr lang="en-US" sz="2800" dirty="0" smtClean="0"/>
              <a:t>ncu</a:t>
            </a:r>
            <a:endParaRPr lang="en-US" sz="2800" dirty="0"/>
          </a:p>
        </p:txBody>
      </p:sp>
      <p:cxnSp>
        <p:nvCxnSpPr>
          <p:cNvPr id="10" name="Straight Connector 9"/>
          <p:cNvCxnSpPr>
            <a:stCxn id="9" idx="2"/>
          </p:cNvCxnSpPr>
          <p:nvPr/>
        </p:nvCxnSpPr>
        <p:spPr>
          <a:xfrm>
            <a:off x="3999653" y="3587984"/>
            <a:ext cx="0" cy="50039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999653" y="4088374"/>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3999653" y="4088374"/>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3999653" y="4621774"/>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3999653" y="4621774"/>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999653" y="5155174"/>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3999653" y="5155174"/>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999653" y="5612374"/>
            <a:ext cx="59639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596047" y="3903708"/>
            <a:ext cx="1188082" cy="369332"/>
          </a:xfrm>
          <a:prstGeom prst="rect">
            <a:avLst/>
          </a:prstGeom>
          <a:noFill/>
        </p:spPr>
        <p:txBody>
          <a:bodyPr wrap="none" rtlCol="0">
            <a:spAutoFit/>
          </a:bodyPr>
          <a:lstStyle/>
          <a:p>
            <a:r>
              <a:rPr lang="en-US" dirty="0" smtClean="0"/>
              <a:t>exceptions</a:t>
            </a:r>
            <a:endParaRPr lang="en-US" dirty="0"/>
          </a:p>
        </p:txBody>
      </p:sp>
      <p:sp>
        <p:nvSpPr>
          <p:cNvPr id="19" name="TextBox 18"/>
          <p:cNvSpPr txBox="1"/>
          <p:nvPr/>
        </p:nvSpPr>
        <p:spPr>
          <a:xfrm>
            <a:off x="4596047" y="4436894"/>
            <a:ext cx="654346" cy="369332"/>
          </a:xfrm>
          <a:prstGeom prst="rect">
            <a:avLst/>
          </a:prstGeom>
          <a:noFill/>
        </p:spPr>
        <p:txBody>
          <a:bodyPr wrap="none" rtlCol="0">
            <a:spAutoFit/>
          </a:bodyPr>
          <a:lstStyle/>
          <a:p>
            <a:r>
              <a:rPr lang="en-US" dirty="0" smtClean="0"/>
              <a:t>main</a:t>
            </a:r>
            <a:endParaRPr lang="en-US" dirty="0"/>
          </a:p>
        </p:txBody>
      </p:sp>
      <p:sp>
        <p:nvSpPr>
          <p:cNvPr id="20" name="TextBox 19"/>
          <p:cNvSpPr txBox="1"/>
          <p:nvPr/>
        </p:nvSpPr>
        <p:spPr>
          <a:xfrm>
            <a:off x="4596047" y="4970508"/>
            <a:ext cx="728084" cy="369332"/>
          </a:xfrm>
          <a:prstGeom prst="rect">
            <a:avLst/>
          </a:prstGeom>
          <a:noFill/>
        </p:spPr>
        <p:txBody>
          <a:bodyPr wrap="none" rtlCol="0">
            <a:spAutoFit/>
          </a:bodyPr>
          <a:lstStyle/>
          <a:p>
            <a:r>
              <a:rPr lang="en-US" dirty="0" smtClean="0"/>
              <a:t>menu</a:t>
            </a:r>
            <a:endParaRPr lang="en-US" dirty="0"/>
          </a:p>
        </p:txBody>
      </p:sp>
      <p:sp>
        <p:nvSpPr>
          <p:cNvPr id="21" name="TextBox 20"/>
          <p:cNvSpPr txBox="1"/>
          <p:nvPr/>
        </p:nvSpPr>
        <p:spPr>
          <a:xfrm>
            <a:off x="4587828" y="5427708"/>
            <a:ext cx="1094659" cy="369332"/>
          </a:xfrm>
          <a:prstGeom prst="rect">
            <a:avLst/>
          </a:prstGeom>
          <a:noFill/>
        </p:spPr>
        <p:txBody>
          <a:bodyPr wrap="none" rtlCol="0">
            <a:spAutoFit/>
          </a:bodyPr>
          <a:lstStyle/>
          <a:p>
            <a:r>
              <a:rPr lang="en-US" dirty="0" smtClean="0"/>
              <a:t>validators</a:t>
            </a:r>
            <a:endParaRPr lang="en-US" dirty="0"/>
          </a:p>
        </p:txBody>
      </p:sp>
      <p:cxnSp>
        <p:nvCxnSpPr>
          <p:cNvPr id="23" name="Straight Connector 22"/>
          <p:cNvCxnSpPr/>
          <p:nvPr/>
        </p:nvCxnSpPr>
        <p:spPr>
          <a:xfrm>
            <a:off x="5943600" y="1600200"/>
            <a:ext cx="0" cy="4572000"/>
          </a:xfrm>
          <a:prstGeom prst="line">
            <a:avLst/>
          </a:prstGeom>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6190151" y="2375148"/>
            <a:ext cx="2286000" cy="2862322"/>
          </a:xfrm>
          <a:prstGeom prst="rect">
            <a:avLst/>
          </a:prstGeom>
          <a:noFill/>
        </p:spPr>
        <p:txBody>
          <a:bodyPr wrap="square" rtlCol="0">
            <a:spAutoFit/>
          </a:bodyPr>
          <a:lstStyle/>
          <a:p>
            <a:r>
              <a:rPr lang="en-US" dirty="0" smtClean="0"/>
              <a:t>This folder is made to save all the code files made by us. The code files are saved in the sub-directories according to the topics. This helps in the proper differentiation of the files.</a:t>
            </a:r>
            <a:endParaRPr lang="en-US" dirty="0"/>
          </a:p>
        </p:txBody>
      </p:sp>
    </p:spTree>
    <p:extLst>
      <p:ext uri="{BB962C8B-B14F-4D97-AF65-F5344CB8AC3E}">
        <p14:creationId xmlns:p14="http://schemas.microsoft.com/office/powerpoint/2010/main" val="229938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Folder</a:t>
            </a:r>
            <a:endParaRPr lang="en-US" dirty="0"/>
          </a:p>
        </p:txBody>
      </p:sp>
      <p:sp>
        <p:nvSpPr>
          <p:cNvPr id="3" name="Content Placeholder 2"/>
          <p:cNvSpPr>
            <a:spLocks noGrp="1"/>
          </p:cNvSpPr>
          <p:nvPr>
            <p:ph idx="1"/>
          </p:nvPr>
        </p:nvSpPr>
        <p:spPr/>
        <p:txBody>
          <a:bodyPr>
            <a:normAutofit fontScale="92500" lnSpcReduction="10000"/>
          </a:bodyPr>
          <a:lstStyle/>
          <a:p>
            <a:pPr marL="82296" indent="0">
              <a:buNone/>
            </a:pPr>
            <a:r>
              <a:rPr lang="en-US" dirty="0" smtClean="0"/>
              <a:t>Exceptions folder include following three programs</a:t>
            </a:r>
          </a:p>
          <a:p>
            <a:pPr marL="596646" indent="-514350">
              <a:buFont typeface="+mj-lt"/>
              <a:buAutoNum type="arabicPeriod"/>
            </a:pPr>
            <a:r>
              <a:rPr lang="en-US" b="1" dirty="0" smtClean="0"/>
              <a:t>EmptyFileNameException: </a:t>
            </a:r>
          </a:p>
          <a:p>
            <a:pPr marL="596646" indent="-514350">
              <a:buFont typeface="+mj-lt"/>
              <a:buAutoNum type="arabicPeriod"/>
            </a:pPr>
            <a:r>
              <a:rPr lang="en-US" b="1" dirty="0" smtClean="0"/>
              <a:t>MissSpecialCharacterException: </a:t>
            </a:r>
            <a:r>
              <a:rPr lang="en-US" dirty="0" smtClean="0"/>
              <a:t>It throws an exception when username or password do not contain special characters like @, etc.</a:t>
            </a:r>
          </a:p>
          <a:p>
            <a:pPr marL="596646" indent="-514350">
              <a:buFont typeface="+mj-lt"/>
              <a:buAutoNum type="arabicPeriod"/>
            </a:pPr>
            <a:r>
              <a:rPr lang="en-US" b="1" dirty="0" smtClean="0"/>
              <a:t>UserLengthException: </a:t>
            </a:r>
            <a:r>
              <a:rPr lang="en-US" dirty="0" smtClean="0"/>
              <a:t>It throws an exception when username’s or password’s length are not up to 8 characters.</a:t>
            </a:r>
          </a:p>
          <a:p>
            <a:pPr marL="596646" indent="-514350">
              <a:buFont typeface="+mj-lt"/>
              <a:buAutoNum type="arabicPeriod"/>
            </a:pPr>
            <a:endParaRPr lang="en-US" dirty="0" smtClean="0"/>
          </a:p>
        </p:txBody>
      </p:sp>
    </p:spTree>
    <p:extLst>
      <p:ext uri="{BB962C8B-B14F-4D97-AF65-F5344CB8AC3E}">
        <p14:creationId xmlns:p14="http://schemas.microsoft.com/office/powerpoint/2010/main" val="452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Folder</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r>
              <a:rPr lang="en-US" dirty="0" smtClean="0"/>
              <a:t>This folder includes following programs</a:t>
            </a:r>
          </a:p>
          <a:p>
            <a:pPr marL="596646" indent="-514350">
              <a:buFont typeface="+mj-lt"/>
              <a:buAutoNum type="arabicPeriod"/>
            </a:pPr>
            <a:r>
              <a:rPr lang="en-US" dirty="0" smtClean="0"/>
              <a:t>Adding</a:t>
            </a:r>
          </a:p>
          <a:p>
            <a:pPr marL="596646" indent="-514350">
              <a:buFont typeface="+mj-lt"/>
              <a:buAutoNum type="arabicPeriod"/>
            </a:pPr>
            <a:r>
              <a:rPr lang="en-US" dirty="0" smtClean="0"/>
              <a:t>Deletecmd</a:t>
            </a:r>
          </a:p>
          <a:p>
            <a:pPr marL="596646" indent="-514350">
              <a:buFont typeface="+mj-lt"/>
              <a:buAutoNum type="arabicPeriod"/>
            </a:pPr>
            <a:r>
              <a:rPr lang="en-US" dirty="0" smtClean="0"/>
              <a:t>Deletefile</a:t>
            </a:r>
          </a:p>
          <a:p>
            <a:pPr marL="596646" indent="-514350">
              <a:buFont typeface="+mj-lt"/>
              <a:buAutoNum type="arabicPeriod"/>
            </a:pPr>
            <a:r>
              <a:rPr lang="en-US" dirty="0" smtClean="0"/>
              <a:t>Deleterecord</a:t>
            </a:r>
            <a:endParaRPr lang="en-US" dirty="0" smtClean="0"/>
          </a:p>
          <a:p>
            <a:pPr marL="596646" indent="-514350">
              <a:buFont typeface="+mj-lt"/>
              <a:buAutoNum type="arabicPeriod"/>
            </a:pPr>
            <a:r>
              <a:rPr lang="en-US" dirty="0" smtClean="0"/>
              <a:t>Show</a:t>
            </a:r>
          </a:p>
          <a:p>
            <a:pPr marL="596646" indent="-514350">
              <a:buFont typeface="+mj-lt"/>
              <a:buAutoNum type="arabicPeriod"/>
            </a:pPr>
            <a:r>
              <a:rPr lang="en-US" dirty="0" smtClean="0"/>
              <a:t>Showfile</a:t>
            </a:r>
          </a:p>
          <a:p>
            <a:pPr marL="596646" indent="-514350">
              <a:buFont typeface="+mj-lt"/>
              <a:buAutoNum type="arabicPeriod"/>
            </a:pPr>
            <a:r>
              <a:rPr lang="en-US" dirty="0" smtClean="0"/>
              <a:t>Updatehour</a:t>
            </a:r>
          </a:p>
          <a:p>
            <a:pPr marL="596646" indent="-514350">
              <a:buFont typeface="+mj-lt"/>
              <a:buAutoNum type="arabicPeriod"/>
            </a:pPr>
            <a:r>
              <a:rPr lang="en-US" dirty="0" smtClean="0"/>
              <a:t>Updateroutine</a:t>
            </a:r>
            <a:endParaRPr lang="en-US" dirty="0" smtClean="0"/>
          </a:p>
          <a:p>
            <a:pPr marL="596646" indent="-514350">
              <a:buFont typeface="+mj-lt"/>
              <a:buAutoNum type="arabicPeriod"/>
            </a:pPr>
            <a:r>
              <a:rPr lang="en-US" dirty="0"/>
              <a:t>S</a:t>
            </a:r>
            <a:r>
              <a:rPr lang="en-US" dirty="0" smtClean="0"/>
              <a:t>tart</a:t>
            </a:r>
          </a:p>
          <a:p>
            <a:pPr marL="596646" indent="-514350">
              <a:buFont typeface="+mj-lt"/>
              <a:buAutoNum type="arabicPeriod"/>
            </a:pPr>
            <a:r>
              <a:rPr lang="en-US" dirty="0"/>
              <a:t>T</a:t>
            </a:r>
            <a:r>
              <a:rPr lang="en-US" dirty="0" smtClean="0"/>
              <a:t>ime</a:t>
            </a:r>
            <a:endParaRPr lang="en-US" dirty="0"/>
          </a:p>
        </p:txBody>
      </p:sp>
    </p:spTree>
    <p:extLst>
      <p:ext uri="{BB962C8B-B14F-4D97-AF65-F5344CB8AC3E}">
        <p14:creationId xmlns:p14="http://schemas.microsoft.com/office/powerpoint/2010/main" val="230969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Compilation</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b="1" dirty="0" smtClean="0"/>
              <a:t>First compile execution classes</a:t>
            </a:r>
          </a:p>
          <a:p>
            <a:pPr marL="0" indent="0">
              <a:buNone/>
            </a:pPr>
            <a:r>
              <a:rPr lang="fr-FR" sz="2800" dirty="0" smtClean="0"/>
              <a:t>      javac -d classes/ src/com/ncu/exceptions/.java</a:t>
            </a:r>
          </a:p>
          <a:p>
            <a:pPr marL="514350" indent="-514350">
              <a:buFont typeface="+mj-lt"/>
              <a:buAutoNum type="arabicPeriod" startAt="2"/>
            </a:pPr>
            <a:r>
              <a:rPr lang="en-US" b="1" dirty="0" smtClean="0"/>
              <a:t>Compile NameValidator class</a:t>
            </a:r>
          </a:p>
          <a:p>
            <a:pPr marL="0" indent="0">
              <a:buNone/>
            </a:pPr>
            <a:r>
              <a:rPr lang="pt-BR" sz="2800" dirty="0" smtClean="0"/>
              <a:t>       javac -cp classes/ -d classes/   	src/com/ncu/validators/NameValidator.java</a:t>
            </a:r>
          </a:p>
          <a:p>
            <a:pPr marL="514350" indent="-514350">
              <a:buFont typeface="+mj-lt"/>
              <a:buAutoNum type="arabicPeriod" startAt="3"/>
            </a:pPr>
            <a:r>
              <a:rPr lang="pt-BR" b="1" dirty="0" smtClean="0"/>
              <a:t>Compile menu class</a:t>
            </a:r>
          </a:p>
          <a:p>
            <a:pPr marL="0" indent="0">
              <a:buNone/>
            </a:pPr>
            <a:r>
              <a:rPr lang="fr-FR" sz="2800" dirty="0" smtClean="0"/>
              <a:t>       javac -d classes/ src/com/ncu/menu/.java</a:t>
            </a:r>
          </a:p>
          <a:p>
            <a:pPr marL="514350" indent="-514350">
              <a:buFont typeface="+mj-lt"/>
              <a:buAutoNum type="arabicPeriod" startAt="4"/>
            </a:pPr>
            <a:r>
              <a:rPr lang="fr-FR" b="1" dirty="0" smtClean="0"/>
              <a:t>Compile main.java class</a:t>
            </a:r>
          </a:p>
          <a:p>
            <a:pPr marL="0" indent="0">
              <a:buNone/>
            </a:pPr>
            <a:r>
              <a:rPr lang="fr-FR" sz="2800" dirty="0" smtClean="0"/>
              <a:t>       javac -cp classes/ -d classes/     	src/com/ncu/main/pmain.java</a:t>
            </a:r>
          </a:p>
          <a:p>
            <a:pPr marL="514350" indent="-514350">
              <a:buFont typeface="+mj-lt"/>
              <a:buAutoNum type="arabicPeriod" startAt="5"/>
            </a:pPr>
            <a:r>
              <a:rPr lang="fr-FR" b="1" dirty="0" smtClean="0"/>
              <a:t> Run main class</a:t>
            </a:r>
          </a:p>
          <a:p>
            <a:pPr marL="0" indent="0">
              <a:buNone/>
            </a:pPr>
            <a:r>
              <a:rPr lang="fr-FR" sz="2800" dirty="0" smtClean="0"/>
              <a:t>        java -cp classes/ com.ncu.main.pmain</a:t>
            </a:r>
          </a:p>
        </p:txBody>
      </p:sp>
    </p:spTree>
    <p:extLst>
      <p:ext uri="{BB962C8B-B14F-4D97-AF65-F5344CB8AC3E}">
        <p14:creationId xmlns:p14="http://schemas.microsoft.com/office/powerpoint/2010/main" val="39995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Results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0" y="1676400"/>
            <a:ext cx="7499350" cy="4218384"/>
          </a:xfrm>
        </p:spPr>
      </p:pic>
    </p:spTree>
    <p:extLst>
      <p:ext uri="{BB962C8B-B14F-4D97-AF65-F5344CB8AC3E}">
        <p14:creationId xmlns:p14="http://schemas.microsoft.com/office/powerpoint/2010/main" val="347812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410383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3033643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270508"/>
            <a:ext cx="7499350" cy="3155183"/>
          </a:xfrm>
        </p:spPr>
      </p:pic>
    </p:spTree>
    <p:extLst>
      <p:ext uri="{BB962C8B-B14F-4D97-AF65-F5344CB8AC3E}">
        <p14:creationId xmlns:p14="http://schemas.microsoft.com/office/powerpoint/2010/main" val="408450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Contents</a:t>
            </a:r>
            <a:endParaRPr lang="en-US" dirty="0"/>
          </a:p>
        </p:txBody>
      </p:sp>
      <p:sp>
        <p:nvSpPr>
          <p:cNvPr id="4" name="Content Placeholder 3"/>
          <p:cNvSpPr>
            <a:spLocks noGrp="1"/>
          </p:cNvSpPr>
          <p:nvPr>
            <p:ph idx="1"/>
          </p:nvPr>
        </p:nvSpPr>
        <p:spPr/>
        <p:txBody>
          <a:bodyPr/>
          <a:lstStyle/>
          <a:p>
            <a:r>
              <a:rPr lang="en-US" dirty="0" smtClean="0"/>
              <a:t>Why this App?</a:t>
            </a:r>
          </a:p>
          <a:p>
            <a:r>
              <a:rPr lang="en-US" dirty="0" smtClean="0"/>
              <a:t>How we made this App?</a:t>
            </a:r>
          </a:p>
          <a:p>
            <a:r>
              <a:rPr lang="en-US" dirty="0" smtClean="0"/>
              <a:t>Exceptions</a:t>
            </a:r>
          </a:p>
          <a:p>
            <a:r>
              <a:rPr lang="en-US" dirty="0" smtClean="0"/>
              <a:t>Packages</a:t>
            </a:r>
          </a:p>
          <a:p>
            <a:r>
              <a:rPr lang="en-US" dirty="0" smtClean="0"/>
              <a:t>File Handling</a:t>
            </a:r>
          </a:p>
          <a:p>
            <a:r>
              <a:rPr lang="en-US" dirty="0" smtClean="0"/>
              <a:t>Project Directory Structure</a:t>
            </a:r>
          </a:p>
          <a:p>
            <a:r>
              <a:rPr lang="en-US" dirty="0" smtClean="0"/>
              <a:t>Project Compilation</a:t>
            </a:r>
          </a:p>
          <a:p>
            <a:r>
              <a:rPr lang="en-US" dirty="0" smtClean="0"/>
              <a:t>Output Results</a:t>
            </a:r>
          </a:p>
          <a:p>
            <a:pPr marL="82296" indent="0">
              <a:buNone/>
            </a:pPr>
            <a:endParaRPr lang="en-US" dirty="0" smtClean="0"/>
          </a:p>
          <a:p>
            <a:endParaRPr lang="en-US" dirty="0"/>
          </a:p>
        </p:txBody>
      </p:sp>
    </p:spTree>
    <p:extLst>
      <p:ext uri="{BB962C8B-B14F-4D97-AF65-F5344CB8AC3E}">
        <p14:creationId xmlns:p14="http://schemas.microsoft.com/office/powerpoint/2010/main" val="633896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126962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3877027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5100" y="1738908"/>
            <a:ext cx="7499350" cy="4218384"/>
          </a:xfrm>
        </p:spPr>
      </p:pic>
    </p:spTree>
    <p:extLst>
      <p:ext uri="{BB962C8B-B14F-4D97-AF65-F5344CB8AC3E}">
        <p14:creationId xmlns:p14="http://schemas.microsoft.com/office/powerpoint/2010/main" val="319222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2692723"/>
            <a:ext cx="7499350" cy="2310753"/>
          </a:xfrm>
        </p:spPr>
      </p:pic>
    </p:spTree>
    <p:extLst>
      <p:ext uri="{BB962C8B-B14F-4D97-AF65-F5344CB8AC3E}">
        <p14:creationId xmlns:p14="http://schemas.microsoft.com/office/powerpoint/2010/main" val="2041089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                    Thank You</a:t>
            </a:r>
            <a:endParaRPr lang="en-US" dirty="0"/>
          </a:p>
        </p:txBody>
      </p:sp>
    </p:spTree>
    <p:extLst>
      <p:ext uri="{BB962C8B-B14F-4D97-AF65-F5344CB8AC3E}">
        <p14:creationId xmlns:p14="http://schemas.microsoft.com/office/powerpoint/2010/main" val="14545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App?</a:t>
            </a:r>
            <a:endParaRPr lang="en-US" dirty="0"/>
          </a:p>
        </p:txBody>
      </p:sp>
      <p:sp>
        <p:nvSpPr>
          <p:cNvPr id="3" name="Content Placeholder 2"/>
          <p:cNvSpPr>
            <a:spLocks noGrp="1"/>
          </p:cNvSpPr>
          <p:nvPr>
            <p:ph idx="1"/>
          </p:nvPr>
        </p:nvSpPr>
        <p:spPr/>
        <p:txBody>
          <a:bodyPr/>
          <a:lstStyle/>
          <a:p>
            <a:r>
              <a:rPr lang="en-US" dirty="0" smtClean="0"/>
              <a:t>Helps a person to keep a check on his daily routine</a:t>
            </a:r>
          </a:p>
          <a:p>
            <a:r>
              <a:rPr lang="en-US" dirty="0" smtClean="0"/>
              <a:t>Helps a person to maintain a healthy lifestyle</a:t>
            </a:r>
          </a:p>
          <a:p>
            <a:r>
              <a:rPr lang="en-US" dirty="0" smtClean="0"/>
              <a:t>A person is able to change his/her bad routine habits accordingly</a:t>
            </a:r>
          </a:p>
          <a:p>
            <a:r>
              <a:rPr lang="en-US" dirty="0" smtClean="0"/>
              <a:t>It helps a person to become more efficient in everyday life</a:t>
            </a:r>
            <a:endParaRPr lang="en-US" dirty="0"/>
          </a:p>
        </p:txBody>
      </p:sp>
    </p:spTree>
    <p:extLst>
      <p:ext uri="{BB962C8B-B14F-4D97-AF65-F5344CB8AC3E}">
        <p14:creationId xmlns:p14="http://schemas.microsoft.com/office/powerpoint/2010/main" val="314125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made this App?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This app is made using JAVA language. We have mainly used following topics to make this app:</a:t>
            </a:r>
          </a:p>
          <a:p>
            <a:r>
              <a:rPr lang="en-US" dirty="0" smtClean="0"/>
              <a:t>Exceptions</a:t>
            </a:r>
          </a:p>
          <a:p>
            <a:r>
              <a:rPr lang="en-US" dirty="0" smtClean="0"/>
              <a:t>Packages</a:t>
            </a:r>
          </a:p>
          <a:p>
            <a:r>
              <a:rPr lang="en-US" dirty="0" smtClean="0"/>
              <a:t>File Handling</a:t>
            </a:r>
          </a:p>
          <a:p>
            <a:pPr marL="0" indent="0">
              <a:buNone/>
            </a:pPr>
            <a:endParaRPr lang="en-US" dirty="0"/>
          </a:p>
        </p:txBody>
      </p:sp>
    </p:spTree>
    <p:extLst>
      <p:ext uri="{BB962C8B-B14F-4D97-AF65-F5344CB8AC3E}">
        <p14:creationId xmlns:p14="http://schemas.microsoft.com/office/powerpoint/2010/main" val="253707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normAutofit/>
          </a:bodyPr>
          <a:lstStyle/>
          <a:p>
            <a:pPr marL="82296" indent="0">
              <a:buNone/>
            </a:pPr>
            <a:endParaRPr lang="en-IN" dirty="0"/>
          </a:p>
          <a:p>
            <a:pPr marL="82296" indent="0">
              <a:buNone/>
            </a:pPr>
            <a:r>
              <a:rPr lang="en-IN" dirty="0" smtClean="0"/>
              <a:t>An </a:t>
            </a:r>
            <a:r>
              <a:rPr lang="en-IN" dirty="0"/>
              <a:t>exception can occur for many different reasons like the following:</a:t>
            </a:r>
          </a:p>
          <a:p>
            <a:r>
              <a:rPr lang="en-IN" dirty="0"/>
              <a:t>1. A user has entered an invalid data.</a:t>
            </a:r>
          </a:p>
          <a:p>
            <a:r>
              <a:rPr lang="en-IN" dirty="0"/>
              <a:t>2. A file that needs to be opened cannot be found.</a:t>
            </a:r>
          </a:p>
          <a:p>
            <a:pPr marL="82296" indent="0">
              <a:buNone/>
            </a:pPr>
            <a:endParaRPr lang="en-US" dirty="0"/>
          </a:p>
        </p:txBody>
      </p:sp>
    </p:spTree>
    <p:extLst>
      <p:ext uri="{BB962C8B-B14F-4D97-AF65-F5344CB8AC3E}">
        <p14:creationId xmlns:p14="http://schemas.microsoft.com/office/powerpoint/2010/main" val="128264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Productivity Calculator App: A java application to display how many productive hours we have in a day where we can also add, update and delete the routine-tasks in the list.</a:t>
            </a:r>
          </a:p>
          <a:p>
            <a:pPr marL="0" indent="0">
              <a:buNone/>
            </a:pPr>
            <a:endParaRPr lang="en-US" dirty="0" smtClean="0"/>
          </a:p>
          <a:p>
            <a:pPr marL="0" indent="0">
              <a:buNone/>
            </a:pPr>
            <a:r>
              <a:rPr lang="en-US" dirty="0" smtClean="0"/>
              <a:t>Definition of Done:</a:t>
            </a:r>
          </a:p>
          <a:p>
            <a:pPr marL="571500" indent="-571500">
              <a:buAutoNum type="romanLcPeriod"/>
            </a:pPr>
            <a:r>
              <a:rPr lang="en-US" dirty="0" smtClean="0"/>
              <a:t>The system should ask user to enter user name and password. On successful login, System asks to create a task     list for the logged user.</a:t>
            </a:r>
          </a:p>
          <a:p>
            <a:pPr marL="571500" indent="-571500">
              <a:buAutoNum type="romanLcPeriod"/>
            </a:pPr>
            <a:r>
              <a:rPr lang="en-US" dirty="0" smtClean="0"/>
              <a:t>The system should ask user to enter an option from the selected list of operations(Add, Update, Delete)</a:t>
            </a:r>
          </a:p>
          <a:p>
            <a:pPr marL="571500" indent="-571500">
              <a:buAutoNum type="romanLcPeriod"/>
            </a:pPr>
            <a:r>
              <a:rPr lang="en-US" dirty="0" smtClean="0"/>
              <a:t>The user should enter the routine tasks, category(Productive/Non-Productive) and the hours the task takes to get accomplished. Upon segregation of essential but non-productive tasks, the user needs to calculate the number of productive hours he is left with.</a:t>
            </a:r>
          </a:p>
        </p:txBody>
      </p:sp>
    </p:spTree>
    <p:extLst>
      <p:ext uri="{BB962C8B-B14F-4D97-AF65-F5344CB8AC3E}">
        <p14:creationId xmlns:p14="http://schemas.microsoft.com/office/powerpoint/2010/main" val="1366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t>
            </a:r>
            <a:r>
              <a:rPr lang="en-US" dirty="0" smtClean="0"/>
              <a:t>ontd…</a:t>
            </a:r>
            <a:endParaRPr lang="en-US" dirty="0"/>
          </a:p>
        </p:txBody>
      </p:sp>
      <p:sp>
        <p:nvSpPr>
          <p:cNvPr id="3" name="Content Placeholder 2"/>
          <p:cNvSpPr>
            <a:spLocks noGrp="1"/>
          </p:cNvSpPr>
          <p:nvPr>
            <p:ph idx="1"/>
          </p:nvPr>
        </p:nvSpPr>
        <p:spPr>
          <a:xfrm>
            <a:off x="1371600" y="1752600"/>
            <a:ext cx="7498080" cy="4800600"/>
          </a:xfrm>
        </p:spPr>
        <p:txBody>
          <a:bodyPr>
            <a:normAutofit/>
          </a:bodyPr>
          <a:lstStyle/>
          <a:p>
            <a:pPr marL="571500" indent="-571500">
              <a:buFont typeface="+mj-lt"/>
              <a:buAutoNum type="romanLcPeriod" startAt="4"/>
            </a:pPr>
            <a:r>
              <a:rPr lang="en-US" sz="2200" dirty="0" smtClean="0"/>
              <a:t>The system should perform the desired operations on the Productivity_Calculator.txt file for the logged-in user (Add, Delete, Update, display).</a:t>
            </a:r>
          </a:p>
          <a:p>
            <a:pPr marL="571500" indent="-571500">
              <a:buFont typeface="+mj-lt"/>
              <a:buAutoNum type="romanLcPeriod" startAt="4"/>
            </a:pPr>
            <a:r>
              <a:rPr lang="en-US" sz="2200" dirty="0" smtClean="0"/>
              <a:t>The project directory structure should explain about all subdirectories and what kind of files to be kept into particular sub directory.</a:t>
            </a:r>
          </a:p>
          <a:p>
            <a:pPr marL="571500" indent="-571500">
              <a:buFont typeface="+mj-lt"/>
              <a:buAutoNum type="romanLcPeriod" startAt="4"/>
            </a:pPr>
            <a:r>
              <a:rPr lang="en-US" sz="2200" dirty="0" smtClean="0"/>
              <a:t>All configuration data should be kept in properties files. It should maintainable based on different categories.</a:t>
            </a:r>
          </a:p>
          <a:p>
            <a:pPr marL="571500" indent="-571500">
              <a:buFont typeface="+mj-lt"/>
              <a:buAutoNum type="romanLcPeriod" startAt="4"/>
            </a:pPr>
            <a:endParaRPr lang="en-US" sz="2200" dirty="0"/>
          </a:p>
        </p:txBody>
      </p:sp>
    </p:spTree>
    <p:extLst>
      <p:ext uri="{BB962C8B-B14F-4D97-AF65-F5344CB8AC3E}">
        <p14:creationId xmlns:p14="http://schemas.microsoft.com/office/powerpoint/2010/main" val="285259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Directory Structure</a:t>
            </a:r>
            <a:endParaRPr lang="en-US" dirty="0"/>
          </a:p>
        </p:txBody>
      </p:sp>
      <p:sp>
        <p:nvSpPr>
          <p:cNvPr id="3" name="Content Placeholder 2"/>
          <p:cNvSpPr>
            <a:spLocks noGrp="1"/>
          </p:cNvSpPr>
          <p:nvPr>
            <p:ph idx="1"/>
          </p:nvPr>
        </p:nvSpPr>
        <p:spPr>
          <a:xfrm>
            <a:off x="381000" y="1667152"/>
            <a:ext cx="8229600" cy="4525963"/>
          </a:xfrm>
        </p:spPr>
        <p:txBody>
          <a:bodyPr/>
          <a:lstStyle/>
          <a:p>
            <a:pPr marL="0" indent="0">
              <a:buNone/>
            </a:pPr>
            <a:r>
              <a:rPr lang="en-US" sz="2800" dirty="0" smtClean="0">
                <a:solidFill>
                  <a:srgbClr val="000000">
                    <a:lumMod val="75000"/>
                    <a:lumOff val="25000"/>
                  </a:srgbClr>
                </a:solidFill>
              </a:rPr>
              <a:t>         The project directory structure should explain      	about all subdirectories and what kind of files to 	be kept into particular sub directory.</a:t>
            </a:r>
          </a:p>
          <a:p>
            <a:pPr marL="0" indent="0">
              <a:buNone/>
            </a:pPr>
            <a:r>
              <a:rPr lang="en-US" sz="2400" b="1" dirty="0" smtClean="0">
                <a:solidFill>
                  <a:srgbClr val="000000">
                    <a:lumMod val="75000"/>
                    <a:lumOff val="25000"/>
                  </a:srgbClr>
                </a:solidFill>
              </a:rPr>
              <a:t>            </a:t>
            </a:r>
            <a:r>
              <a:rPr lang="en-US" sz="2400" b="1" u="heavy" dirty="0" smtClean="0">
                <a:solidFill>
                  <a:srgbClr val="000000">
                    <a:lumMod val="75000"/>
                    <a:lumOff val="25000"/>
                  </a:srgbClr>
                </a:solidFill>
              </a:rPr>
              <a:t>Productivity Calculator App</a:t>
            </a:r>
            <a:endParaRPr lang="en-US" sz="2400" b="1" u="heavy" dirty="0"/>
          </a:p>
        </p:txBody>
      </p:sp>
      <p:cxnSp>
        <p:nvCxnSpPr>
          <p:cNvPr id="9" name="Straight Connector 8"/>
          <p:cNvCxnSpPr/>
          <p:nvPr/>
        </p:nvCxnSpPr>
        <p:spPr>
          <a:xfrm>
            <a:off x="3096623" y="3514344"/>
            <a:ext cx="0" cy="6096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096623" y="4123944"/>
            <a:ext cx="762000"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3904342" y="3939278"/>
            <a:ext cx="830677" cy="369332"/>
          </a:xfrm>
          <a:prstGeom prst="rect">
            <a:avLst/>
          </a:prstGeom>
          <a:noFill/>
        </p:spPr>
        <p:txBody>
          <a:bodyPr wrap="none" rtlCol="0">
            <a:spAutoFit/>
          </a:bodyPr>
          <a:lstStyle/>
          <a:p>
            <a:r>
              <a:rPr lang="en-US" dirty="0" smtClean="0"/>
              <a:t>classes</a:t>
            </a:r>
            <a:endParaRPr lang="en-US" dirty="0"/>
          </a:p>
        </p:txBody>
      </p:sp>
      <p:cxnSp>
        <p:nvCxnSpPr>
          <p:cNvPr id="15" name="Straight Connector 14"/>
          <p:cNvCxnSpPr/>
          <p:nvPr/>
        </p:nvCxnSpPr>
        <p:spPr>
          <a:xfrm>
            <a:off x="3096623" y="4123944"/>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096623" y="4809744"/>
            <a:ext cx="762000"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911362" y="4625078"/>
            <a:ext cx="845040" cy="369332"/>
          </a:xfrm>
          <a:prstGeom prst="rect">
            <a:avLst/>
          </a:prstGeom>
          <a:noFill/>
        </p:spPr>
        <p:txBody>
          <a:bodyPr wrap="none" rtlCol="0">
            <a:spAutoFit/>
          </a:bodyPr>
          <a:lstStyle/>
          <a:p>
            <a:r>
              <a:rPr lang="en-US" dirty="0" smtClean="0"/>
              <a:t>configs</a:t>
            </a:r>
            <a:endParaRPr lang="en-US" dirty="0"/>
          </a:p>
        </p:txBody>
      </p:sp>
      <p:cxnSp>
        <p:nvCxnSpPr>
          <p:cNvPr id="20" name="Straight Connector 19"/>
          <p:cNvCxnSpPr/>
          <p:nvPr/>
        </p:nvCxnSpPr>
        <p:spPr>
          <a:xfrm>
            <a:off x="3096623" y="4809744"/>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096623" y="6096000"/>
            <a:ext cx="807719" cy="0"/>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911362" y="5911334"/>
            <a:ext cx="448969" cy="369332"/>
          </a:xfrm>
          <a:prstGeom prst="rect">
            <a:avLst/>
          </a:prstGeom>
          <a:noFill/>
        </p:spPr>
        <p:txBody>
          <a:bodyPr wrap="none" rtlCol="0">
            <a:spAutoFit/>
          </a:bodyPr>
          <a:lstStyle/>
          <a:p>
            <a:r>
              <a:rPr lang="en-US" dirty="0" smtClean="0"/>
              <a:t>src</a:t>
            </a:r>
            <a:endParaRPr lang="en-US" dirty="0"/>
          </a:p>
        </p:txBody>
      </p:sp>
      <p:cxnSp>
        <p:nvCxnSpPr>
          <p:cNvPr id="5" name="Straight Connector 4"/>
          <p:cNvCxnSpPr/>
          <p:nvPr/>
        </p:nvCxnSpPr>
        <p:spPr>
          <a:xfrm>
            <a:off x="3096623" y="5495544"/>
            <a:ext cx="0" cy="600456"/>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096623" y="5495544"/>
            <a:ext cx="762000"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932512" y="5310878"/>
            <a:ext cx="574196" cy="369332"/>
          </a:xfrm>
          <a:prstGeom prst="rect">
            <a:avLst/>
          </a:prstGeom>
          <a:noFill/>
        </p:spPr>
        <p:txBody>
          <a:bodyPr wrap="none" rtlCol="0">
            <a:spAutoFit/>
          </a:bodyPr>
          <a:lstStyle/>
          <a:p>
            <a:r>
              <a:rPr lang="en-US" dirty="0" smtClean="0"/>
              <a:t>data</a:t>
            </a:r>
            <a:endParaRPr lang="en-US" dirty="0"/>
          </a:p>
        </p:txBody>
      </p:sp>
    </p:spTree>
    <p:extLst>
      <p:ext uri="{BB962C8B-B14F-4D97-AF65-F5344CB8AC3E}">
        <p14:creationId xmlns:p14="http://schemas.microsoft.com/office/powerpoint/2010/main" val="259623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t>
            </a:r>
            <a:r>
              <a:rPr lang="en-US" dirty="0" smtClean="0"/>
              <a:t>ontd…</a:t>
            </a:r>
            <a:endParaRPr lang="en-US" dirty="0"/>
          </a:p>
        </p:txBody>
      </p:sp>
      <p:sp>
        <p:nvSpPr>
          <p:cNvPr id="3" name="Content Placeholder 2"/>
          <p:cNvSpPr>
            <a:spLocks noGrp="1"/>
          </p:cNvSpPr>
          <p:nvPr>
            <p:ph idx="1"/>
          </p:nvPr>
        </p:nvSpPr>
        <p:spPr/>
        <p:txBody>
          <a:bodyPr/>
          <a:lstStyle/>
          <a:p>
            <a:pPr marL="0" indent="0">
              <a:buNone/>
            </a:pPr>
            <a:r>
              <a:rPr lang="en-US" b="1" u="heavy" dirty="0" smtClean="0"/>
              <a:t>classes</a:t>
            </a:r>
            <a:endParaRPr lang="en-US" b="1" u="heavy" dirty="0"/>
          </a:p>
        </p:txBody>
      </p:sp>
      <p:cxnSp>
        <p:nvCxnSpPr>
          <p:cNvPr id="5" name="Straight Connector 4"/>
          <p:cNvCxnSpPr/>
          <p:nvPr/>
        </p:nvCxnSpPr>
        <p:spPr>
          <a:xfrm>
            <a:off x="2215896" y="196265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215896" y="2496050"/>
            <a:ext cx="762000" cy="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2953512" y="2234440"/>
            <a:ext cx="810094" cy="523220"/>
          </a:xfrm>
          <a:prstGeom prst="rect">
            <a:avLst/>
          </a:prstGeom>
          <a:noFill/>
        </p:spPr>
        <p:txBody>
          <a:bodyPr wrap="none" rtlCol="0">
            <a:spAutoFit/>
          </a:bodyPr>
          <a:lstStyle/>
          <a:p>
            <a:r>
              <a:rPr lang="en-US" sz="2800" dirty="0" smtClean="0"/>
              <a:t>com</a:t>
            </a:r>
            <a:endParaRPr lang="en-US" sz="2800" dirty="0"/>
          </a:p>
        </p:txBody>
      </p:sp>
      <p:cxnSp>
        <p:nvCxnSpPr>
          <p:cNvPr id="13" name="Straight Connector 12"/>
          <p:cNvCxnSpPr>
            <a:stCxn id="9" idx="2"/>
          </p:cNvCxnSpPr>
          <p:nvPr/>
        </p:nvCxnSpPr>
        <p:spPr>
          <a:xfrm>
            <a:off x="3358559" y="2757660"/>
            <a:ext cx="0" cy="50039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358559" y="3258050"/>
            <a:ext cx="686137" cy="0"/>
          </a:xfrm>
          <a:prstGeom prst="line">
            <a:avLst/>
          </a:prstGeom>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081272" y="2996440"/>
            <a:ext cx="715260" cy="523220"/>
          </a:xfrm>
          <a:prstGeom prst="rect">
            <a:avLst/>
          </a:prstGeom>
          <a:noFill/>
        </p:spPr>
        <p:txBody>
          <a:bodyPr wrap="none" rtlCol="0">
            <a:spAutoFit/>
          </a:bodyPr>
          <a:lstStyle/>
          <a:p>
            <a:r>
              <a:rPr lang="en-US" sz="2800" dirty="0" smtClean="0"/>
              <a:t>ncu</a:t>
            </a:r>
            <a:endParaRPr lang="en-US" sz="2800" dirty="0"/>
          </a:p>
        </p:txBody>
      </p:sp>
      <p:cxnSp>
        <p:nvCxnSpPr>
          <p:cNvPr id="18" name="Straight Connector 17"/>
          <p:cNvCxnSpPr>
            <a:stCxn id="16" idx="2"/>
          </p:cNvCxnSpPr>
          <p:nvPr/>
        </p:nvCxnSpPr>
        <p:spPr>
          <a:xfrm>
            <a:off x="4438902" y="3519660"/>
            <a:ext cx="0" cy="50039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438902" y="4020050"/>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438902" y="402005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4438902" y="4553450"/>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a:off x="4438902" y="4553450"/>
            <a:ext cx="0" cy="5334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4438902" y="5086850"/>
            <a:ext cx="596394" cy="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4438902" y="508685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4438902" y="5544050"/>
            <a:ext cx="596394" cy="0"/>
          </a:xfrm>
          <a:prstGeom prst="line">
            <a:avLst/>
          </a:prstGeom>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35296" y="3835384"/>
            <a:ext cx="1188082" cy="369332"/>
          </a:xfrm>
          <a:prstGeom prst="rect">
            <a:avLst/>
          </a:prstGeom>
          <a:noFill/>
        </p:spPr>
        <p:txBody>
          <a:bodyPr wrap="none" rtlCol="0">
            <a:spAutoFit/>
          </a:bodyPr>
          <a:lstStyle/>
          <a:p>
            <a:r>
              <a:rPr lang="en-US" dirty="0" smtClean="0"/>
              <a:t>exceptions</a:t>
            </a:r>
            <a:endParaRPr lang="en-US" dirty="0"/>
          </a:p>
        </p:txBody>
      </p:sp>
      <p:sp>
        <p:nvSpPr>
          <p:cNvPr id="36" name="TextBox 35"/>
          <p:cNvSpPr txBox="1"/>
          <p:nvPr/>
        </p:nvSpPr>
        <p:spPr>
          <a:xfrm>
            <a:off x="5035296" y="4368570"/>
            <a:ext cx="654346" cy="369332"/>
          </a:xfrm>
          <a:prstGeom prst="rect">
            <a:avLst/>
          </a:prstGeom>
          <a:noFill/>
        </p:spPr>
        <p:txBody>
          <a:bodyPr wrap="none" rtlCol="0">
            <a:spAutoFit/>
          </a:bodyPr>
          <a:lstStyle/>
          <a:p>
            <a:r>
              <a:rPr lang="en-US" dirty="0" smtClean="0"/>
              <a:t>main</a:t>
            </a:r>
            <a:endParaRPr lang="en-US" dirty="0"/>
          </a:p>
        </p:txBody>
      </p:sp>
      <p:sp>
        <p:nvSpPr>
          <p:cNvPr id="37" name="TextBox 36"/>
          <p:cNvSpPr txBox="1"/>
          <p:nvPr/>
        </p:nvSpPr>
        <p:spPr>
          <a:xfrm>
            <a:off x="5035296" y="4902184"/>
            <a:ext cx="728084" cy="369332"/>
          </a:xfrm>
          <a:prstGeom prst="rect">
            <a:avLst/>
          </a:prstGeom>
          <a:noFill/>
        </p:spPr>
        <p:txBody>
          <a:bodyPr wrap="none" rtlCol="0">
            <a:spAutoFit/>
          </a:bodyPr>
          <a:lstStyle/>
          <a:p>
            <a:r>
              <a:rPr lang="en-US" dirty="0" smtClean="0"/>
              <a:t>menu</a:t>
            </a:r>
            <a:endParaRPr lang="en-US" dirty="0"/>
          </a:p>
        </p:txBody>
      </p:sp>
      <p:sp>
        <p:nvSpPr>
          <p:cNvPr id="38" name="TextBox 37"/>
          <p:cNvSpPr txBox="1"/>
          <p:nvPr/>
        </p:nvSpPr>
        <p:spPr>
          <a:xfrm>
            <a:off x="5027077" y="5359384"/>
            <a:ext cx="1094659" cy="369332"/>
          </a:xfrm>
          <a:prstGeom prst="rect">
            <a:avLst/>
          </a:prstGeom>
          <a:noFill/>
        </p:spPr>
        <p:txBody>
          <a:bodyPr wrap="none" rtlCol="0">
            <a:spAutoFit/>
          </a:bodyPr>
          <a:lstStyle/>
          <a:p>
            <a:r>
              <a:rPr lang="en-US" dirty="0" smtClean="0"/>
              <a:t>validators</a:t>
            </a:r>
            <a:endParaRPr lang="en-US" dirty="0"/>
          </a:p>
        </p:txBody>
      </p:sp>
      <p:cxnSp>
        <p:nvCxnSpPr>
          <p:cNvPr id="40" name="Straight Connector 39"/>
          <p:cNvCxnSpPr/>
          <p:nvPr/>
        </p:nvCxnSpPr>
        <p:spPr>
          <a:xfrm>
            <a:off x="6223378" y="1597152"/>
            <a:ext cx="0" cy="4572000"/>
          </a:xfrm>
          <a:prstGeom prst="line">
            <a:avLst/>
          </a:prstGeom>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6400800" y="3005989"/>
            <a:ext cx="2514600" cy="1754326"/>
          </a:xfrm>
          <a:prstGeom prst="rect">
            <a:avLst/>
          </a:prstGeom>
          <a:noFill/>
        </p:spPr>
        <p:txBody>
          <a:bodyPr wrap="square" rtlCol="0">
            <a:spAutoFit/>
          </a:bodyPr>
          <a:lstStyle/>
          <a:p>
            <a:r>
              <a:rPr lang="en-US" dirty="0" smtClean="0"/>
              <a:t>These folders will automatically appear when the programs are compiled respectively according to the compiling commands</a:t>
            </a:r>
            <a:endParaRPr lang="en-US" dirty="0"/>
          </a:p>
        </p:txBody>
      </p:sp>
    </p:spTree>
    <p:extLst>
      <p:ext uri="{BB962C8B-B14F-4D97-AF65-F5344CB8AC3E}">
        <p14:creationId xmlns:p14="http://schemas.microsoft.com/office/powerpoint/2010/main" val="3734806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579</TotalTime>
  <Words>621</Words>
  <Application>Microsoft Office PowerPoint</Application>
  <PresentationFormat>On-screen Show (4:3)</PresentationFormat>
  <Paragraphs>109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Solstice</vt:lpstr>
      <vt:lpstr>     Productivity Calculator App</vt:lpstr>
      <vt:lpstr>Contents</vt:lpstr>
      <vt:lpstr>Why this App?</vt:lpstr>
      <vt:lpstr>How we made this App?</vt:lpstr>
      <vt:lpstr>Exceptions</vt:lpstr>
      <vt:lpstr>Problem Statement</vt:lpstr>
      <vt:lpstr>contd…</vt:lpstr>
      <vt:lpstr>Project Directory Structure</vt:lpstr>
      <vt:lpstr>contd…</vt:lpstr>
      <vt:lpstr>contd…</vt:lpstr>
      <vt:lpstr>contd…</vt:lpstr>
      <vt:lpstr>contd…</vt:lpstr>
      <vt:lpstr>Exceptions Folder</vt:lpstr>
      <vt:lpstr>Menu Folder</vt:lpstr>
      <vt:lpstr>Project Compilation</vt:lpstr>
      <vt:lpstr>Output Results</vt:lpstr>
      <vt:lpstr>contd…</vt:lpstr>
      <vt:lpstr>contd…</vt:lpstr>
      <vt:lpstr>PowerPoint Presentation</vt:lpstr>
      <vt:lpstr>contd…</vt:lpstr>
      <vt:lpstr>contd…</vt:lpstr>
      <vt:lpstr>contd…</vt:lpstr>
      <vt:lpstr>contd…</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Calculator App</dc:title>
  <dc:creator>lenovo</dc:creator>
  <cp:lastModifiedBy>lenovo</cp:lastModifiedBy>
  <cp:revision>48</cp:revision>
  <dcterms:created xsi:type="dcterms:W3CDTF">2020-05-06T16:44:17Z</dcterms:created>
  <dcterms:modified xsi:type="dcterms:W3CDTF">2020-05-11T04:44:02Z</dcterms:modified>
</cp:coreProperties>
</file>