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57" r:id="rId6"/>
    <p:sldId id="261" r:id="rId7"/>
    <p:sldId id="260" r:id="rId8"/>
    <p:sldId id="266" r:id="rId9"/>
    <p:sldId id="263" r:id="rId10"/>
    <p:sldId id="262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6" y="24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edfa3e31c0_2_20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edfa3e31c0_2_20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edfa3e31c0_2_20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edfa3e31c0_2_20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4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64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38" y="3201279"/>
            <a:ext cx="4882512" cy="63467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>
                <a:latin typeface="Segoe UI Black" panose="020B0A02040204020203" pitchFamily="34" charset="0"/>
                <a:ea typeface="Segoe UI Black" panose="020B0A02040204020203" pitchFamily="34" charset="0"/>
              </a:rPr>
              <a:t>Your Smart Guide To The Perfect Hostel Stay</a:t>
            </a:r>
            <a:endParaRPr sz="175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951389"/>
            <a:ext cx="6508800" cy="1349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LODGEFY</a:t>
            </a:r>
            <a:r>
              <a:rPr lang="en" sz="7700" dirty="0"/>
              <a:t> </a:t>
            </a:r>
            <a:endParaRPr sz="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CAD41-2E6E-4520-AAD0-5D2B58EA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86" y="1225046"/>
            <a:ext cx="852700" cy="8092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5" name="Google Shape;4535;p68"/>
          <p:cNvPicPr preferRelativeResize="0"/>
          <p:nvPr/>
        </p:nvPicPr>
        <p:blipFill rotWithShape="1">
          <a:blip r:embed="rId3">
            <a:alphaModFix/>
          </a:blip>
          <a:srcRect l="17128" r="17121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2612604" y="296040"/>
            <a:ext cx="41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</a:t>
            </a:r>
            <a:r>
              <a:rPr lang="en" dirty="0">
                <a:solidFill>
                  <a:schemeClr val="bg1"/>
                </a:solidFill>
              </a:rPr>
              <a:t>MODEL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37" name="Google Shape;4537;p68"/>
          <p:cNvSpPr txBox="1">
            <a:spLocks noGrp="1"/>
          </p:cNvSpPr>
          <p:nvPr>
            <p:ph type="subTitle" idx="1"/>
          </p:nvPr>
        </p:nvSpPr>
        <p:spPr>
          <a:xfrm>
            <a:off x="283778" y="1307063"/>
            <a:ext cx="5201363" cy="3275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3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 dirty="0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Engage Hostel Owners and PG Managers </a:t>
            </a:r>
            <a:r>
              <a:rPr lang="en-GB" sz="13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: Offer hostel and PG owners value-added services.</a:t>
            </a:r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sz="13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indent="-203200"/>
            <a:r>
              <a:rPr lang="en-GB" sz="13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Google Ads and Facebook Ads </a:t>
            </a:r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Run paid ad campaigns targeting students, working professionals, and travellers who frequently search for accommodation</a:t>
            </a:r>
            <a:r>
              <a:rPr lang="en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2540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3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Expand to New College Campus </a:t>
            </a:r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Once we have a solid user base in your initial location, we will expand to new locations where there is demand for PG/hostel accommodations.</a:t>
            </a:r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sz="13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Student Influencers</a:t>
            </a:r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 : Collaborate with local student influencers or campus bloggers who have a large following among their peers. Have them create content about finding accommodations, reviewing hostels, and promoting </a:t>
            </a:r>
            <a:r>
              <a:rPr lang="en-GB" sz="13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Lodgefy</a:t>
            </a:r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sz="1200" dirty="0"/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200" dirty="0"/>
          </a:p>
        </p:txBody>
      </p:sp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7684501" y="3839712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6" name="Google Shape;4546;p6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12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p58"/>
          <p:cNvSpPr/>
          <p:nvPr/>
        </p:nvSpPr>
        <p:spPr>
          <a:xfrm>
            <a:off x="6130278" y="325240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3" name="Google Shape;3973;p58"/>
          <p:cNvSpPr/>
          <p:nvPr/>
        </p:nvSpPr>
        <p:spPr>
          <a:xfrm>
            <a:off x="6130278" y="1446448"/>
            <a:ext cx="2564386" cy="6240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4" name="Google Shape;3974;p58"/>
          <p:cNvSpPr/>
          <p:nvPr/>
        </p:nvSpPr>
        <p:spPr>
          <a:xfrm>
            <a:off x="2204274" y="325240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58"/>
          <p:cNvSpPr/>
          <p:nvPr/>
        </p:nvSpPr>
        <p:spPr>
          <a:xfrm>
            <a:off x="2204274" y="1573039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TEAM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77" name="Google Shape;3977;p58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Ayush Raj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79" name="Google Shape;3979;p58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522086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Deepanshu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Rana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81" name="Google Shape;3981;p58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Abhay saharawat</a:t>
            </a:r>
            <a:endParaRPr sz="1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83" name="Google Shape;3983;p58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Ashirwad </a:t>
            </a: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</a:rPr>
              <a:t>Pal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985" name="Google Shape;3985;p58"/>
          <p:cNvPicPr preferRelativeResize="0"/>
          <p:nvPr/>
        </p:nvPicPr>
        <p:blipFill>
          <a:blip r:embed="rId3"/>
          <a:srcRect t="7175" b="7175"/>
          <a:stretch/>
        </p:blipFill>
        <p:spPr>
          <a:xfrm>
            <a:off x="831850" y="1465041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6" name="Google Shape;3986;p58"/>
          <p:cNvPicPr preferRelativeResize="0"/>
          <p:nvPr/>
        </p:nvPicPr>
        <p:blipFill>
          <a:blip r:embed="rId4"/>
          <a:srcRect t="20076" b="20076"/>
          <a:stretch/>
        </p:blipFill>
        <p:spPr>
          <a:xfrm>
            <a:off x="820825" y="3145299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989" name="Google Shape;3989;p58"/>
          <p:cNvGrpSpPr/>
          <p:nvPr/>
        </p:nvGrpSpPr>
        <p:grpSpPr>
          <a:xfrm rot="10800000">
            <a:off x="3173864" y="4502492"/>
            <a:ext cx="883262" cy="242091"/>
            <a:chOff x="2300350" y="2601250"/>
            <a:chExt cx="2275275" cy="623625"/>
          </a:xfrm>
        </p:grpSpPr>
        <p:sp>
          <p:nvSpPr>
            <p:cNvPr id="3990" name="Google Shape;3990;p5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818975" y="934625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9B9199C-8AD7-C88A-4263-90A79813C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828" y="1446448"/>
            <a:ext cx="1061758" cy="1414203"/>
          </a:xfrm>
          <a:prstGeom prst="roundRect">
            <a:avLst>
              <a:gd name="adj" fmla="val 16667"/>
            </a:avLst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6F2FD-5D51-7B2D-A58B-86F60EB53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28" y="3174248"/>
            <a:ext cx="1061758" cy="1206300"/>
          </a:xfrm>
          <a:prstGeom prst="roundRect">
            <a:avLst>
              <a:gd name="adj" fmla="val 16667"/>
            </a:avLst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246574" y="2106949"/>
            <a:ext cx="2220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Mainly Worked on  JS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 and CSS Enhancer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30278" y="2293962"/>
            <a:ext cx="309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Worked as a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Integrater</a:t>
            </a:r>
            <a:endParaRPr lang="en-US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 Stack used Html and CSS</a:t>
            </a:r>
            <a:endParaRPr lang="en-IN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4317" y="3840462"/>
            <a:ext cx="211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Worked collaborating on Html pages.</a:t>
            </a:r>
            <a:endParaRPr lang="en-IN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0278" y="3825908"/>
            <a:ext cx="322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Worked as a  page designer 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 Stack used  Html and 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3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Thanks </a:t>
            </a:r>
            <a:r>
              <a:rPr lang="en" dirty="0" smtClean="0">
                <a:solidFill>
                  <a:schemeClr val="accent2"/>
                </a:solidFill>
              </a:rPr>
              <a:t>You</a:t>
            </a:r>
            <a:endParaRPr dirty="0"/>
          </a:p>
        </p:txBody>
      </p:sp>
      <p:grpSp>
        <p:nvGrpSpPr>
          <p:cNvPr id="3700" name="Google Shape;3700;p53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1" name="Google Shape;3701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7" name="Google Shape;3707;p53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08" name="Google Shape;370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9" name="Google Shape;371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0" name="Google Shape;372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0" name="Google Shape;3730;p53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1" name="Google Shape;373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331" y="-1776248"/>
            <a:ext cx="6490552" cy="579120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Problem Statement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1338" y="2343807"/>
            <a:ext cx="76504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 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statement : For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students relocating to new cities for education, finding 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suitable, affordable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accommodations such as hostels and 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PGs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can be a complex and often frustrating experience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current process typically involves time-intensive research, in-person visits, and </a:t>
            </a:r>
            <a:endParaRPr lang="en-US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navigating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fragmented, unverified 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sources, leading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 inefficiency and 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stress.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There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is a clear need for a streamlined, trustworthy 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solution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 simplify the accommodation search process.</a:t>
            </a:r>
            <a:endParaRPr lang="en-IN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38215-BA92-4313-9150-4029F4CEA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85" y="1074331"/>
            <a:ext cx="1473830" cy="1074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6661BC-3955-425A-9A57-05F06176C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53" y="1124623"/>
            <a:ext cx="1541180" cy="1090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53BE91-6537-4FAC-8849-3A0E923AD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567" y="1106025"/>
            <a:ext cx="1777013" cy="11088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F3F109-C8B5-4107-8BEA-775A7FC01F50}"/>
              </a:ext>
            </a:extLst>
          </p:cNvPr>
          <p:cNvSpPr txBox="1"/>
          <p:nvPr/>
        </p:nvSpPr>
        <p:spPr>
          <a:xfrm>
            <a:off x="905058" y="2148973"/>
            <a:ext cx="203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Sharma PG and Hostel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CCB000-5F87-4E7B-8AE5-0320D1ED87D1}"/>
              </a:ext>
            </a:extLst>
          </p:cNvPr>
          <p:cNvSpPr txBox="1"/>
          <p:nvPr/>
        </p:nvSpPr>
        <p:spPr>
          <a:xfrm>
            <a:off x="3567953" y="2214852"/>
            <a:ext cx="186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Divyanshi</a:t>
            </a:r>
            <a:r>
              <a:rPr lang="en-IN" sz="1200" b="1" dirty="0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Hostel</a:t>
            </a:r>
            <a:endParaRPr lang="en-IN" sz="1200" b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7E1D6A-0AC0-408E-BF3E-8D734922B558}"/>
              </a:ext>
            </a:extLst>
          </p:cNvPr>
          <p:cNvSpPr txBox="1"/>
          <p:nvPr/>
        </p:nvSpPr>
        <p:spPr>
          <a:xfrm>
            <a:off x="6669741" y="2267419"/>
            <a:ext cx="2026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White House PG</a:t>
            </a:r>
            <a:endParaRPr lang="en-IN" sz="1100" b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618511-F9B0-48DC-9BBF-C542B8C70C9E}"/>
              </a:ext>
            </a:extLst>
          </p:cNvPr>
          <p:cNvSpPr txBox="1"/>
          <p:nvPr/>
        </p:nvSpPr>
        <p:spPr>
          <a:xfrm>
            <a:off x="673121" y="2544418"/>
            <a:ext cx="8055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  </a:t>
            </a:r>
            <a:r>
              <a:rPr lang="en-IN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PG owner charges more rent from the new comer who are new to the city. </a:t>
            </a:r>
            <a:endParaRPr lang="en-IN" sz="12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endParaRPr lang="en-IN" sz="12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r>
              <a:rPr lang="en-IN" sz="1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</a:t>
            </a:r>
            <a:r>
              <a:rPr lang="en-IN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Most of the PG’s near the colleges are much expensive and the cheaper one are unknown to us</a:t>
            </a:r>
            <a:r>
              <a:rPr lang="en-IN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en-IN" sz="1200" b="1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r>
              <a:rPr lang="en-IN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</a:t>
            </a:r>
            <a:r>
              <a:rPr lang="en-GB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As a new comer we are unknown about the Food quality and realises it after admitting into the PG.</a:t>
            </a:r>
          </a:p>
          <a:p>
            <a:endParaRPr lang="en-GB" sz="1200" b="1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Fake </a:t>
            </a:r>
            <a:r>
              <a:rPr lang="en-GB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promises / information about facilities in PG.</a:t>
            </a:r>
            <a:endParaRPr lang="en-GB" sz="12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endParaRPr lang="en-GB" sz="12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As a newcomer we don't know about many things in that particular area </a:t>
            </a:r>
            <a:r>
              <a:rPr lang="en-GB" sz="1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and when we required to change the PG we have only limited options as we are actually unknown.</a:t>
            </a:r>
            <a:endParaRPr lang="en-IN" sz="12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B2643-6AA2-467B-9B8D-642DF34255AB}"/>
              </a:ext>
            </a:extLst>
          </p:cNvPr>
          <p:cNvSpPr/>
          <p:nvPr/>
        </p:nvSpPr>
        <p:spPr>
          <a:xfrm>
            <a:off x="810480" y="2674844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E2A3EE-745E-487A-A1E0-8CF6F7CF570C}"/>
              </a:ext>
            </a:extLst>
          </p:cNvPr>
          <p:cNvSpPr/>
          <p:nvPr/>
        </p:nvSpPr>
        <p:spPr>
          <a:xfrm>
            <a:off x="810480" y="2985311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77DF38-F9F5-4D64-9AA2-3346F153F60E}"/>
              </a:ext>
            </a:extLst>
          </p:cNvPr>
          <p:cNvSpPr/>
          <p:nvPr/>
        </p:nvSpPr>
        <p:spPr>
          <a:xfrm>
            <a:off x="815295" y="3341497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31278BA-A42F-4400-9ECF-F8B26DC00A02}"/>
              </a:ext>
            </a:extLst>
          </p:cNvPr>
          <p:cNvSpPr/>
          <p:nvPr/>
        </p:nvSpPr>
        <p:spPr>
          <a:xfrm>
            <a:off x="810481" y="3697683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41BD6FA-B5CC-48E1-BD82-AC970BEA41AE}"/>
              </a:ext>
            </a:extLst>
          </p:cNvPr>
          <p:cNvSpPr/>
          <p:nvPr/>
        </p:nvSpPr>
        <p:spPr>
          <a:xfrm>
            <a:off x="810479" y="398529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01A7955-46E6-4EEE-9C10-6635CA62C846}"/>
              </a:ext>
            </a:extLst>
          </p:cNvPr>
          <p:cNvSpPr/>
          <p:nvPr/>
        </p:nvSpPr>
        <p:spPr>
          <a:xfrm>
            <a:off x="810478" y="4295757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048000" y="378373"/>
            <a:ext cx="280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On Ground Analysis</a:t>
            </a:r>
            <a:endParaRPr lang="en-IN" sz="1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p41"/>
          <p:cNvSpPr txBox="1">
            <a:spLocks noGrp="1"/>
          </p:cNvSpPr>
          <p:nvPr>
            <p:ph type="title"/>
          </p:nvPr>
        </p:nvSpPr>
        <p:spPr>
          <a:xfrm>
            <a:off x="963800" y="317115"/>
            <a:ext cx="7718425" cy="573088"/>
          </a:xfr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         OUR MAIN </a:t>
            </a:r>
            <a:r>
              <a:rPr lang="en-IN" dirty="0">
                <a:solidFill>
                  <a:schemeClr val="accent2"/>
                </a:solidFill>
              </a:rPr>
              <a:t>COMPETITORS</a:t>
            </a:r>
          </a:p>
        </p:txBody>
      </p:sp>
      <p:sp>
        <p:nvSpPr>
          <p:cNvPr id="3015" name="Google Shape;3015;p41"/>
          <p:cNvSpPr txBox="1">
            <a:spLocks noGrp="1"/>
          </p:cNvSpPr>
          <p:nvPr>
            <p:ph type="subTitle" idx="1"/>
          </p:nvPr>
        </p:nvSpPr>
        <p:spPr>
          <a:xfrm>
            <a:off x="10984" y="1451554"/>
            <a:ext cx="3116387" cy="1670387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No Broker focuses on real</a:t>
            </a:r>
          </a:p>
          <a:p>
            <a:pPr lvl="0"/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estate, helping users find</a:t>
            </a:r>
          </a:p>
          <a:p>
            <a:pPr lvl="0"/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homes, apartments, and commercial properties.</a:t>
            </a:r>
          </a:p>
        </p:txBody>
      </p:sp>
      <p:sp>
        <p:nvSpPr>
          <p:cNvPr id="3017" name="Google Shape;3017;p41"/>
          <p:cNvSpPr txBox="1">
            <a:spLocks noGrp="1"/>
          </p:cNvSpPr>
          <p:nvPr>
            <p:ph type="subTitle" idx="4"/>
          </p:nvPr>
        </p:nvSpPr>
        <p:spPr>
          <a:xfrm>
            <a:off x="2709017" y="1828578"/>
            <a:ext cx="3450045" cy="1119337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3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Colive</a:t>
            </a:r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 focuses on providing fully-managed, long-term co-living spaces for professionals, offering amenities like housekeeping and shared living experiences.</a:t>
            </a:r>
          </a:p>
        </p:txBody>
      </p:sp>
      <p:sp>
        <p:nvSpPr>
          <p:cNvPr id="3019" name="Google Shape;3019;p41"/>
          <p:cNvSpPr txBox="1">
            <a:spLocks noGrp="1"/>
          </p:cNvSpPr>
          <p:nvPr>
            <p:ph type="subTitle" idx="6"/>
          </p:nvPr>
        </p:nvSpPr>
        <p:spPr>
          <a:xfrm>
            <a:off x="5740169" y="1703376"/>
            <a:ext cx="3309238" cy="137127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  </a:t>
            </a:r>
            <a:r>
              <a:rPr lang="en-GB" sz="13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Zolo</a:t>
            </a:r>
            <a:r>
              <a:rPr lang="en-GB" sz="1300" dirty="0">
                <a:latin typeface="Segoe UI Black" panose="020B0A02040204020203" pitchFamily="34" charset="0"/>
                <a:ea typeface="Segoe UI Black" panose="020B0A02040204020203" pitchFamily="34" charset="0"/>
              </a:rPr>
              <a:t> Stays offers managed co-living spaces for students and professionals, focusing on fully-serviced accommodations with added amenities but focuses on major cities</a:t>
            </a:r>
            <a:r>
              <a:rPr lang="en-GB" sz="1300" dirty="0"/>
              <a:t>.</a:t>
            </a:r>
          </a:p>
        </p:txBody>
      </p:sp>
      <p:grpSp>
        <p:nvGrpSpPr>
          <p:cNvPr id="3020" name="Google Shape;3020;p41"/>
          <p:cNvGrpSpPr/>
          <p:nvPr/>
        </p:nvGrpSpPr>
        <p:grpSpPr>
          <a:xfrm>
            <a:off x="6613433" y="4553065"/>
            <a:ext cx="1105976" cy="133969"/>
            <a:chOff x="8183182" y="663852"/>
            <a:chExt cx="1475028" cy="178673"/>
          </a:xfrm>
        </p:grpSpPr>
        <p:grpSp>
          <p:nvGrpSpPr>
            <p:cNvPr id="3021" name="Google Shape;3021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2" name="Google Shape;3022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2" name="Google Shape;3032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3" name="Google Shape;3033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2742;p35">
            <a:extLst>
              <a:ext uri="{FF2B5EF4-FFF2-40B4-BE49-F238E27FC236}">
                <a16:creationId xmlns:a16="http://schemas.microsoft.com/office/drawing/2014/main" id="{091B75C6-A35A-45CE-B777-A463412A8A89}"/>
              </a:ext>
            </a:extLst>
          </p:cNvPr>
          <p:cNvSpPr/>
          <p:nvPr/>
        </p:nvSpPr>
        <p:spPr>
          <a:xfrm>
            <a:off x="500294" y="1121826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64E1F1-8479-4CB4-9D03-B233B878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540" y="1121826"/>
            <a:ext cx="2359356" cy="402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F5F3BA-B16D-4CF7-B290-F49EC477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92" y="1096479"/>
            <a:ext cx="2359356" cy="402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7EE4C0-7CEA-43E9-B875-EE40571E568F}"/>
              </a:ext>
            </a:extLst>
          </p:cNvPr>
          <p:cNvSpPr txBox="1"/>
          <p:nvPr/>
        </p:nvSpPr>
        <p:spPr>
          <a:xfrm>
            <a:off x="998448" y="1157066"/>
            <a:ext cx="129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 BROKER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2AEEF9-D50A-4412-982C-AEDC7560855C}"/>
              </a:ext>
            </a:extLst>
          </p:cNvPr>
          <p:cNvSpPr txBox="1"/>
          <p:nvPr/>
        </p:nvSpPr>
        <p:spPr>
          <a:xfrm>
            <a:off x="3786282" y="1157066"/>
            <a:ext cx="14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E9D58-4FE8-4606-8A19-1FE0035B4582}"/>
              </a:ext>
            </a:extLst>
          </p:cNvPr>
          <p:cNvSpPr txBox="1"/>
          <p:nvPr/>
        </p:nvSpPr>
        <p:spPr>
          <a:xfrm>
            <a:off x="6351315" y="1108733"/>
            <a:ext cx="176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ZOLO STAYS</a:t>
            </a:r>
          </a:p>
        </p:txBody>
      </p:sp>
      <p:sp>
        <p:nvSpPr>
          <p:cNvPr id="71" name="Google Shape;2742;p35">
            <a:extLst>
              <a:ext uri="{FF2B5EF4-FFF2-40B4-BE49-F238E27FC236}">
                <a16:creationId xmlns:a16="http://schemas.microsoft.com/office/drawing/2014/main" id="{C62DD47A-BB02-4957-91AE-D447750ABBCD}"/>
              </a:ext>
            </a:extLst>
          </p:cNvPr>
          <p:cNvSpPr/>
          <p:nvPr/>
        </p:nvSpPr>
        <p:spPr>
          <a:xfrm>
            <a:off x="3220498" y="309901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55542-8D52-44BE-A549-E6DDA111EAA5}"/>
              </a:ext>
            </a:extLst>
          </p:cNvPr>
          <p:cNvSpPr txBox="1"/>
          <p:nvPr/>
        </p:nvSpPr>
        <p:spPr>
          <a:xfrm>
            <a:off x="3786282" y="3145078"/>
            <a:ext cx="179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NESTAWAY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3EEE1-DC2D-414E-B328-39CD34FB8466}"/>
              </a:ext>
            </a:extLst>
          </p:cNvPr>
          <p:cNvSpPr txBox="1"/>
          <p:nvPr/>
        </p:nvSpPr>
        <p:spPr>
          <a:xfrm>
            <a:off x="2880319" y="3650019"/>
            <a:ext cx="338336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Nestaway</a:t>
            </a:r>
            <a:r>
              <a:rPr lang="en-GB" sz="1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primarily focuses on helping users find rental homes and apartments, offering managed living spaces for families, bachelors, and professionals.</a:t>
            </a:r>
            <a:endParaRPr lang="en-IN" sz="13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</a:rPr>
              <a:t>ABOUT </a:t>
            </a:r>
            <a:r>
              <a:rPr lang="en" sz="2800" dirty="0">
                <a:solidFill>
                  <a:schemeClr val="accent2"/>
                </a:solidFill>
              </a:rPr>
              <a:t>LODGEFY</a:t>
            </a:r>
            <a:r>
              <a:rPr lang="en" sz="2800" dirty="0">
                <a:solidFill>
                  <a:schemeClr val="bg1"/>
                </a:solidFill>
              </a:rPr>
              <a:t> 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827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1600" b="1" dirty="0" err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Lodgefy</a:t>
            </a:r>
            <a:r>
              <a:rPr lang="en-GB" sz="1600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en-GB" sz="1600" dirty="0">
                <a:solidFill>
                  <a:schemeClr val="accent5"/>
                </a:solidFill>
              </a:rPr>
              <a:t> </a:t>
            </a:r>
            <a:r>
              <a:rPr lang="en-GB" sz="1400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Ultimate Hostel Recommendation Platform it is designed to simplify the search for hostels by providing students with a seamless platform to discover and book hostels with real-time updates and personalized features.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Our Target Audience </a:t>
            </a:r>
            <a:r>
              <a:rPr lang="en-GB" sz="1600" dirty="0">
                <a:solidFill>
                  <a:schemeClr val="accent5"/>
                </a:solidFill>
              </a:rPr>
              <a:t>: </a:t>
            </a:r>
            <a:r>
              <a:rPr lang="en-GB" sz="1400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Students: Primarily college and university students seeking affordable and convenient living arrangements near their campuses.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 dirty="0">
                <a:solidFill>
                  <a:schemeClr val="accent2"/>
                </a:solidFill>
              </a:rPr>
              <a:t>                              </a:t>
            </a:r>
            <a:r>
              <a:rPr lang="en-GB" sz="28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LODGEFY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accent2"/>
                </a:solidFill>
              </a:rPr>
              <a:t>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accent2"/>
                </a:solidFill>
              </a:rPr>
              <a:t>       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accent2"/>
                </a:solidFill>
              </a:rPr>
              <a:t>                                           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7BD4F5-B3A1-41C4-94C9-D09144BC6C92}"/>
              </a:ext>
            </a:extLst>
          </p:cNvPr>
          <p:cNvCxnSpPr>
            <a:cxnSpLocks/>
          </p:cNvCxnSpPr>
          <p:nvPr/>
        </p:nvCxnSpPr>
        <p:spPr>
          <a:xfrm flipH="1">
            <a:off x="3777071" y="3214254"/>
            <a:ext cx="360000" cy="434109"/>
          </a:xfrm>
          <a:prstGeom prst="straightConnector1">
            <a:avLst/>
          </a:prstGeom>
          <a:ln w="12700" cmpd="dbl">
            <a:solidFill>
              <a:schemeClr val="bg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DAF663-685C-43E6-B009-27C1760F7FBC}"/>
              </a:ext>
            </a:extLst>
          </p:cNvPr>
          <p:cNvCxnSpPr/>
          <p:nvPr/>
        </p:nvCxnSpPr>
        <p:spPr>
          <a:xfrm>
            <a:off x="4655127" y="3214255"/>
            <a:ext cx="360000" cy="434109"/>
          </a:xfrm>
          <a:prstGeom prst="straightConnector1">
            <a:avLst/>
          </a:prstGeom>
          <a:ln w="12700" cmpd="tri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D05A9-4B81-419E-BB43-1AB8E487159F}"/>
              </a:ext>
            </a:extLst>
          </p:cNvPr>
          <p:cNvSpPr txBox="1"/>
          <p:nvPr/>
        </p:nvSpPr>
        <p:spPr>
          <a:xfrm>
            <a:off x="3193527" y="362214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02449-BB8B-49E4-A098-A3C2DCCFF179}"/>
              </a:ext>
            </a:extLst>
          </p:cNvPr>
          <p:cNvSpPr txBox="1"/>
          <p:nvPr/>
        </p:nvSpPr>
        <p:spPr>
          <a:xfrm>
            <a:off x="4876691" y="3622363"/>
            <a:ext cx="5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783E92-EDAD-4D4C-9594-CAB0782F7373}"/>
              </a:ext>
            </a:extLst>
          </p:cNvPr>
          <p:cNvSpPr txBox="1"/>
          <p:nvPr/>
        </p:nvSpPr>
        <p:spPr>
          <a:xfrm flipH="1">
            <a:off x="2490951" y="3953095"/>
            <a:ext cx="2109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 refers to temporary accommodation such as hostels, PG's, rental rooms etc</a:t>
            </a:r>
            <a:r>
              <a:rPr lang="en-GB" sz="1200" dirty="0">
                <a:solidFill>
                  <a:schemeClr val="bg1"/>
                </a:solidFill>
              </a:rPr>
              <a:t>.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170A05-986A-4379-BA7D-0782F7C8FADF}"/>
              </a:ext>
            </a:extLst>
          </p:cNvPr>
          <p:cNvCxnSpPr/>
          <p:nvPr/>
        </p:nvCxnSpPr>
        <p:spPr>
          <a:xfrm>
            <a:off x="2249214" y="4062204"/>
            <a:ext cx="1681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CA1CE3-CD55-4E3E-A4A1-2F92FEBDDCC3}"/>
              </a:ext>
            </a:extLst>
          </p:cNvPr>
          <p:cNvSpPr txBox="1"/>
          <p:nvPr/>
        </p:nvSpPr>
        <p:spPr>
          <a:xfrm>
            <a:off x="4890597" y="3955800"/>
            <a:ext cx="2821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 is an suffix which means "to turn into" and here it implies making the process easier.</a:t>
            </a:r>
            <a:endParaRPr lang="en-IN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568A2F-6437-4788-A4B3-FC23F3131E2E}"/>
              </a:ext>
            </a:extLst>
          </p:cNvPr>
          <p:cNvCxnSpPr/>
          <p:nvPr/>
        </p:nvCxnSpPr>
        <p:spPr>
          <a:xfrm>
            <a:off x="4835127" y="4062204"/>
            <a:ext cx="8312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p51"/>
          <p:cNvSpPr/>
          <p:nvPr/>
        </p:nvSpPr>
        <p:spPr>
          <a:xfrm>
            <a:off x="1992918" y="2561681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51"/>
          <p:cNvSpPr/>
          <p:nvPr/>
        </p:nvSpPr>
        <p:spPr>
          <a:xfrm>
            <a:off x="1992918" y="3670187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51"/>
          <p:cNvSpPr/>
          <p:nvPr/>
        </p:nvSpPr>
        <p:spPr>
          <a:xfrm>
            <a:off x="5896193" y="1449817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51"/>
          <p:cNvSpPr/>
          <p:nvPr/>
        </p:nvSpPr>
        <p:spPr>
          <a:xfrm>
            <a:off x="5896193" y="2561681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51"/>
          <p:cNvSpPr/>
          <p:nvPr/>
        </p:nvSpPr>
        <p:spPr>
          <a:xfrm>
            <a:off x="5896193" y="3670187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51"/>
          <p:cNvSpPr/>
          <p:nvPr/>
        </p:nvSpPr>
        <p:spPr>
          <a:xfrm>
            <a:off x="1992918" y="1449817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UNIQUENESS OF </a:t>
            </a:r>
            <a:r>
              <a:rPr lang="en" dirty="0">
                <a:solidFill>
                  <a:schemeClr val="accent2"/>
                </a:solidFill>
              </a:rPr>
              <a:t>PROJECT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89" name="Google Shape;3589;p51"/>
          <p:cNvSpPr txBox="1">
            <a:spLocks noGrp="1"/>
          </p:cNvSpPr>
          <p:nvPr>
            <p:ph type="title" idx="2"/>
          </p:nvPr>
        </p:nvSpPr>
        <p:spPr>
          <a:xfrm>
            <a:off x="2166631" y="1178232"/>
            <a:ext cx="1827900" cy="940242"/>
          </a:xfrm>
          <a:prstGeom prst="rect">
            <a:avLst/>
          </a:prstGeom>
        </p:spPr>
        <p:txBody>
          <a:bodyPr spcFirstLastPara="1" wrap="square" lIns="91425" tIns="91425" rIns="11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Community Features for Students</a:t>
            </a:r>
            <a:endParaRPr sz="1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90" name="Google Shape;3590;p51"/>
          <p:cNvSpPr txBox="1">
            <a:spLocks noGrp="1"/>
          </p:cNvSpPr>
          <p:nvPr>
            <p:ph type="subTitle" idx="1"/>
          </p:nvPr>
        </p:nvSpPr>
        <p:spPr>
          <a:xfrm>
            <a:off x="2052438" y="1900631"/>
            <a:ext cx="2519561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It forsters social features that connect hostels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Focus on Security</a:t>
            </a:r>
            <a:endParaRPr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92" name="Google Shape;3592;p51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Advanced Hostel Search Filters</a:t>
            </a:r>
            <a:endParaRPr sz="1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93" name="Google Shape;3593;p51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579082" cy="526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It help user to find hostel based on location,budget,etc</a:t>
            </a:r>
            <a:endParaRPr sz="125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94" name="Google Shape;3594;p51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Real-Time Availability</a:t>
            </a:r>
            <a:endParaRPr sz="1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95" name="Google Shape;3595;p51"/>
          <p:cNvSpPr txBox="1">
            <a:spLocks noGrp="1"/>
          </p:cNvSpPr>
          <p:nvPr>
            <p:ph type="subTitle" idx="6"/>
          </p:nvPr>
        </p:nvSpPr>
        <p:spPr>
          <a:xfrm>
            <a:off x="5896192" y="3019031"/>
            <a:ext cx="2417491" cy="594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Helps the user to know whenever the room is available</a:t>
            </a:r>
            <a:endParaRPr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96" name="Google Shape;3596;p51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74331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Listing of only verified PG’s on our platform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97" name="Google Shape;3597;p51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Hostel Management Features</a:t>
            </a:r>
            <a:endParaRPr sz="1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98" name="Google Shape;3598;p51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564128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It makes easy with tools for 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booking payment 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599" name="Google Shape;3599;p51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Comprehensive Details</a:t>
            </a:r>
            <a:endParaRPr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00" name="Google Shape;3600;p51"/>
          <p:cNvSpPr txBox="1">
            <a:spLocks noGrp="1"/>
          </p:cNvSpPr>
          <p:nvPr>
            <p:ph type="subTitle" idx="15"/>
          </p:nvPr>
        </p:nvSpPr>
        <p:spPr>
          <a:xfrm>
            <a:off x="6055342" y="4126675"/>
            <a:ext cx="2492715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Provides every authentic details around colleges.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101929" y="1384585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5035415" y="3645859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01938" y="3606914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005208" y="1386522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005205" y="2498365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1051151" y="2500980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TECH </a:t>
            </a:r>
            <a:r>
              <a:rPr lang="en" dirty="0">
                <a:solidFill>
                  <a:schemeClr val="bg1"/>
                </a:solidFill>
              </a:rPr>
              <a:t>STACK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41" name="Google Shape;3641;p52"/>
          <p:cNvSpPr/>
          <p:nvPr/>
        </p:nvSpPr>
        <p:spPr>
          <a:xfrm>
            <a:off x="4406249" y="2840549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4" name="Google Shape;3644;p52"/>
          <p:cNvSpPr txBox="1"/>
          <p:nvPr/>
        </p:nvSpPr>
        <p:spPr>
          <a:xfrm>
            <a:off x="6397268" y="1420068"/>
            <a:ext cx="2557546" cy="44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rPr>
              <a:t>Used to carry out all the work flow and to provide interactivity  to our website</a:t>
            </a:r>
            <a:r>
              <a:rPr lang="en-US" sz="11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  <a:endParaRPr sz="11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3648" name="Google Shape;3648;p52"/>
          <p:cNvGrpSpPr/>
          <p:nvPr/>
        </p:nvGrpSpPr>
        <p:grpSpPr>
          <a:xfrm>
            <a:off x="660646" y="1478027"/>
            <a:ext cx="2264277" cy="1041072"/>
            <a:chOff x="660646" y="1478027"/>
            <a:chExt cx="2264277" cy="1041072"/>
          </a:xfrm>
        </p:grpSpPr>
        <p:sp>
          <p:nvSpPr>
            <p:cNvPr id="3649" name="Google Shape;3649;p52"/>
            <p:cNvSpPr/>
            <p:nvPr/>
          </p:nvSpPr>
          <p:spPr>
            <a:xfrm>
              <a:off x="7130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Exo"/>
                  <a:sym typeface="Exo"/>
                </a:rPr>
                <a:t>HTML</a:t>
              </a:r>
              <a:endParaRPr sz="1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Exo"/>
                <a:sym typeface="Exo"/>
              </a:endParaRPr>
            </a:p>
          </p:txBody>
        </p:sp>
        <p:sp>
          <p:nvSpPr>
            <p:cNvPr id="3650" name="Google Shape;3650;p52"/>
            <p:cNvSpPr txBox="1"/>
            <p:nvPr/>
          </p:nvSpPr>
          <p:spPr>
            <a:xfrm>
              <a:off x="660646" y="1478027"/>
              <a:ext cx="2264277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Used to structure the content and elements </a:t>
              </a:r>
              <a:r>
                <a:rPr lang="en-GB" sz="1100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as per our need.</a:t>
              </a:r>
              <a:endParaRPr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</p:txBody>
        </p:sp>
      </p:grpSp>
      <p:grpSp>
        <p:nvGrpSpPr>
          <p:cNvPr id="3651" name="Google Shape;3651;p52"/>
          <p:cNvGrpSpPr/>
          <p:nvPr/>
        </p:nvGrpSpPr>
        <p:grpSpPr>
          <a:xfrm>
            <a:off x="3450721" y="1406929"/>
            <a:ext cx="4980178" cy="1112170"/>
            <a:chOff x="3450721" y="1406929"/>
            <a:chExt cx="4980178" cy="1112170"/>
          </a:xfrm>
        </p:grpSpPr>
        <p:sp>
          <p:nvSpPr>
            <p:cNvPr id="3652" name="Google Shape;3652;p52"/>
            <p:cNvSpPr/>
            <p:nvPr/>
          </p:nvSpPr>
          <p:spPr>
            <a:xfrm>
              <a:off x="66371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IN" sz="1800" b="1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Exo"/>
                  <a:sym typeface="Exo"/>
                </a:rPr>
                <a:t>JAVASCRIPT</a:t>
              </a:r>
              <a:endParaRPr lang="en-IN" sz="1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Exo"/>
                <a:sym typeface="Exo"/>
              </a:endParaRPr>
            </a:p>
          </p:txBody>
        </p:sp>
        <p:sp>
          <p:nvSpPr>
            <p:cNvPr id="3653" name="Google Shape;3653;p52"/>
            <p:cNvSpPr txBox="1"/>
            <p:nvPr/>
          </p:nvSpPr>
          <p:spPr>
            <a:xfrm>
              <a:off x="3450721" y="1406929"/>
              <a:ext cx="227751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Used to style the html components in order to make it more attractive..</a:t>
              </a:r>
              <a:endParaRPr sz="11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</p:txBody>
        </p:sp>
      </p:grpSp>
      <p:grpSp>
        <p:nvGrpSpPr>
          <p:cNvPr id="3654" name="Google Shape;3654;p52"/>
          <p:cNvGrpSpPr/>
          <p:nvPr/>
        </p:nvGrpSpPr>
        <p:grpSpPr>
          <a:xfrm>
            <a:off x="872939" y="2034498"/>
            <a:ext cx="4593121" cy="3109001"/>
            <a:chOff x="875728" y="2119199"/>
            <a:chExt cx="4593121" cy="3109001"/>
          </a:xfrm>
        </p:grpSpPr>
        <p:sp>
          <p:nvSpPr>
            <p:cNvPr id="3655" name="Google Shape;3655;p52"/>
            <p:cNvSpPr/>
            <p:nvPr/>
          </p:nvSpPr>
          <p:spPr>
            <a:xfrm>
              <a:off x="367514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Exo"/>
                  <a:sym typeface="Exo"/>
                </a:rPr>
                <a:t>CSS</a:t>
              </a:r>
              <a:endParaRPr sz="1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Exo"/>
                <a:sym typeface="Exo"/>
              </a:endParaRPr>
            </a:p>
          </p:txBody>
        </p:sp>
        <p:sp>
          <p:nvSpPr>
            <p:cNvPr id="3656" name="Google Shape;3656;p52"/>
            <p:cNvSpPr txBox="1"/>
            <p:nvPr/>
          </p:nvSpPr>
          <p:spPr>
            <a:xfrm>
              <a:off x="875728" y="3112829"/>
              <a:ext cx="2118948" cy="21153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100" dirty="0" smtClean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1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100" dirty="0" smtClean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1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Iframe, </a:t>
              </a:r>
              <a:r>
                <a:rPr lang="en-GB" dirty="0" err="1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Div</a:t>
              </a:r>
              <a:r>
                <a:rPr lang="en-GB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 tag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Anchor tag, p tag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h tag, </a:t>
              </a:r>
              <a:r>
                <a:rPr lang="en-GB" dirty="0" err="1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i</a:t>
              </a:r>
              <a:r>
                <a:rPr lang="en-GB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 tag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etc</a:t>
              </a:r>
              <a:endParaRPr lang="en-GB" dirty="0" smtClean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3657" name="Google Shape;3657;p52"/>
          <p:cNvCxnSpPr>
            <a:stCxn id="3658" idx="6"/>
            <a:endCxn id="3659" idx="2"/>
          </p:cNvCxnSpPr>
          <p:nvPr/>
        </p:nvCxnSpPr>
        <p:spPr>
          <a:xfrm>
            <a:off x="1775099" y="3001112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0" name="Google Shape;3660;p52"/>
          <p:cNvCxnSpPr>
            <a:stCxn id="3659" idx="6"/>
            <a:endCxn id="3641" idx="2"/>
          </p:cNvCxnSpPr>
          <p:nvPr/>
        </p:nvCxnSpPr>
        <p:spPr>
          <a:xfrm>
            <a:off x="3256424" y="3001112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1" name="Google Shape;3661;p52"/>
          <p:cNvCxnSpPr>
            <a:stCxn id="3641" idx="6"/>
            <a:endCxn id="3662" idx="2"/>
          </p:cNvCxnSpPr>
          <p:nvPr/>
        </p:nvCxnSpPr>
        <p:spPr>
          <a:xfrm>
            <a:off x="4737749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3" name="Google Shape;3663;p52"/>
          <p:cNvCxnSpPr>
            <a:stCxn id="3662" idx="6"/>
            <a:endCxn id="3664" idx="2"/>
          </p:cNvCxnSpPr>
          <p:nvPr/>
        </p:nvCxnSpPr>
        <p:spPr>
          <a:xfrm>
            <a:off x="6218774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5" name="Google Shape;3665;p52"/>
          <p:cNvCxnSpPr>
            <a:stCxn id="3658" idx="0"/>
            <a:endCxn id="3649" idx="2"/>
          </p:cNvCxnSpPr>
          <p:nvPr/>
        </p:nvCxnSpPr>
        <p:spPr>
          <a:xfrm rot="10800000" flipH="1">
            <a:off x="1609349" y="2519162"/>
            <a:ext cx="6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6" name="Google Shape;3666;p52"/>
          <p:cNvCxnSpPr>
            <a:stCxn id="3641" idx="0"/>
            <a:endCxn id="3655" idx="2"/>
          </p:cNvCxnSpPr>
          <p:nvPr/>
        </p:nvCxnSpPr>
        <p:spPr>
          <a:xfrm flipH="1" flipV="1">
            <a:off x="4569210" y="2434398"/>
            <a:ext cx="2789" cy="40615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7" name="Google Shape;3667;p52"/>
          <p:cNvCxnSpPr>
            <a:stCxn id="3664" idx="0"/>
            <a:endCxn id="3652" idx="2"/>
          </p:cNvCxnSpPr>
          <p:nvPr/>
        </p:nvCxnSpPr>
        <p:spPr>
          <a:xfrm rot="10800000">
            <a:off x="753404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70" name="Google Shape;3670;p52"/>
          <p:cNvGrpSpPr/>
          <p:nvPr/>
        </p:nvGrpSpPr>
        <p:grpSpPr>
          <a:xfrm rot="10800000">
            <a:off x="872939" y="3428478"/>
            <a:ext cx="883262" cy="242091"/>
            <a:chOff x="2300350" y="2601250"/>
            <a:chExt cx="2275275" cy="623625"/>
          </a:xfrm>
        </p:grpSpPr>
        <p:sp>
          <p:nvSpPr>
            <p:cNvPr id="3671" name="Google Shape;3671;p5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7" name="Google Shape;3677;p52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3678" name="Google Shape;3678;p52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2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3680;p52"/>
          <p:cNvGrpSpPr/>
          <p:nvPr/>
        </p:nvGrpSpPr>
        <p:grpSpPr>
          <a:xfrm rot="5400000">
            <a:off x="3041525" y="1192975"/>
            <a:ext cx="98902" cy="553090"/>
            <a:chOff x="4898850" y="4820550"/>
            <a:chExt cx="98902" cy="553090"/>
          </a:xfrm>
        </p:grpSpPr>
        <p:sp>
          <p:nvSpPr>
            <p:cNvPr id="3681" name="Google Shape;3681;p5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6" name="Google Shape;3686;p52"/>
          <p:cNvSpPr/>
          <p:nvPr/>
        </p:nvSpPr>
        <p:spPr>
          <a:xfrm>
            <a:off x="4475700" y="2910000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7" name="Google Shape;3687;p52"/>
          <p:cNvGrpSpPr/>
          <p:nvPr/>
        </p:nvGrpSpPr>
        <p:grpSpPr>
          <a:xfrm>
            <a:off x="2924924" y="2835362"/>
            <a:ext cx="331500" cy="331500"/>
            <a:chOff x="2924924" y="2835362"/>
            <a:chExt cx="331500" cy="331500"/>
          </a:xfrm>
        </p:grpSpPr>
        <p:sp>
          <p:nvSpPr>
            <p:cNvPr id="3688" name="Google Shape;3688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9" name="Google Shape;3689;p52"/>
          <p:cNvGrpSpPr/>
          <p:nvPr/>
        </p:nvGrpSpPr>
        <p:grpSpPr>
          <a:xfrm>
            <a:off x="5887274" y="2840549"/>
            <a:ext cx="331500" cy="331500"/>
            <a:chOff x="5887274" y="2840549"/>
            <a:chExt cx="331500" cy="331500"/>
          </a:xfrm>
        </p:grpSpPr>
        <p:sp>
          <p:nvSpPr>
            <p:cNvPr id="3690" name="Google Shape;3690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1" name="Google Shape;3691;p52"/>
          <p:cNvGrpSpPr/>
          <p:nvPr/>
        </p:nvGrpSpPr>
        <p:grpSpPr>
          <a:xfrm>
            <a:off x="7368299" y="2840549"/>
            <a:ext cx="331500" cy="331500"/>
            <a:chOff x="7368299" y="2840549"/>
            <a:chExt cx="331500" cy="331500"/>
          </a:xfrm>
        </p:grpSpPr>
        <p:sp>
          <p:nvSpPr>
            <p:cNvPr id="3692" name="Google Shape;3692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3" name="Google Shape;3693;p52"/>
          <p:cNvGrpSpPr/>
          <p:nvPr/>
        </p:nvGrpSpPr>
        <p:grpSpPr>
          <a:xfrm>
            <a:off x="1443599" y="2835362"/>
            <a:ext cx="331500" cy="331500"/>
            <a:chOff x="1443599" y="2835362"/>
            <a:chExt cx="331500" cy="331500"/>
          </a:xfrm>
        </p:grpSpPr>
        <p:sp>
          <p:nvSpPr>
            <p:cNvPr id="3694" name="Google Shape;3694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72909" y="3860191"/>
            <a:ext cx="2091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Flex Box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Transform, Transition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Box Shadow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etc</a:t>
            </a:r>
            <a:endParaRPr lang="en-IN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6924" y="3762179"/>
            <a:ext cx="214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Event Listeners , </a:t>
            </a:r>
            <a:r>
              <a:rPr lang="en-US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QuerySelectors</a:t>
            </a:r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, Objects, Function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Etc.</a:t>
            </a:r>
            <a:endParaRPr lang="en-IN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6966" y="231229"/>
            <a:ext cx="496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 smtClean="0">
                <a:solidFill>
                  <a:schemeClr val="accent2">
                    <a:lumMod val="75000"/>
                  </a:schemeClr>
                </a:solidFill>
                <a:latin typeface="Exo"/>
              </a:rPr>
              <a:t>Work</a:t>
            </a:r>
            <a:r>
              <a:rPr lang="en" sz="2800" b="1" dirty="0">
                <a:latin typeface="Exo"/>
              </a:rPr>
              <a:t> </a:t>
            </a:r>
            <a:r>
              <a:rPr lang="en" sz="2800" b="1" dirty="0" smtClean="0">
                <a:solidFill>
                  <a:schemeClr val="bg1"/>
                </a:solidFill>
                <a:latin typeface="Exo"/>
              </a:rPr>
              <a:t>Flow :</a:t>
            </a:r>
            <a:endParaRPr lang="en-IN" sz="2800" b="1" dirty="0">
              <a:solidFill>
                <a:schemeClr val="bg1"/>
              </a:solidFill>
              <a:latin typeface="Ex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248" y="1250732"/>
            <a:ext cx="241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endParaRPr lang="en-US" sz="1800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endParaRPr lang="en-US" sz="1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Deepanshu</a:t>
            </a:r>
            <a:r>
              <a:rPr lang="en-US" sz="1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Rana</a:t>
            </a:r>
            <a:r>
              <a:rPr lang="en-US" sz="1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sz="1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6069" y="816832"/>
            <a:ext cx="333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Abhay</a:t>
            </a:r>
            <a:r>
              <a:rPr lang="en-US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Saharawat</a:t>
            </a:r>
            <a:endParaRPr lang="en-IN" sz="1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33297" y="1401607"/>
            <a:ext cx="1219200" cy="676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9641" y="330024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Ashirwad</a:t>
            </a:r>
            <a:r>
              <a:rPr lang="en-US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Pal</a:t>
            </a:r>
            <a:endParaRPr lang="en-IN" sz="1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75339" y="2526140"/>
            <a:ext cx="1177158" cy="7741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1972" y="2291255"/>
            <a:ext cx="3920359" cy="537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06510" y="1965435"/>
            <a:ext cx="206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Ayush</a:t>
            </a:r>
            <a:r>
              <a:rPr lang="en-US" sz="1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Raj</a:t>
            </a:r>
            <a:endParaRPr lang="en-IN" sz="1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91503" y="1250732"/>
            <a:ext cx="1082566" cy="71470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95970" y="2732687"/>
            <a:ext cx="1278099" cy="769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12883" y="1401608"/>
            <a:ext cx="171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Page Layout 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(Html)</a:t>
            </a:r>
            <a:endParaRPr lang="en-IN" sz="1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090" y="2984938"/>
            <a:ext cx="132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CSS Styling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 page on demand </a:t>
            </a:r>
            <a:endParaRPr lang="en-IN" sz="1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6510" y="1401607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Enhancing Html Layout</a:t>
            </a:r>
            <a:endParaRPr lang="en-IN" sz="1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0898" y="3100552"/>
            <a:ext cx="241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Enhancing </a:t>
            </a:r>
            <a:r>
              <a:rPr lang="en-US" sz="1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CSS Styling</a:t>
            </a:r>
            <a:endParaRPr lang="en-IN" sz="1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1275" y="1476686"/>
            <a:ext cx="285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endParaRPr lang="en-US" sz="1200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Addition of Responsiveness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Using JavaScript</a:t>
            </a:r>
            <a:endParaRPr lang="en-IN" sz="1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6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4205" name="Google Shape;4205;p62"/>
          <p:cNvGrpSpPr/>
          <p:nvPr/>
        </p:nvGrpSpPr>
        <p:grpSpPr>
          <a:xfrm>
            <a:off x="696275" y="2641171"/>
            <a:ext cx="1793700" cy="977729"/>
            <a:chOff x="696275" y="2641171"/>
            <a:chExt cx="1793700" cy="977729"/>
          </a:xfrm>
        </p:grpSpPr>
        <p:sp>
          <p:nvSpPr>
            <p:cNvPr id="4206" name="Google Shape;4206;p62"/>
            <p:cNvSpPr/>
            <p:nvPr/>
          </p:nvSpPr>
          <p:spPr>
            <a:xfrm>
              <a:off x="696275" y="26411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Exo"/>
                  <a:sym typeface="Exo"/>
                </a:rPr>
                <a:t>ANALYSIS</a:t>
              </a:r>
              <a:endParaRPr sz="1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Exo"/>
                <a:sym typeface="Exo"/>
              </a:endParaRPr>
            </a:p>
          </p:txBody>
        </p:sp>
        <p:sp>
          <p:nvSpPr>
            <p:cNvPr id="4207" name="Google Shape;4207;p62"/>
            <p:cNvSpPr txBox="1"/>
            <p:nvPr/>
          </p:nvSpPr>
          <p:spPr>
            <a:xfrm>
              <a:off x="696275" y="3157200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Conducting market research,gathering requirements.</a:t>
              </a:r>
              <a:endParaRPr sz="11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</p:txBody>
        </p:sp>
      </p:grpSp>
      <p:grpSp>
        <p:nvGrpSpPr>
          <p:cNvPr id="4208" name="Google Shape;4208;p62"/>
          <p:cNvGrpSpPr/>
          <p:nvPr/>
        </p:nvGrpSpPr>
        <p:grpSpPr>
          <a:xfrm>
            <a:off x="2157117" y="3479371"/>
            <a:ext cx="2695323" cy="1136661"/>
            <a:chOff x="2411803" y="3479371"/>
            <a:chExt cx="2440637" cy="1136661"/>
          </a:xfrm>
        </p:grpSpPr>
        <p:sp>
          <p:nvSpPr>
            <p:cNvPr id="4209" name="Google Shape;4209;p62"/>
            <p:cNvSpPr/>
            <p:nvPr/>
          </p:nvSpPr>
          <p:spPr>
            <a:xfrm>
              <a:off x="2681550" y="34793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Exo"/>
                  <a:sym typeface="Exo"/>
                </a:rPr>
                <a:t>DEVELOPMENT</a:t>
              </a:r>
              <a:endParaRPr sz="16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Exo"/>
                <a:sym typeface="Exo"/>
              </a:endParaRPr>
            </a:p>
          </p:txBody>
        </p:sp>
        <p:sp>
          <p:nvSpPr>
            <p:cNvPr id="4210" name="Google Shape;4210;p62"/>
            <p:cNvSpPr txBox="1"/>
            <p:nvPr/>
          </p:nvSpPr>
          <p:spPr>
            <a:xfrm>
              <a:off x="2411803" y="4154332"/>
              <a:ext cx="2440637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Actual coding and development of the frontend and backend systems and their integration. Followed by collecting all the sample data of PG's for example location, photo etc.</a:t>
              </a:r>
              <a:endParaRPr sz="11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</p:txBody>
        </p:sp>
      </p:grpSp>
      <p:grpSp>
        <p:nvGrpSpPr>
          <p:cNvPr id="4211" name="Google Shape;4211;p62"/>
          <p:cNvGrpSpPr/>
          <p:nvPr/>
        </p:nvGrpSpPr>
        <p:grpSpPr>
          <a:xfrm>
            <a:off x="4593496" y="2641171"/>
            <a:ext cx="1972905" cy="1148475"/>
            <a:chOff x="4593496" y="2641171"/>
            <a:chExt cx="1972905" cy="1148475"/>
          </a:xfrm>
        </p:grpSpPr>
        <p:sp>
          <p:nvSpPr>
            <p:cNvPr id="4212" name="Google Shape;4212;p62"/>
            <p:cNvSpPr/>
            <p:nvPr/>
          </p:nvSpPr>
          <p:spPr>
            <a:xfrm>
              <a:off x="4666825" y="26411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 </a:t>
              </a:r>
              <a:r>
                <a:rPr lang="en" sz="1800" b="1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Exo"/>
                  <a:sym typeface="Exo"/>
                </a:rPr>
                <a:t>TESTING</a:t>
              </a:r>
              <a:endParaRPr sz="1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Exo"/>
                <a:sym typeface="Exo"/>
              </a:endParaRPr>
            </a:p>
          </p:txBody>
        </p:sp>
        <p:sp>
          <p:nvSpPr>
            <p:cNvPr id="4213" name="Google Shape;4213;p62"/>
            <p:cNvSpPr txBox="1"/>
            <p:nvPr/>
          </p:nvSpPr>
          <p:spPr>
            <a:xfrm>
              <a:off x="4593496" y="3327946"/>
              <a:ext cx="197290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Testing and Deployment Phase to ensure web application is working as expected and free of major bugs.</a:t>
              </a:r>
              <a:endParaRPr sz="11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</p:txBody>
        </p:sp>
      </p:grpSp>
      <p:grpSp>
        <p:nvGrpSpPr>
          <p:cNvPr id="4214" name="Google Shape;4214;p62"/>
          <p:cNvGrpSpPr/>
          <p:nvPr/>
        </p:nvGrpSpPr>
        <p:grpSpPr>
          <a:xfrm>
            <a:off x="6435578" y="3479371"/>
            <a:ext cx="2221979" cy="1041323"/>
            <a:chOff x="6435578" y="3479371"/>
            <a:chExt cx="2221979" cy="1041323"/>
          </a:xfrm>
        </p:grpSpPr>
        <p:sp>
          <p:nvSpPr>
            <p:cNvPr id="4215" name="Google Shape;4215;p62"/>
            <p:cNvSpPr/>
            <p:nvPr/>
          </p:nvSpPr>
          <p:spPr>
            <a:xfrm>
              <a:off x="6652100" y="34793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Exo"/>
                  <a:sym typeface="Exo"/>
                </a:rPr>
                <a:t>MARKETING</a:t>
              </a:r>
              <a:endParaRPr sz="1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Exo"/>
                <a:sym typeface="Exo"/>
              </a:endParaRPr>
            </a:p>
          </p:txBody>
        </p:sp>
        <p:sp>
          <p:nvSpPr>
            <p:cNvPr id="4216" name="Google Shape;4216;p62"/>
            <p:cNvSpPr txBox="1"/>
            <p:nvPr/>
          </p:nvSpPr>
          <p:spPr>
            <a:xfrm>
              <a:off x="6435578" y="4058994"/>
              <a:ext cx="2221979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100" dirty="0" smtClean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1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Marketing </a:t>
              </a:r>
              <a:r>
                <a:rPr lang="en-GB" sz="1100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and Outreach Phase involves promoting our platform and establishing partnerships with </a:t>
              </a:r>
              <a:r>
                <a:rPr lang="en-GB" sz="1100" dirty="0" smtClean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PG </a:t>
              </a:r>
              <a:r>
                <a:rPr lang="en-GB" sz="1100" dirty="0">
                  <a:solidFill>
                    <a:schemeClr val="lt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T Sans"/>
                  <a:sym typeface="PT Sans"/>
                </a:rPr>
                <a:t>owners.</a:t>
              </a:r>
              <a:endParaRPr sz="11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T Sans"/>
                <a:sym typeface="PT Sans"/>
              </a:endParaRPr>
            </a:p>
          </p:txBody>
        </p:sp>
      </p:grpSp>
      <p:sp>
        <p:nvSpPr>
          <p:cNvPr id="4217" name="Google Shape;4217;p62"/>
          <p:cNvSpPr/>
          <p:nvPr/>
        </p:nvSpPr>
        <p:spPr>
          <a:xfrm>
            <a:off x="1084775" y="13721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8" name="Google Shape;4218;p62"/>
          <p:cNvSpPr/>
          <p:nvPr/>
        </p:nvSpPr>
        <p:spPr>
          <a:xfrm>
            <a:off x="3070050" y="22103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9" name="Google Shape;4219;p62"/>
          <p:cNvSpPr/>
          <p:nvPr/>
        </p:nvSpPr>
        <p:spPr>
          <a:xfrm>
            <a:off x="5055325" y="13721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62"/>
          <p:cNvSpPr/>
          <p:nvPr/>
        </p:nvSpPr>
        <p:spPr>
          <a:xfrm>
            <a:off x="7040600" y="22103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1" name="Google Shape;4221;p62"/>
          <p:cNvCxnSpPr>
            <a:stCxn id="4217" idx="6"/>
            <a:endCxn id="4218" idx="2"/>
          </p:cNvCxnSpPr>
          <p:nvPr/>
        </p:nvCxnSpPr>
        <p:spPr>
          <a:xfrm>
            <a:off x="2101475" y="1880475"/>
            <a:ext cx="968700" cy="838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22" name="Google Shape;4222;p62"/>
          <p:cNvGrpSpPr/>
          <p:nvPr/>
        </p:nvGrpSpPr>
        <p:grpSpPr>
          <a:xfrm>
            <a:off x="1352423" y="1668349"/>
            <a:ext cx="481393" cy="461717"/>
            <a:chOff x="3338019" y="4118209"/>
            <a:chExt cx="416502" cy="399478"/>
          </a:xfrm>
        </p:grpSpPr>
        <p:sp>
          <p:nvSpPr>
            <p:cNvPr id="4223" name="Google Shape;4223;p62"/>
            <p:cNvSpPr/>
            <p:nvPr/>
          </p:nvSpPr>
          <p:spPr>
            <a:xfrm>
              <a:off x="3455574" y="4263874"/>
              <a:ext cx="181423" cy="181423"/>
            </a:xfrm>
            <a:custGeom>
              <a:avLst/>
              <a:gdLst/>
              <a:ahLst/>
              <a:cxnLst/>
              <a:rect l="l" t="t" r="r" b="b"/>
              <a:pathLst>
                <a:path w="5073" h="5073" extrusionOk="0">
                  <a:moveTo>
                    <a:pt x="2524" y="1501"/>
                  </a:moveTo>
                  <a:cubicBezTo>
                    <a:pt x="3096" y="1501"/>
                    <a:pt x="3548" y="1953"/>
                    <a:pt x="3548" y="2525"/>
                  </a:cubicBezTo>
                  <a:cubicBezTo>
                    <a:pt x="3548" y="3096"/>
                    <a:pt x="3096" y="3549"/>
                    <a:pt x="2524" y="3549"/>
                  </a:cubicBezTo>
                  <a:cubicBezTo>
                    <a:pt x="1977" y="3549"/>
                    <a:pt x="1500" y="3096"/>
                    <a:pt x="1500" y="2525"/>
                  </a:cubicBezTo>
                  <a:cubicBezTo>
                    <a:pt x="1500" y="1977"/>
                    <a:pt x="1953" y="1501"/>
                    <a:pt x="2524" y="1501"/>
                  </a:cubicBezTo>
                  <a:close/>
                  <a:moveTo>
                    <a:pt x="2286" y="0"/>
                  </a:moveTo>
                  <a:lnTo>
                    <a:pt x="2215" y="643"/>
                  </a:lnTo>
                  <a:cubicBezTo>
                    <a:pt x="2215" y="786"/>
                    <a:pt x="2120" y="905"/>
                    <a:pt x="2000" y="929"/>
                  </a:cubicBezTo>
                  <a:cubicBezTo>
                    <a:pt x="1929" y="953"/>
                    <a:pt x="1858" y="1000"/>
                    <a:pt x="1786" y="1024"/>
                  </a:cubicBezTo>
                  <a:cubicBezTo>
                    <a:pt x="1736" y="1054"/>
                    <a:pt x="1682" y="1067"/>
                    <a:pt x="1627" y="1067"/>
                  </a:cubicBezTo>
                  <a:cubicBezTo>
                    <a:pt x="1552" y="1067"/>
                    <a:pt x="1474" y="1042"/>
                    <a:pt x="1405" y="1000"/>
                  </a:cubicBezTo>
                  <a:lnTo>
                    <a:pt x="905" y="572"/>
                  </a:lnTo>
                  <a:lnTo>
                    <a:pt x="572" y="905"/>
                  </a:lnTo>
                  <a:lnTo>
                    <a:pt x="976" y="1429"/>
                  </a:lnTo>
                  <a:cubicBezTo>
                    <a:pt x="1072" y="1524"/>
                    <a:pt x="1096" y="1667"/>
                    <a:pt x="1024" y="1786"/>
                  </a:cubicBezTo>
                  <a:cubicBezTo>
                    <a:pt x="1000" y="1858"/>
                    <a:pt x="953" y="1929"/>
                    <a:pt x="929" y="2001"/>
                  </a:cubicBezTo>
                  <a:cubicBezTo>
                    <a:pt x="905" y="2120"/>
                    <a:pt x="786" y="2215"/>
                    <a:pt x="643" y="2239"/>
                  </a:cubicBezTo>
                  <a:lnTo>
                    <a:pt x="0" y="2310"/>
                  </a:lnTo>
                  <a:lnTo>
                    <a:pt x="0" y="2763"/>
                  </a:lnTo>
                  <a:lnTo>
                    <a:pt x="643" y="2834"/>
                  </a:lnTo>
                  <a:cubicBezTo>
                    <a:pt x="786" y="2858"/>
                    <a:pt x="905" y="2953"/>
                    <a:pt x="953" y="3072"/>
                  </a:cubicBezTo>
                  <a:cubicBezTo>
                    <a:pt x="976" y="3144"/>
                    <a:pt x="1000" y="3215"/>
                    <a:pt x="1024" y="3287"/>
                  </a:cubicBezTo>
                  <a:cubicBezTo>
                    <a:pt x="1096" y="3406"/>
                    <a:pt x="1072" y="3549"/>
                    <a:pt x="1000" y="3644"/>
                  </a:cubicBezTo>
                  <a:lnTo>
                    <a:pt x="572" y="4168"/>
                  </a:lnTo>
                  <a:lnTo>
                    <a:pt x="905" y="4501"/>
                  </a:lnTo>
                  <a:lnTo>
                    <a:pt x="1429" y="4073"/>
                  </a:lnTo>
                  <a:cubicBezTo>
                    <a:pt x="1490" y="4026"/>
                    <a:pt x="1572" y="4000"/>
                    <a:pt x="1654" y="4000"/>
                  </a:cubicBezTo>
                  <a:cubicBezTo>
                    <a:pt x="1699" y="4000"/>
                    <a:pt x="1744" y="4008"/>
                    <a:pt x="1786" y="4025"/>
                  </a:cubicBezTo>
                  <a:cubicBezTo>
                    <a:pt x="1858" y="4073"/>
                    <a:pt x="1929" y="4096"/>
                    <a:pt x="2000" y="4120"/>
                  </a:cubicBezTo>
                  <a:cubicBezTo>
                    <a:pt x="2120" y="4168"/>
                    <a:pt x="2215" y="4263"/>
                    <a:pt x="2239" y="4406"/>
                  </a:cubicBezTo>
                  <a:lnTo>
                    <a:pt x="2310" y="5073"/>
                  </a:lnTo>
                  <a:lnTo>
                    <a:pt x="2763" y="5049"/>
                  </a:lnTo>
                  <a:lnTo>
                    <a:pt x="2834" y="4406"/>
                  </a:lnTo>
                  <a:cubicBezTo>
                    <a:pt x="2858" y="4263"/>
                    <a:pt x="2953" y="4168"/>
                    <a:pt x="3072" y="4120"/>
                  </a:cubicBezTo>
                  <a:cubicBezTo>
                    <a:pt x="3144" y="4096"/>
                    <a:pt x="3215" y="4073"/>
                    <a:pt x="3286" y="4025"/>
                  </a:cubicBezTo>
                  <a:cubicBezTo>
                    <a:pt x="3336" y="4005"/>
                    <a:pt x="3389" y="3994"/>
                    <a:pt x="3442" y="3994"/>
                  </a:cubicBezTo>
                  <a:cubicBezTo>
                    <a:pt x="3516" y="3994"/>
                    <a:pt x="3588" y="4017"/>
                    <a:pt x="3644" y="4073"/>
                  </a:cubicBezTo>
                  <a:lnTo>
                    <a:pt x="4168" y="4477"/>
                  </a:lnTo>
                  <a:lnTo>
                    <a:pt x="4501" y="4144"/>
                  </a:lnTo>
                  <a:lnTo>
                    <a:pt x="4072" y="3644"/>
                  </a:lnTo>
                  <a:cubicBezTo>
                    <a:pt x="4001" y="3525"/>
                    <a:pt x="3977" y="3382"/>
                    <a:pt x="4025" y="3263"/>
                  </a:cubicBezTo>
                  <a:cubicBezTo>
                    <a:pt x="4072" y="3191"/>
                    <a:pt x="4096" y="3144"/>
                    <a:pt x="4120" y="3072"/>
                  </a:cubicBezTo>
                  <a:cubicBezTo>
                    <a:pt x="4168" y="2929"/>
                    <a:pt x="4287" y="2834"/>
                    <a:pt x="4406" y="2834"/>
                  </a:cubicBezTo>
                  <a:lnTo>
                    <a:pt x="5073" y="2763"/>
                  </a:lnTo>
                  <a:lnTo>
                    <a:pt x="5073" y="2286"/>
                  </a:lnTo>
                  <a:lnTo>
                    <a:pt x="4406" y="2215"/>
                  </a:lnTo>
                  <a:cubicBezTo>
                    <a:pt x="4263" y="2215"/>
                    <a:pt x="4168" y="2120"/>
                    <a:pt x="4120" y="2001"/>
                  </a:cubicBezTo>
                  <a:cubicBezTo>
                    <a:pt x="4096" y="1929"/>
                    <a:pt x="4072" y="1858"/>
                    <a:pt x="4025" y="1786"/>
                  </a:cubicBezTo>
                  <a:cubicBezTo>
                    <a:pt x="3977" y="1667"/>
                    <a:pt x="3977" y="1524"/>
                    <a:pt x="4072" y="1405"/>
                  </a:cubicBezTo>
                  <a:lnTo>
                    <a:pt x="4477" y="905"/>
                  </a:lnTo>
                  <a:lnTo>
                    <a:pt x="4144" y="572"/>
                  </a:lnTo>
                  <a:lnTo>
                    <a:pt x="3644" y="977"/>
                  </a:lnTo>
                  <a:cubicBezTo>
                    <a:pt x="3574" y="1032"/>
                    <a:pt x="3496" y="1056"/>
                    <a:pt x="3419" y="1056"/>
                  </a:cubicBezTo>
                  <a:cubicBezTo>
                    <a:pt x="3365" y="1056"/>
                    <a:pt x="3312" y="1044"/>
                    <a:pt x="3263" y="1024"/>
                  </a:cubicBezTo>
                  <a:cubicBezTo>
                    <a:pt x="3215" y="1000"/>
                    <a:pt x="3144" y="953"/>
                    <a:pt x="3072" y="929"/>
                  </a:cubicBezTo>
                  <a:cubicBezTo>
                    <a:pt x="2929" y="905"/>
                    <a:pt x="2858" y="786"/>
                    <a:pt x="2834" y="643"/>
                  </a:cubicBezTo>
                  <a:lnTo>
                    <a:pt x="2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2"/>
            <p:cNvSpPr/>
            <p:nvPr/>
          </p:nvSpPr>
          <p:spPr>
            <a:xfrm>
              <a:off x="3338019" y="4448630"/>
              <a:ext cx="70667" cy="69057"/>
            </a:xfrm>
            <a:custGeom>
              <a:avLst/>
              <a:gdLst/>
              <a:ahLst/>
              <a:cxnLst/>
              <a:rect l="l" t="t" r="r" b="b"/>
              <a:pathLst>
                <a:path w="1976" h="1931" extrusionOk="0">
                  <a:moveTo>
                    <a:pt x="81" y="0"/>
                  </a:moveTo>
                  <a:cubicBezTo>
                    <a:pt x="55" y="0"/>
                    <a:pt x="28" y="1"/>
                    <a:pt x="1" y="2"/>
                  </a:cubicBezTo>
                  <a:lnTo>
                    <a:pt x="1" y="1598"/>
                  </a:lnTo>
                  <a:cubicBezTo>
                    <a:pt x="1" y="1788"/>
                    <a:pt x="144" y="1931"/>
                    <a:pt x="334" y="1931"/>
                  </a:cubicBezTo>
                  <a:lnTo>
                    <a:pt x="1906" y="1931"/>
                  </a:lnTo>
                  <a:cubicBezTo>
                    <a:pt x="1975" y="909"/>
                    <a:pt x="1139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2"/>
            <p:cNvSpPr/>
            <p:nvPr/>
          </p:nvSpPr>
          <p:spPr>
            <a:xfrm>
              <a:off x="3338019" y="4190630"/>
              <a:ext cx="70667" cy="69057"/>
            </a:xfrm>
            <a:custGeom>
              <a:avLst/>
              <a:gdLst/>
              <a:ahLst/>
              <a:cxnLst/>
              <a:rect l="l" t="t" r="r" b="b"/>
              <a:pathLst>
                <a:path w="1976" h="1931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929"/>
                  </a:lnTo>
                  <a:cubicBezTo>
                    <a:pt x="28" y="1930"/>
                    <a:pt x="56" y="1931"/>
                    <a:pt x="83" y="1931"/>
                  </a:cubicBezTo>
                  <a:cubicBezTo>
                    <a:pt x="1140" y="1931"/>
                    <a:pt x="1975" y="1045"/>
                    <a:pt x="1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2"/>
            <p:cNvSpPr/>
            <p:nvPr/>
          </p:nvSpPr>
          <p:spPr>
            <a:xfrm>
              <a:off x="3338019" y="4118209"/>
              <a:ext cx="416490" cy="399467"/>
            </a:xfrm>
            <a:custGeom>
              <a:avLst/>
              <a:gdLst/>
              <a:ahLst/>
              <a:cxnLst/>
              <a:rect l="l" t="t" r="r" b="b"/>
              <a:pathLst>
                <a:path w="11646" h="11170" extrusionOk="0">
                  <a:moveTo>
                    <a:pt x="7121" y="668"/>
                  </a:moveTo>
                  <a:cubicBezTo>
                    <a:pt x="7574" y="668"/>
                    <a:pt x="7955" y="1049"/>
                    <a:pt x="7955" y="1501"/>
                  </a:cubicBezTo>
                  <a:lnTo>
                    <a:pt x="7955" y="2025"/>
                  </a:lnTo>
                  <a:lnTo>
                    <a:pt x="3692" y="2025"/>
                  </a:lnTo>
                  <a:lnTo>
                    <a:pt x="3692" y="1501"/>
                  </a:lnTo>
                  <a:cubicBezTo>
                    <a:pt x="3692" y="1049"/>
                    <a:pt x="4049" y="668"/>
                    <a:pt x="4502" y="668"/>
                  </a:cubicBezTo>
                  <a:close/>
                  <a:moveTo>
                    <a:pt x="6359" y="3383"/>
                  </a:moveTo>
                  <a:cubicBezTo>
                    <a:pt x="6526" y="3383"/>
                    <a:pt x="6669" y="3526"/>
                    <a:pt x="6693" y="3692"/>
                  </a:cubicBezTo>
                  <a:lnTo>
                    <a:pt x="6764" y="4311"/>
                  </a:lnTo>
                  <a:lnTo>
                    <a:pt x="7240" y="3930"/>
                  </a:lnTo>
                  <a:cubicBezTo>
                    <a:pt x="7312" y="3871"/>
                    <a:pt x="7395" y="3841"/>
                    <a:pt x="7475" y="3841"/>
                  </a:cubicBezTo>
                  <a:cubicBezTo>
                    <a:pt x="7556" y="3841"/>
                    <a:pt x="7633" y="3871"/>
                    <a:pt x="7693" y="3930"/>
                  </a:cubicBezTo>
                  <a:lnTo>
                    <a:pt x="8455" y="4692"/>
                  </a:lnTo>
                  <a:cubicBezTo>
                    <a:pt x="8598" y="4811"/>
                    <a:pt x="8598" y="5026"/>
                    <a:pt x="8479" y="5145"/>
                  </a:cubicBezTo>
                  <a:lnTo>
                    <a:pt x="8098" y="5645"/>
                  </a:lnTo>
                  <a:lnTo>
                    <a:pt x="8717" y="5716"/>
                  </a:lnTo>
                  <a:cubicBezTo>
                    <a:pt x="8907" y="5740"/>
                    <a:pt x="9026" y="5883"/>
                    <a:pt x="9026" y="6050"/>
                  </a:cubicBezTo>
                  <a:lnTo>
                    <a:pt x="9026" y="7145"/>
                  </a:lnTo>
                  <a:cubicBezTo>
                    <a:pt x="9026" y="7312"/>
                    <a:pt x="8907" y="7455"/>
                    <a:pt x="8741" y="7479"/>
                  </a:cubicBezTo>
                  <a:lnTo>
                    <a:pt x="8098" y="7550"/>
                  </a:lnTo>
                  <a:lnTo>
                    <a:pt x="8502" y="8026"/>
                  </a:lnTo>
                  <a:cubicBezTo>
                    <a:pt x="8621" y="8169"/>
                    <a:pt x="8598" y="8360"/>
                    <a:pt x="8479" y="8479"/>
                  </a:cubicBezTo>
                  <a:lnTo>
                    <a:pt x="7717" y="9241"/>
                  </a:lnTo>
                  <a:cubicBezTo>
                    <a:pt x="7651" y="9306"/>
                    <a:pt x="7564" y="9343"/>
                    <a:pt x="7475" y="9343"/>
                  </a:cubicBezTo>
                  <a:cubicBezTo>
                    <a:pt x="7402" y="9343"/>
                    <a:pt x="7328" y="9318"/>
                    <a:pt x="7264" y="9265"/>
                  </a:cubicBezTo>
                  <a:lnTo>
                    <a:pt x="6764" y="8884"/>
                  </a:lnTo>
                  <a:lnTo>
                    <a:pt x="6693" y="9503"/>
                  </a:lnTo>
                  <a:cubicBezTo>
                    <a:pt x="6669" y="9693"/>
                    <a:pt x="6526" y="9813"/>
                    <a:pt x="6359" y="9813"/>
                  </a:cubicBezTo>
                  <a:lnTo>
                    <a:pt x="5287" y="9813"/>
                  </a:lnTo>
                  <a:cubicBezTo>
                    <a:pt x="5121" y="9813"/>
                    <a:pt x="4954" y="9693"/>
                    <a:pt x="4954" y="9503"/>
                  </a:cubicBezTo>
                  <a:lnTo>
                    <a:pt x="4883" y="8884"/>
                  </a:lnTo>
                  <a:lnTo>
                    <a:pt x="4383" y="9289"/>
                  </a:lnTo>
                  <a:cubicBezTo>
                    <a:pt x="4326" y="9334"/>
                    <a:pt x="4249" y="9357"/>
                    <a:pt x="4170" y="9357"/>
                  </a:cubicBezTo>
                  <a:cubicBezTo>
                    <a:pt x="4082" y="9357"/>
                    <a:pt x="3993" y="9328"/>
                    <a:pt x="3930" y="9265"/>
                  </a:cubicBezTo>
                  <a:lnTo>
                    <a:pt x="3168" y="8503"/>
                  </a:lnTo>
                  <a:cubicBezTo>
                    <a:pt x="3049" y="8384"/>
                    <a:pt x="3025" y="8193"/>
                    <a:pt x="3144" y="8050"/>
                  </a:cubicBezTo>
                  <a:lnTo>
                    <a:pt x="3549" y="7550"/>
                  </a:lnTo>
                  <a:lnTo>
                    <a:pt x="2906" y="7479"/>
                  </a:lnTo>
                  <a:cubicBezTo>
                    <a:pt x="2739" y="7455"/>
                    <a:pt x="2596" y="7312"/>
                    <a:pt x="2596" y="7145"/>
                  </a:cubicBezTo>
                  <a:lnTo>
                    <a:pt x="2596" y="6074"/>
                  </a:lnTo>
                  <a:cubicBezTo>
                    <a:pt x="2596" y="5907"/>
                    <a:pt x="2739" y="5740"/>
                    <a:pt x="2906" y="5740"/>
                  </a:cubicBezTo>
                  <a:lnTo>
                    <a:pt x="3525" y="5669"/>
                  </a:lnTo>
                  <a:lnTo>
                    <a:pt x="3144" y="5169"/>
                  </a:lnTo>
                  <a:cubicBezTo>
                    <a:pt x="3025" y="5050"/>
                    <a:pt x="3025" y="4835"/>
                    <a:pt x="3168" y="4716"/>
                  </a:cubicBezTo>
                  <a:lnTo>
                    <a:pt x="3906" y="3954"/>
                  </a:lnTo>
                  <a:cubicBezTo>
                    <a:pt x="3972" y="3889"/>
                    <a:pt x="4066" y="3852"/>
                    <a:pt x="4157" y="3852"/>
                  </a:cubicBezTo>
                  <a:cubicBezTo>
                    <a:pt x="4232" y="3852"/>
                    <a:pt x="4305" y="3877"/>
                    <a:pt x="4359" y="3930"/>
                  </a:cubicBezTo>
                  <a:lnTo>
                    <a:pt x="4859" y="4335"/>
                  </a:lnTo>
                  <a:lnTo>
                    <a:pt x="4930" y="3692"/>
                  </a:lnTo>
                  <a:cubicBezTo>
                    <a:pt x="4954" y="3526"/>
                    <a:pt x="5097" y="3383"/>
                    <a:pt x="5264" y="3383"/>
                  </a:cubicBezTo>
                  <a:close/>
                  <a:moveTo>
                    <a:pt x="4502" y="1"/>
                  </a:moveTo>
                  <a:cubicBezTo>
                    <a:pt x="3692" y="1"/>
                    <a:pt x="3001" y="668"/>
                    <a:pt x="3001" y="1501"/>
                  </a:cubicBezTo>
                  <a:lnTo>
                    <a:pt x="3001" y="2025"/>
                  </a:lnTo>
                  <a:lnTo>
                    <a:pt x="2596" y="2025"/>
                  </a:lnTo>
                  <a:cubicBezTo>
                    <a:pt x="2643" y="3473"/>
                    <a:pt x="1453" y="4646"/>
                    <a:pt x="82" y="4646"/>
                  </a:cubicBezTo>
                  <a:cubicBezTo>
                    <a:pt x="55" y="4646"/>
                    <a:pt x="28" y="4646"/>
                    <a:pt x="1" y="4645"/>
                  </a:cubicBezTo>
                  <a:lnTo>
                    <a:pt x="1" y="8574"/>
                  </a:lnTo>
                  <a:cubicBezTo>
                    <a:pt x="41" y="8572"/>
                    <a:pt x="81" y="8571"/>
                    <a:pt x="121" y="8571"/>
                  </a:cubicBezTo>
                  <a:cubicBezTo>
                    <a:pt x="1476" y="8571"/>
                    <a:pt x="2643" y="9736"/>
                    <a:pt x="2596" y="11170"/>
                  </a:cubicBezTo>
                  <a:lnTo>
                    <a:pt x="9050" y="11170"/>
                  </a:lnTo>
                  <a:cubicBezTo>
                    <a:pt x="8981" y="9736"/>
                    <a:pt x="10147" y="8571"/>
                    <a:pt x="11524" y="8571"/>
                  </a:cubicBezTo>
                  <a:cubicBezTo>
                    <a:pt x="11564" y="8571"/>
                    <a:pt x="11605" y="8572"/>
                    <a:pt x="11646" y="8574"/>
                  </a:cubicBezTo>
                  <a:lnTo>
                    <a:pt x="11646" y="4645"/>
                  </a:lnTo>
                  <a:cubicBezTo>
                    <a:pt x="11618" y="4646"/>
                    <a:pt x="11590" y="4646"/>
                    <a:pt x="11563" y="4646"/>
                  </a:cubicBezTo>
                  <a:cubicBezTo>
                    <a:pt x="10192" y="4646"/>
                    <a:pt x="8980" y="3496"/>
                    <a:pt x="9050" y="2025"/>
                  </a:cubicBezTo>
                  <a:lnTo>
                    <a:pt x="8621" y="2025"/>
                  </a:lnTo>
                  <a:lnTo>
                    <a:pt x="8621" y="1501"/>
                  </a:lnTo>
                  <a:cubicBezTo>
                    <a:pt x="8621" y="668"/>
                    <a:pt x="7955" y="1"/>
                    <a:pt x="7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2"/>
            <p:cNvSpPr/>
            <p:nvPr/>
          </p:nvSpPr>
          <p:spPr>
            <a:xfrm>
              <a:off x="3683890" y="4448630"/>
              <a:ext cx="70631" cy="69057"/>
            </a:xfrm>
            <a:custGeom>
              <a:avLst/>
              <a:gdLst/>
              <a:ahLst/>
              <a:cxnLst/>
              <a:rect l="l" t="t" r="r" b="b"/>
              <a:pathLst>
                <a:path w="1975" h="1931" extrusionOk="0">
                  <a:moveTo>
                    <a:pt x="1894" y="0"/>
                  </a:moveTo>
                  <a:cubicBezTo>
                    <a:pt x="837" y="0"/>
                    <a:pt x="0" y="909"/>
                    <a:pt x="70" y="1931"/>
                  </a:cubicBezTo>
                  <a:lnTo>
                    <a:pt x="1618" y="1931"/>
                  </a:lnTo>
                  <a:cubicBezTo>
                    <a:pt x="1808" y="1931"/>
                    <a:pt x="1975" y="1788"/>
                    <a:pt x="1975" y="1598"/>
                  </a:cubicBezTo>
                  <a:lnTo>
                    <a:pt x="1975" y="2"/>
                  </a:lnTo>
                  <a:cubicBezTo>
                    <a:pt x="1948" y="1"/>
                    <a:pt x="1921" y="0"/>
                    <a:pt x="1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2"/>
            <p:cNvSpPr/>
            <p:nvPr/>
          </p:nvSpPr>
          <p:spPr>
            <a:xfrm>
              <a:off x="3683890" y="4190630"/>
              <a:ext cx="70631" cy="69057"/>
            </a:xfrm>
            <a:custGeom>
              <a:avLst/>
              <a:gdLst/>
              <a:ahLst/>
              <a:cxnLst/>
              <a:rect l="l" t="t" r="r" b="b"/>
              <a:pathLst>
                <a:path w="1975" h="1931" extrusionOk="0">
                  <a:moveTo>
                    <a:pt x="70" y="0"/>
                  </a:moveTo>
                  <a:cubicBezTo>
                    <a:pt x="0" y="1045"/>
                    <a:pt x="836" y="1931"/>
                    <a:pt x="1892" y="1931"/>
                  </a:cubicBezTo>
                  <a:cubicBezTo>
                    <a:pt x="1920" y="1931"/>
                    <a:pt x="1947" y="1930"/>
                    <a:pt x="1975" y="1929"/>
                  </a:cubicBezTo>
                  <a:lnTo>
                    <a:pt x="1975" y="334"/>
                  </a:lnTo>
                  <a:cubicBezTo>
                    <a:pt x="1975" y="143"/>
                    <a:pt x="1808" y="0"/>
                    <a:pt x="1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2"/>
            <p:cNvSpPr/>
            <p:nvPr/>
          </p:nvSpPr>
          <p:spPr>
            <a:xfrm>
              <a:off x="3533074" y="4341374"/>
              <a:ext cx="25570" cy="25570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72" y="715"/>
                    <a:pt x="715" y="548"/>
                    <a:pt x="715" y="358"/>
                  </a:cubicBezTo>
                  <a:cubicBezTo>
                    <a:pt x="715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62"/>
          <p:cNvGrpSpPr/>
          <p:nvPr/>
        </p:nvGrpSpPr>
        <p:grpSpPr>
          <a:xfrm>
            <a:off x="7305876" y="2459400"/>
            <a:ext cx="481385" cy="484630"/>
            <a:chOff x="2620884" y="2735942"/>
            <a:chExt cx="402900" cy="416492"/>
          </a:xfrm>
        </p:grpSpPr>
        <p:sp>
          <p:nvSpPr>
            <p:cNvPr id="4231" name="Google Shape;4231;p62"/>
            <p:cNvSpPr/>
            <p:nvPr/>
          </p:nvSpPr>
          <p:spPr>
            <a:xfrm>
              <a:off x="2620884" y="2797241"/>
              <a:ext cx="402900" cy="355193"/>
            </a:xfrm>
            <a:custGeom>
              <a:avLst/>
              <a:gdLst/>
              <a:ahLst/>
              <a:cxnLst/>
              <a:rect l="l" t="t" r="r" b="b"/>
              <a:pathLst>
                <a:path w="11266" h="9932" extrusionOk="0">
                  <a:moveTo>
                    <a:pt x="334" y="1"/>
                  </a:moveTo>
                  <a:cubicBezTo>
                    <a:pt x="144" y="1"/>
                    <a:pt x="1" y="168"/>
                    <a:pt x="1" y="334"/>
                  </a:cubicBezTo>
                  <a:lnTo>
                    <a:pt x="1" y="9598"/>
                  </a:lnTo>
                  <a:cubicBezTo>
                    <a:pt x="1" y="9789"/>
                    <a:pt x="144" y="9932"/>
                    <a:pt x="334" y="9932"/>
                  </a:cubicBezTo>
                  <a:lnTo>
                    <a:pt x="10908" y="9932"/>
                  </a:lnTo>
                  <a:cubicBezTo>
                    <a:pt x="11098" y="9932"/>
                    <a:pt x="11265" y="9789"/>
                    <a:pt x="11265" y="9598"/>
                  </a:cubicBezTo>
                  <a:cubicBezTo>
                    <a:pt x="11265" y="9408"/>
                    <a:pt x="11098" y="9265"/>
                    <a:pt x="10908" y="9265"/>
                  </a:cubicBezTo>
                  <a:lnTo>
                    <a:pt x="10574" y="9265"/>
                  </a:lnTo>
                  <a:lnTo>
                    <a:pt x="10574" y="1930"/>
                  </a:lnTo>
                  <a:cubicBezTo>
                    <a:pt x="10574" y="1811"/>
                    <a:pt x="10479" y="1716"/>
                    <a:pt x="10336" y="1716"/>
                  </a:cubicBezTo>
                  <a:lnTo>
                    <a:pt x="9717" y="1716"/>
                  </a:lnTo>
                  <a:cubicBezTo>
                    <a:pt x="9598" y="1716"/>
                    <a:pt x="9503" y="1811"/>
                    <a:pt x="9503" y="1930"/>
                  </a:cubicBezTo>
                  <a:lnTo>
                    <a:pt x="9503" y="9265"/>
                  </a:lnTo>
                  <a:lnTo>
                    <a:pt x="8812" y="9265"/>
                  </a:lnTo>
                  <a:lnTo>
                    <a:pt x="8812" y="4692"/>
                  </a:lnTo>
                  <a:cubicBezTo>
                    <a:pt x="8812" y="4573"/>
                    <a:pt x="8717" y="4454"/>
                    <a:pt x="8574" y="4454"/>
                  </a:cubicBezTo>
                  <a:lnTo>
                    <a:pt x="7955" y="4454"/>
                  </a:lnTo>
                  <a:cubicBezTo>
                    <a:pt x="7836" y="4454"/>
                    <a:pt x="7741" y="4573"/>
                    <a:pt x="7741" y="4692"/>
                  </a:cubicBezTo>
                  <a:lnTo>
                    <a:pt x="7741" y="9265"/>
                  </a:lnTo>
                  <a:lnTo>
                    <a:pt x="7050" y="9265"/>
                  </a:lnTo>
                  <a:lnTo>
                    <a:pt x="7050" y="6597"/>
                  </a:lnTo>
                  <a:cubicBezTo>
                    <a:pt x="7050" y="6478"/>
                    <a:pt x="6955" y="6383"/>
                    <a:pt x="6812" y="6383"/>
                  </a:cubicBezTo>
                  <a:lnTo>
                    <a:pt x="6193" y="6383"/>
                  </a:lnTo>
                  <a:cubicBezTo>
                    <a:pt x="6074" y="6383"/>
                    <a:pt x="5978" y="6478"/>
                    <a:pt x="5978" y="6597"/>
                  </a:cubicBezTo>
                  <a:lnTo>
                    <a:pt x="5978" y="9265"/>
                  </a:lnTo>
                  <a:lnTo>
                    <a:pt x="5288" y="9265"/>
                  </a:lnTo>
                  <a:lnTo>
                    <a:pt x="5288" y="4669"/>
                  </a:lnTo>
                  <a:cubicBezTo>
                    <a:pt x="5288" y="4549"/>
                    <a:pt x="5192" y="4430"/>
                    <a:pt x="5050" y="4430"/>
                  </a:cubicBezTo>
                  <a:lnTo>
                    <a:pt x="4430" y="4430"/>
                  </a:lnTo>
                  <a:cubicBezTo>
                    <a:pt x="4311" y="4430"/>
                    <a:pt x="4216" y="4549"/>
                    <a:pt x="4216" y="4669"/>
                  </a:cubicBezTo>
                  <a:lnTo>
                    <a:pt x="4216" y="9265"/>
                  </a:lnTo>
                  <a:lnTo>
                    <a:pt x="3525" y="9265"/>
                  </a:lnTo>
                  <a:lnTo>
                    <a:pt x="3525" y="6597"/>
                  </a:lnTo>
                  <a:cubicBezTo>
                    <a:pt x="3525" y="6478"/>
                    <a:pt x="3430" y="6383"/>
                    <a:pt x="3287" y="6383"/>
                  </a:cubicBezTo>
                  <a:lnTo>
                    <a:pt x="2668" y="6383"/>
                  </a:lnTo>
                  <a:cubicBezTo>
                    <a:pt x="2549" y="6383"/>
                    <a:pt x="2454" y="6478"/>
                    <a:pt x="2454" y="6597"/>
                  </a:cubicBezTo>
                  <a:lnTo>
                    <a:pt x="2454" y="9265"/>
                  </a:lnTo>
                  <a:lnTo>
                    <a:pt x="1763" y="9265"/>
                  </a:lnTo>
                  <a:lnTo>
                    <a:pt x="1763" y="8336"/>
                  </a:lnTo>
                  <a:cubicBezTo>
                    <a:pt x="1763" y="8217"/>
                    <a:pt x="1668" y="8122"/>
                    <a:pt x="1525" y="8122"/>
                  </a:cubicBezTo>
                  <a:lnTo>
                    <a:pt x="691" y="8122"/>
                  </a:lnTo>
                  <a:lnTo>
                    <a:pt x="691" y="334"/>
                  </a:lnTo>
                  <a:cubicBezTo>
                    <a:pt x="691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2"/>
            <p:cNvSpPr/>
            <p:nvPr/>
          </p:nvSpPr>
          <p:spPr>
            <a:xfrm>
              <a:off x="2667734" y="2735942"/>
              <a:ext cx="327084" cy="182711"/>
            </a:xfrm>
            <a:custGeom>
              <a:avLst/>
              <a:gdLst/>
              <a:ahLst/>
              <a:cxnLst/>
              <a:rect l="l" t="t" r="r" b="b"/>
              <a:pathLst>
                <a:path w="9146" h="5109" extrusionOk="0">
                  <a:moveTo>
                    <a:pt x="7693" y="0"/>
                  </a:moveTo>
                  <a:cubicBezTo>
                    <a:pt x="7502" y="0"/>
                    <a:pt x="7336" y="167"/>
                    <a:pt x="7336" y="357"/>
                  </a:cubicBezTo>
                  <a:cubicBezTo>
                    <a:pt x="7336" y="548"/>
                    <a:pt x="7502" y="691"/>
                    <a:pt x="7693" y="691"/>
                  </a:cubicBezTo>
                  <a:lnTo>
                    <a:pt x="7978" y="691"/>
                  </a:lnTo>
                  <a:lnTo>
                    <a:pt x="4883" y="3787"/>
                  </a:lnTo>
                  <a:lnTo>
                    <a:pt x="2882" y="2215"/>
                  </a:lnTo>
                  <a:cubicBezTo>
                    <a:pt x="2829" y="2161"/>
                    <a:pt x="2756" y="2137"/>
                    <a:pt x="2681" y="2137"/>
                  </a:cubicBezTo>
                  <a:cubicBezTo>
                    <a:pt x="2589" y="2137"/>
                    <a:pt x="2495" y="2173"/>
                    <a:pt x="2430" y="2239"/>
                  </a:cubicBezTo>
                  <a:lnTo>
                    <a:pt x="144" y="4525"/>
                  </a:lnTo>
                  <a:cubicBezTo>
                    <a:pt x="1" y="4668"/>
                    <a:pt x="1" y="4882"/>
                    <a:pt x="144" y="5001"/>
                  </a:cubicBezTo>
                  <a:cubicBezTo>
                    <a:pt x="215" y="5073"/>
                    <a:pt x="304" y="5108"/>
                    <a:pt x="391" y="5108"/>
                  </a:cubicBezTo>
                  <a:cubicBezTo>
                    <a:pt x="477" y="5108"/>
                    <a:pt x="560" y="5073"/>
                    <a:pt x="620" y="5001"/>
                  </a:cubicBezTo>
                  <a:lnTo>
                    <a:pt x="2692" y="2929"/>
                  </a:lnTo>
                  <a:lnTo>
                    <a:pt x="4692" y="4525"/>
                  </a:lnTo>
                  <a:cubicBezTo>
                    <a:pt x="4760" y="4570"/>
                    <a:pt x="4838" y="4594"/>
                    <a:pt x="4914" y="4594"/>
                  </a:cubicBezTo>
                  <a:cubicBezTo>
                    <a:pt x="4999" y="4594"/>
                    <a:pt x="5082" y="4564"/>
                    <a:pt x="5145" y="4501"/>
                  </a:cubicBezTo>
                  <a:lnTo>
                    <a:pt x="8455" y="1167"/>
                  </a:lnTo>
                  <a:lnTo>
                    <a:pt x="8455" y="1477"/>
                  </a:lnTo>
                  <a:cubicBezTo>
                    <a:pt x="8455" y="1667"/>
                    <a:pt x="8598" y="1810"/>
                    <a:pt x="8788" y="1810"/>
                  </a:cubicBezTo>
                  <a:cubicBezTo>
                    <a:pt x="8979" y="1810"/>
                    <a:pt x="9145" y="1667"/>
                    <a:pt x="9145" y="1477"/>
                  </a:cubicBezTo>
                  <a:lnTo>
                    <a:pt x="9145" y="357"/>
                  </a:lnTo>
                  <a:cubicBezTo>
                    <a:pt x="9145" y="167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3" name="Google Shape;4233;p62"/>
          <p:cNvGrpSpPr/>
          <p:nvPr/>
        </p:nvGrpSpPr>
        <p:grpSpPr>
          <a:xfrm>
            <a:off x="3337761" y="2478463"/>
            <a:ext cx="481411" cy="480423"/>
            <a:chOff x="5439998" y="2736800"/>
            <a:chExt cx="417348" cy="416492"/>
          </a:xfrm>
        </p:grpSpPr>
        <p:sp>
          <p:nvSpPr>
            <p:cNvPr id="4234" name="Google Shape;4234;p62"/>
            <p:cNvSpPr/>
            <p:nvPr/>
          </p:nvSpPr>
          <p:spPr>
            <a:xfrm>
              <a:off x="5439998" y="2736800"/>
              <a:ext cx="123524" cy="23854"/>
            </a:xfrm>
            <a:custGeom>
              <a:avLst/>
              <a:gdLst/>
              <a:ahLst/>
              <a:cxnLst/>
              <a:rect l="l" t="t" r="r" b="b"/>
              <a:pathLst>
                <a:path w="3454" h="667" extrusionOk="0">
                  <a:moveTo>
                    <a:pt x="358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667"/>
                  </a:lnTo>
                  <a:lnTo>
                    <a:pt x="3454" y="667"/>
                  </a:lnTo>
                  <a:cubicBezTo>
                    <a:pt x="3144" y="238"/>
                    <a:pt x="3240" y="381"/>
                    <a:pt x="3049" y="119"/>
                  </a:cubicBezTo>
                  <a:cubicBezTo>
                    <a:pt x="3001" y="48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2"/>
            <p:cNvSpPr/>
            <p:nvPr/>
          </p:nvSpPr>
          <p:spPr>
            <a:xfrm>
              <a:off x="5628222" y="2955674"/>
              <a:ext cx="123524" cy="24712"/>
            </a:xfrm>
            <a:custGeom>
              <a:avLst/>
              <a:gdLst/>
              <a:ahLst/>
              <a:cxnLst/>
              <a:rect l="l" t="t" r="r" b="b"/>
              <a:pathLst>
                <a:path w="3454" h="691" extrusionOk="0">
                  <a:moveTo>
                    <a:pt x="358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691"/>
                  </a:lnTo>
                  <a:lnTo>
                    <a:pt x="3454" y="691"/>
                  </a:lnTo>
                  <a:cubicBezTo>
                    <a:pt x="3144" y="262"/>
                    <a:pt x="3240" y="405"/>
                    <a:pt x="3049" y="143"/>
                  </a:cubicBezTo>
                  <a:cubicBezTo>
                    <a:pt x="2978" y="72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2"/>
            <p:cNvSpPr/>
            <p:nvPr/>
          </p:nvSpPr>
          <p:spPr>
            <a:xfrm>
              <a:off x="5439998" y="2785331"/>
              <a:ext cx="417348" cy="367960"/>
            </a:xfrm>
            <a:custGeom>
              <a:avLst/>
              <a:gdLst/>
              <a:ahLst/>
              <a:cxnLst/>
              <a:rect l="l" t="t" r="r" b="b"/>
              <a:pathLst>
                <a:path w="11670" h="10289" extrusionOk="0">
                  <a:moveTo>
                    <a:pt x="2525" y="1715"/>
                  </a:moveTo>
                  <a:cubicBezTo>
                    <a:pt x="2716" y="1715"/>
                    <a:pt x="2859" y="1882"/>
                    <a:pt x="2859" y="2072"/>
                  </a:cubicBezTo>
                  <a:cubicBezTo>
                    <a:pt x="2859" y="2263"/>
                    <a:pt x="2716" y="2406"/>
                    <a:pt x="2525" y="2406"/>
                  </a:cubicBezTo>
                  <a:cubicBezTo>
                    <a:pt x="2335" y="2406"/>
                    <a:pt x="2192" y="2263"/>
                    <a:pt x="2192" y="2072"/>
                  </a:cubicBezTo>
                  <a:cubicBezTo>
                    <a:pt x="2192" y="1882"/>
                    <a:pt x="2335" y="1715"/>
                    <a:pt x="2525" y="1715"/>
                  </a:cubicBezTo>
                  <a:close/>
                  <a:moveTo>
                    <a:pt x="3883" y="1715"/>
                  </a:moveTo>
                  <a:cubicBezTo>
                    <a:pt x="4073" y="1715"/>
                    <a:pt x="4240" y="1882"/>
                    <a:pt x="4240" y="2072"/>
                  </a:cubicBezTo>
                  <a:cubicBezTo>
                    <a:pt x="4240" y="2263"/>
                    <a:pt x="4073" y="2406"/>
                    <a:pt x="3883" y="2406"/>
                  </a:cubicBezTo>
                  <a:cubicBezTo>
                    <a:pt x="3692" y="2406"/>
                    <a:pt x="3549" y="2263"/>
                    <a:pt x="3549" y="2072"/>
                  </a:cubicBezTo>
                  <a:cubicBezTo>
                    <a:pt x="3549" y="1882"/>
                    <a:pt x="3692" y="1715"/>
                    <a:pt x="3883" y="1715"/>
                  </a:cubicBezTo>
                  <a:close/>
                  <a:moveTo>
                    <a:pt x="10170" y="2406"/>
                  </a:moveTo>
                  <a:lnTo>
                    <a:pt x="10170" y="6145"/>
                  </a:lnTo>
                  <a:lnTo>
                    <a:pt x="5264" y="6145"/>
                  </a:lnTo>
                  <a:lnTo>
                    <a:pt x="5264" y="7859"/>
                  </a:lnTo>
                  <a:lnTo>
                    <a:pt x="2859" y="7859"/>
                  </a:lnTo>
                  <a:lnTo>
                    <a:pt x="2859" y="4144"/>
                  </a:lnTo>
                  <a:lnTo>
                    <a:pt x="6050" y="4144"/>
                  </a:lnTo>
                  <a:cubicBezTo>
                    <a:pt x="6240" y="4144"/>
                    <a:pt x="6407" y="3978"/>
                    <a:pt x="6407" y="3787"/>
                  </a:cubicBezTo>
                  <a:lnTo>
                    <a:pt x="6407" y="2406"/>
                  </a:lnTo>
                  <a:close/>
                  <a:moveTo>
                    <a:pt x="7788" y="7859"/>
                  </a:moveTo>
                  <a:cubicBezTo>
                    <a:pt x="7979" y="7859"/>
                    <a:pt x="8122" y="8026"/>
                    <a:pt x="8122" y="8216"/>
                  </a:cubicBezTo>
                  <a:cubicBezTo>
                    <a:pt x="8122" y="8407"/>
                    <a:pt x="7979" y="8550"/>
                    <a:pt x="7788" y="8550"/>
                  </a:cubicBezTo>
                  <a:cubicBezTo>
                    <a:pt x="7598" y="8550"/>
                    <a:pt x="7431" y="8407"/>
                    <a:pt x="7431" y="8216"/>
                  </a:cubicBezTo>
                  <a:cubicBezTo>
                    <a:pt x="7431" y="8026"/>
                    <a:pt x="7598" y="7859"/>
                    <a:pt x="7788" y="7859"/>
                  </a:cubicBezTo>
                  <a:close/>
                  <a:moveTo>
                    <a:pt x="9146" y="7859"/>
                  </a:moveTo>
                  <a:cubicBezTo>
                    <a:pt x="9336" y="7859"/>
                    <a:pt x="9479" y="8026"/>
                    <a:pt x="9479" y="8216"/>
                  </a:cubicBezTo>
                  <a:cubicBezTo>
                    <a:pt x="9479" y="8407"/>
                    <a:pt x="9336" y="8550"/>
                    <a:pt x="9146" y="8550"/>
                  </a:cubicBezTo>
                  <a:cubicBezTo>
                    <a:pt x="8955" y="8550"/>
                    <a:pt x="8812" y="8407"/>
                    <a:pt x="8812" y="8216"/>
                  </a:cubicBezTo>
                  <a:cubicBezTo>
                    <a:pt x="8812" y="8026"/>
                    <a:pt x="8955" y="7859"/>
                    <a:pt x="9146" y="7859"/>
                  </a:cubicBezTo>
                  <a:close/>
                  <a:moveTo>
                    <a:pt x="1" y="1"/>
                  </a:moveTo>
                  <a:lnTo>
                    <a:pt x="1" y="334"/>
                  </a:lnTo>
                  <a:lnTo>
                    <a:pt x="1" y="3787"/>
                  </a:lnTo>
                  <a:cubicBezTo>
                    <a:pt x="1" y="3978"/>
                    <a:pt x="167" y="4144"/>
                    <a:pt x="358" y="4144"/>
                  </a:cubicBezTo>
                  <a:lnTo>
                    <a:pt x="2192" y="4144"/>
                  </a:lnTo>
                  <a:lnTo>
                    <a:pt x="2192" y="8216"/>
                  </a:lnTo>
                  <a:cubicBezTo>
                    <a:pt x="2192" y="8383"/>
                    <a:pt x="2335" y="8550"/>
                    <a:pt x="2525" y="8550"/>
                  </a:cubicBezTo>
                  <a:lnTo>
                    <a:pt x="5264" y="8550"/>
                  </a:lnTo>
                  <a:lnTo>
                    <a:pt x="5264" y="9931"/>
                  </a:lnTo>
                  <a:cubicBezTo>
                    <a:pt x="5264" y="10122"/>
                    <a:pt x="5431" y="10288"/>
                    <a:pt x="5621" y="10288"/>
                  </a:cubicBezTo>
                  <a:lnTo>
                    <a:pt x="11313" y="10288"/>
                  </a:lnTo>
                  <a:cubicBezTo>
                    <a:pt x="11503" y="10288"/>
                    <a:pt x="11670" y="10122"/>
                    <a:pt x="11670" y="9931"/>
                  </a:cubicBezTo>
                  <a:lnTo>
                    <a:pt x="11670" y="6478"/>
                  </a:lnTo>
                  <a:cubicBezTo>
                    <a:pt x="11670" y="6288"/>
                    <a:pt x="11503" y="6145"/>
                    <a:pt x="11313" y="6145"/>
                  </a:cubicBezTo>
                  <a:lnTo>
                    <a:pt x="10836" y="6145"/>
                  </a:lnTo>
                  <a:lnTo>
                    <a:pt x="10836" y="2072"/>
                  </a:lnTo>
                  <a:cubicBezTo>
                    <a:pt x="10836" y="1882"/>
                    <a:pt x="10694" y="1715"/>
                    <a:pt x="10503" y="1715"/>
                  </a:cubicBezTo>
                  <a:lnTo>
                    <a:pt x="6407" y="1715"/>
                  </a:lnTo>
                  <a:lnTo>
                    <a:pt x="6407" y="334"/>
                  </a:lnTo>
                  <a:cubicBezTo>
                    <a:pt x="6407" y="143"/>
                    <a:pt x="6240" y="1"/>
                    <a:pt x="6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7" name="Google Shape;4237;p62"/>
          <p:cNvGrpSpPr/>
          <p:nvPr/>
        </p:nvGrpSpPr>
        <p:grpSpPr>
          <a:xfrm>
            <a:off x="5323026" y="1652556"/>
            <a:ext cx="481434" cy="481434"/>
            <a:chOff x="6856386" y="3407083"/>
            <a:chExt cx="416502" cy="416501"/>
          </a:xfrm>
        </p:grpSpPr>
        <p:sp>
          <p:nvSpPr>
            <p:cNvPr id="4238" name="Google Shape;4238;p62"/>
            <p:cNvSpPr/>
            <p:nvPr/>
          </p:nvSpPr>
          <p:spPr>
            <a:xfrm>
              <a:off x="6910889" y="3738363"/>
              <a:ext cx="24748" cy="2388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cubicBezTo>
                    <a:pt x="0" y="525"/>
                    <a:pt x="167" y="668"/>
                    <a:pt x="358" y="668"/>
                  </a:cubicBezTo>
                  <a:cubicBezTo>
                    <a:pt x="548" y="668"/>
                    <a:pt x="691" y="525"/>
                    <a:pt x="691" y="334"/>
                  </a:cubicBezTo>
                  <a:cubicBezTo>
                    <a:pt x="691" y="144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2"/>
            <p:cNvSpPr/>
            <p:nvPr/>
          </p:nvSpPr>
          <p:spPr>
            <a:xfrm>
              <a:off x="6910889" y="3590194"/>
              <a:ext cx="24748" cy="24712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358" y="0"/>
                  </a:moveTo>
                  <a:cubicBezTo>
                    <a:pt x="167" y="0"/>
                    <a:pt x="0" y="143"/>
                    <a:pt x="0" y="333"/>
                  </a:cubicBezTo>
                  <a:cubicBezTo>
                    <a:pt x="0" y="524"/>
                    <a:pt x="167" y="691"/>
                    <a:pt x="358" y="691"/>
                  </a:cubicBezTo>
                  <a:cubicBezTo>
                    <a:pt x="548" y="691"/>
                    <a:pt x="691" y="524"/>
                    <a:pt x="691" y="333"/>
                  </a:cubicBezTo>
                  <a:cubicBezTo>
                    <a:pt x="691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2"/>
            <p:cNvSpPr/>
            <p:nvPr/>
          </p:nvSpPr>
          <p:spPr>
            <a:xfrm>
              <a:off x="6995220" y="3664260"/>
              <a:ext cx="23854" cy="23889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333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3" y="668"/>
                  </a:cubicBezTo>
                  <a:cubicBezTo>
                    <a:pt x="524" y="668"/>
                    <a:pt x="667" y="525"/>
                    <a:pt x="667" y="334"/>
                  </a:cubicBezTo>
                  <a:cubicBezTo>
                    <a:pt x="667" y="144"/>
                    <a:pt x="524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2"/>
            <p:cNvSpPr/>
            <p:nvPr/>
          </p:nvSpPr>
          <p:spPr>
            <a:xfrm>
              <a:off x="6935602" y="3614870"/>
              <a:ext cx="143086" cy="123524"/>
            </a:xfrm>
            <a:custGeom>
              <a:avLst/>
              <a:gdLst/>
              <a:ahLst/>
              <a:cxnLst/>
              <a:rect l="l" t="t" r="r" b="b"/>
              <a:pathLst>
                <a:path w="4001" h="3454" extrusionOk="0">
                  <a:moveTo>
                    <a:pt x="2000" y="691"/>
                  </a:moveTo>
                  <a:cubicBezTo>
                    <a:pt x="2572" y="691"/>
                    <a:pt x="3024" y="1144"/>
                    <a:pt x="3024" y="1715"/>
                  </a:cubicBezTo>
                  <a:cubicBezTo>
                    <a:pt x="3024" y="2287"/>
                    <a:pt x="2572" y="2739"/>
                    <a:pt x="2000" y="2739"/>
                  </a:cubicBezTo>
                  <a:cubicBezTo>
                    <a:pt x="1429" y="2739"/>
                    <a:pt x="976" y="2287"/>
                    <a:pt x="976" y="1715"/>
                  </a:cubicBezTo>
                  <a:cubicBezTo>
                    <a:pt x="976" y="1144"/>
                    <a:pt x="1429" y="691"/>
                    <a:pt x="2000" y="691"/>
                  </a:cubicBezTo>
                  <a:close/>
                  <a:moveTo>
                    <a:pt x="619" y="1"/>
                  </a:moveTo>
                  <a:cubicBezTo>
                    <a:pt x="524" y="286"/>
                    <a:pt x="286" y="525"/>
                    <a:pt x="0" y="620"/>
                  </a:cubicBezTo>
                  <a:lnTo>
                    <a:pt x="0" y="2811"/>
                  </a:lnTo>
                  <a:cubicBezTo>
                    <a:pt x="286" y="2930"/>
                    <a:pt x="524" y="3144"/>
                    <a:pt x="619" y="3454"/>
                  </a:cubicBezTo>
                  <a:lnTo>
                    <a:pt x="3382" y="3454"/>
                  </a:lnTo>
                  <a:cubicBezTo>
                    <a:pt x="3477" y="3144"/>
                    <a:pt x="3715" y="2930"/>
                    <a:pt x="4001" y="2811"/>
                  </a:cubicBezTo>
                  <a:lnTo>
                    <a:pt x="4001" y="620"/>
                  </a:lnTo>
                  <a:cubicBezTo>
                    <a:pt x="3715" y="501"/>
                    <a:pt x="3477" y="286"/>
                    <a:pt x="3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2"/>
            <p:cNvSpPr/>
            <p:nvPr/>
          </p:nvSpPr>
          <p:spPr>
            <a:xfrm>
              <a:off x="7078657" y="3738363"/>
              <a:ext cx="24748" cy="2388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2"/>
            <p:cNvSpPr/>
            <p:nvPr/>
          </p:nvSpPr>
          <p:spPr>
            <a:xfrm>
              <a:off x="7078657" y="3590194"/>
              <a:ext cx="24748" cy="24712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358" y="0"/>
                  </a:moveTo>
                  <a:cubicBezTo>
                    <a:pt x="168" y="0"/>
                    <a:pt x="1" y="143"/>
                    <a:pt x="1" y="333"/>
                  </a:cubicBezTo>
                  <a:cubicBezTo>
                    <a:pt x="1" y="524"/>
                    <a:pt x="168" y="691"/>
                    <a:pt x="358" y="691"/>
                  </a:cubicBezTo>
                  <a:cubicBezTo>
                    <a:pt x="549" y="691"/>
                    <a:pt x="691" y="524"/>
                    <a:pt x="691" y="333"/>
                  </a:cubicBezTo>
                  <a:cubicBezTo>
                    <a:pt x="691" y="143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2"/>
            <p:cNvSpPr/>
            <p:nvPr/>
          </p:nvSpPr>
          <p:spPr>
            <a:xfrm>
              <a:off x="6856386" y="3407083"/>
              <a:ext cx="416490" cy="416490"/>
            </a:xfrm>
            <a:custGeom>
              <a:avLst/>
              <a:gdLst/>
              <a:ahLst/>
              <a:cxnLst/>
              <a:rect l="l" t="t" r="r" b="b"/>
              <a:pathLst>
                <a:path w="11646" h="11646" extrusionOk="0">
                  <a:moveTo>
                    <a:pt x="1382" y="1024"/>
                  </a:moveTo>
                  <a:cubicBezTo>
                    <a:pt x="1572" y="1024"/>
                    <a:pt x="1715" y="1167"/>
                    <a:pt x="1715" y="1357"/>
                  </a:cubicBezTo>
                  <a:cubicBezTo>
                    <a:pt x="1715" y="1548"/>
                    <a:pt x="1572" y="1715"/>
                    <a:pt x="1382" y="1715"/>
                  </a:cubicBezTo>
                  <a:cubicBezTo>
                    <a:pt x="1191" y="1715"/>
                    <a:pt x="1048" y="1548"/>
                    <a:pt x="1048" y="1357"/>
                  </a:cubicBezTo>
                  <a:cubicBezTo>
                    <a:pt x="1048" y="1167"/>
                    <a:pt x="1191" y="1024"/>
                    <a:pt x="1382" y="1024"/>
                  </a:cubicBezTo>
                  <a:close/>
                  <a:moveTo>
                    <a:pt x="2739" y="1024"/>
                  </a:moveTo>
                  <a:cubicBezTo>
                    <a:pt x="2929" y="1024"/>
                    <a:pt x="3096" y="1167"/>
                    <a:pt x="3096" y="1357"/>
                  </a:cubicBezTo>
                  <a:cubicBezTo>
                    <a:pt x="3096" y="1548"/>
                    <a:pt x="2929" y="1715"/>
                    <a:pt x="2739" y="1715"/>
                  </a:cubicBezTo>
                  <a:cubicBezTo>
                    <a:pt x="2548" y="1715"/>
                    <a:pt x="2406" y="1548"/>
                    <a:pt x="2406" y="1357"/>
                  </a:cubicBezTo>
                  <a:cubicBezTo>
                    <a:pt x="2406" y="1167"/>
                    <a:pt x="2548" y="1024"/>
                    <a:pt x="2739" y="1024"/>
                  </a:cubicBezTo>
                  <a:close/>
                  <a:moveTo>
                    <a:pt x="4120" y="1024"/>
                  </a:moveTo>
                  <a:cubicBezTo>
                    <a:pt x="4311" y="1024"/>
                    <a:pt x="4454" y="1167"/>
                    <a:pt x="4454" y="1357"/>
                  </a:cubicBezTo>
                  <a:cubicBezTo>
                    <a:pt x="4454" y="1548"/>
                    <a:pt x="4311" y="1715"/>
                    <a:pt x="4120" y="1715"/>
                  </a:cubicBezTo>
                  <a:cubicBezTo>
                    <a:pt x="3930" y="1715"/>
                    <a:pt x="3763" y="1548"/>
                    <a:pt x="3763" y="1357"/>
                  </a:cubicBezTo>
                  <a:cubicBezTo>
                    <a:pt x="3763" y="1167"/>
                    <a:pt x="3930" y="1024"/>
                    <a:pt x="4120" y="1024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2739"/>
                  </a:lnTo>
                  <a:lnTo>
                    <a:pt x="4668" y="2739"/>
                  </a:lnTo>
                  <a:cubicBezTo>
                    <a:pt x="4906" y="2739"/>
                    <a:pt x="5120" y="2643"/>
                    <a:pt x="5287" y="2501"/>
                  </a:cubicBezTo>
                  <a:lnTo>
                    <a:pt x="5740" y="2167"/>
                  </a:lnTo>
                  <a:cubicBezTo>
                    <a:pt x="6002" y="1929"/>
                    <a:pt x="6359" y="1810"/>
                    <a:pt x="6692" y="1810"/>
                  </a:cubicBezTo>
                  <a:lnTo>
                    <a:pt x="11646" y="1810"/>
                  </a:lnTo>
                  <a:lnTo>
                    <a:pt x="11646" y="333"/>
                  </a:lnTo>
                  <a:cubicBezTo>
                    <a:pt x="11646" y="143"/>
                    <a:pt x="11503" y="0"/>
                    <a:pt x="11312" y="0"/>
                  </a:cubicBezTo>
                  <a:close/>
                  <a:moveTo>
                    <a:pt x="6573" y="4429"/>
                  </a:moveTo>
                  <a:cubicBezTo>
                    <a:pt x="7121" y="4429"/>
                    <a:pt x="7597" y="4906"/>
                    <a:pt x="7597" y="5453"/>
                  </a:cubicBezTo>
                  <a:cubicBezTo>
                    <a:pt x="7597" y="5906"/>
                    <a:pt x="7311" y="6287"/>
                    <a:pt x="6906" y="6430"/>
                  </a:cubicBezTo>
                  <a:lnTo>
                    <a:pt x="6906" y="8621"/>
                  </a:lnTo>
                  <a:cubicBezTo>
                    <a:pt x="7311" y="8764"/>
                    <a:pt x="7597" y="9145"/>
                    <a:pt x="7597" y="9597"/>
                  </a:cubicBezTo>
                  <a:cubicBezTo>
                    <a:pt x="7597" y="10169"/>
                    <a:pt x="7121" y="10621"/>
                    <a:pt x="6573" y="10621"/>
                  </a:cubicBezTo>
                  <a:cubicBezTo>
                    <a:pt x="6121" y="10621"/>
                    <a:pt x="5740" y="10335"/>
                    <a:pt x="5597" y="9931"/>
                  </a:cubicBezTo>
                  <a:lnTo>
                    <a:pt x="2834" y="9931"/>
                  </a:lnTo>
                  <a:cubicBezTo>
                    <a:pt x="2691" y="10335"/>
                    <a:pt x="2310" y="10621"/>
                    <a:pt x="1882" y="10621"/>
                  </a:cubicBezTo>
                  <a:cubicBezTo>
                    <a:pt x="1310" y="10621"/>
                    <a:pt x="858" y="10169"/>
                    <a:pt x="858" y="9597"/>
                  </a:cubicBezTo>
                  <a:cubicBezTo>
                    <a:pt x="858" y="9145"/>
                    <a:pt x="1143" y="8764"/>
                    <a:pt x="1524" y="8621"/>
                  </a:cubicBezTo>
                  <a:lnTo>
                    <a:pt x="1524" y="6430"/>
                  </a:lnTo>
                  <a:cubicBezTo>
                    <a:pt x="1143" y="6287"/>
                    <a:pt x="858" y="5906"/>
                    <a:pt x="858" y="5453"/>
                  </a:cubicBezTo>
                  <a:cubicBezTo>
                    <a:pt x="858" y="4906"/>
                    <a:pt x="1310" y="4429"/>
                    <a:pt x="1882" y="4429"/>
                  </a:cubicBezTo>
                  <a:cubicBezTo>
                    <a:pt x="2310" y="4429"/>
                    <a:pt x="2691" y="4715"/>
                    <a:pt x="2834" y="5120"/>
                  </a:cubicBezTo>
                  <a:lnTo>
                    <a:pt x="5597" y="5120"/>
                  </a:lnTo>
                  <a:cubicBezTo>
                    <a:pt x="5740" y="4715"/>
                    <a:pt x="6121" y="4429"/>
                    <a:pt x="6573" y="4429"/>
                  </a:cubicBezTo>
                  <a:close/>
                  <a:moveTo>
                    <a:pt x="6692" y="2501"/>
                  </a:moveTo>
                  <a:cubicBezTo>
                    <a:pt x="6502" y="2501"/>
                    <a:pt x="6311" y="2572"/>
                    <a:pt x="6168" y="2691"/>
                  </a:cubicBezTo>
                  <a:lnTo>
                    <a:pt x="5716" y="3048"/>
                  </a:lnTo>
                  <a:cubicBezTo>
                    <a:pt x="5430" y="3286"/>
                    <a:pt x="5049" y="3405"/>
                    <a:pt x="4668" y="3405"/>
                  </a:cubicBezTo>
                  <a:lnTo>
                    <a:pt x="0" y="3405"/>
                  </a:lnTo>
                  <a:lnTo>
                    <a:pt x="0" y="11312"/>
                  </a:lnTo>
                  <a:cubicBezTo>
                    <a:pt x="0" y="11502"/>
                    <a:pt x="143" y="11645"/>
                    <a:pt x="334" y="11645"/>
                  </a:cubicBezTo>
                  <a:lnTo>
                    <a:pt x="8431" y="11645"/>
                  </a:lnTo>
                  <a:lnTo>
                    <a:pt x="8431" y="8788"/>
                  </a:lnTo>
                  <a:cubicBezTo>
                    <a:pt x="8431" y="8597"/>
                    <a:pt x="8597" y="8430"/>
                    <a:pt x="8788" y="8430"/>
                  </a:cubicBezTo>
                  <a:lnTo>
                    <a:pt x="11646" y="8430"/>
                  </a:lnTo>
                  <a:lnTo>
                    <a:pt x="11646" y="2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2"/>
            <p:cNvSpPr/>
            <p:nvPr/>
          </p:nvSpPr>
          <p:spPr>
            <a:xfrm>
              <a:off x="7182587" y="3733248"/>
              <a:ext cx="90300" cy="90336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0" y="1"/>
                  </a:moveTo>
                  <a:lnTo>
                    <a:pt x="0" y="2525"/>
                  </a:lnTo>
                  <a:cubicBezTo>
                    <a:pt x="95" y="2525"/>
                    <a:pt x="191" y="2478"/>
                    <a:pt x="238" y="2430"/>
                  </a:cubicBezTo>
                  <a:lnTo>
                    <a:pt x="2429" y="239"/>
                  </a:lnTo>
                  <a:cubicBezTo>
                    <a:pt x="2501" y="168"/>
                    <a:pt x="2525" y="96"/>
                    <a:pt x="2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6" name="Google Shape;4246;p62"/>
          <p:cNvGrpSpPr/>
          <p:nvPr/>
        </p:nvGrpSpPr>
        <p:grpSpPr>
          <a:xfrm rot="5400000">
            <a:off x="5702819" y="3892676"/>
            <a:ext cx="98902" cy="553090"/>
            <a:chOff x="4898850" y="4820550"/>
            <a:chExt cx="98902" cy="553090"/>
          </a:xfrm>
        </p:grpSpPr>
        <p:sp>
          <p:nvSpPr>
            <p:cNvPr id="4247" name="Google Shape;4247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62"/>
          <p:cNvGrpSpPr/>
          <p:nvPr/>
        </p:nvGrpSpPr>
        <p:grpSpPr>
          <a:xfrm>
            <a:off x="2661014" y="1463965"/>
            <a:ext cx="883262" cy="242091"/>
            <a:chOff x="2300350" y="2601250"/>
            <a:chExt cx="2275275" cy="623625"/>
          </a:xfrm>
        </p:grpSpPr>
        <p:sp>
          <p:nvSpPr>
            <p:cNvPr id="4253" name="Google Shape;4253;p6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62"/>
          <p:cNvGrpSpPr/>
          <p:nvPr/>
        </p:nvGrpSpPr>
        <p:grpSpPr>
          <a:xfrm>
            <a:off x="1199193" y="4590502"/>
            <a:ext cx="1105976" cy="133969"/>
            <a:chOff x="8183182" y="663852"/>
            <a:chExt cx="1475028" cy="178673"/>
          </a:xfrm>
        </p:grpSpPr>
        <p:grpSp>
          <p:nvGrpSpPr>
            <p:cNvPr id="4260" name="Google Shape;4260;p6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261" name="Google Shape;4261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1" name="Google Shape;4271;p6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72" name="Google Shape;4272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2" name="Google Shape;4282;p62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4283" name="Google Shape;4283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8" name="Google Shape;4288;p62"/>
          <p:cNvCxnSpPr>
            <a:endCxn id="4219" idx="2"/>
          </p:cNvCxnSpPr>
          <p:nvPr/>
        </p:nvCxnSpPr>
        <p:spPr>
          <a:xfrm rot="10800000" flipH="1">
            <a:off x="4086625" y="1880475"/>
            <a:ext cx="968700" cy="83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9" name="Google Shape;4289;p62"/>
          <p:cNvCxnSpPr>
            <a:stCxn id="4219" idx="6"/>
            <a:endCxn id="4220" idx="2"/>
          </p:cNvCxnSpPr>
          <p:nvPr/>
        </p:nvCxnSpPr>
        <p:spPr>
          <a:xfrm>
            <a:off x="6072025" y="1880475"/>
            <a:ext cx="968700" cy="838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818</Words>
  <Application>Microsoft Office PowerPoint</Application>
  <PresentationFormat>On-screen Show (16:9)</PresentationFormat>
  <Paragraphs>128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Exo</vt:lpstr>
      <vt:lpstr>PT Sans</vt:lpstr>
      <vt:lpstr>Roboto Condensed Light</vt:lpstr>
      <vt:lpstr>Segoe UI Black</vt:lpstr>
      <vt:lpstr>Data Center Business Plan by Slidesgo</vt:lpstr>
      <vt:lpstr>LODGEFY </vt:lpstr>
      <vt:lpstr> Problem Statement</vt:lpstr>
      <vt:lpstr>PowerPoint Presentation</vt:lpstr>
      <vt:lpstr>         OUR MAIN COMPETITORS</vt:lpstr>
      <vt:lpstr>ABOUT LODGEFY </vt:lpstr>
      <vt:lpstr>UNIQUENESS OF PROJECT</vt:lpstr>
      <vt:lpstr>TECH STACK</vt:lpstr>
      <vt:lpstr>PowerPoint Presentation</vt:lpstr>
      <vt:lpstr>OUR PROCESS</vt:lpstr>
      <vt:lpstr>BUSINESS MODEL</vt:lpstr>
      <vt:lpstr>OUR TEAM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LODGEFY </dc:title>
  <cp:lastModifiedBy>admin</cp:lastModifiedBy>
  <cp:revision>21</cp:revision>
  <dcterms:modified xsi:type="dcterms:W3CDTF">2024-11-09T03:45:47Z</dcterms:modified>
</cp:coreProperties>
</file>