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6"/>
  </p:notesMasterIdLst>
  <p:sldIdLst>
    <p:sldId id="316" r:id="rId5"/>
    <p:sldId id="310" r:id="rId6"/>
    <p:sldId id="311" r:id="rId7"/>
    <p:sldId id="312" r:id="rId8"/>
    <p:sldId id="313" r:id="rId9"/>
    <p:sldId id="318" r:id="rId10"/>
    <p:sldId id="319" r:id="rId11"/>
    <p:sldId id="322" r:id="rId12"/>
    <p:sldId id="323" r:id="rId13"/>
    <p:sldId id="315" r:id="rId14"/>
    <p:sldId id="30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6BE2"/>
    <a:srgbClr val="FFFFFF"/>
    <a:srgbClr val="B9B9B9"/>
    <a:srgbClr val="1EE2B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p:cViewPr varScale="1">
        <p:scale>
          <a:sx n="113" d="100"/>
          <a:sy n="113" d="100"/>
        </p:scale>
        <p:origin x="456" y="114"/>
      </p:cViewPr>
      <p:guideLst/>
    </p:cSldViewPr>
  </p:slideViewPr>
  <p:outlineViewPr>
    <p:cViewPr>
      <p:scale>
        <a:sx n="33" d="100"/>
        <a:sy n="33" d="100"/>
      </p:scale>
      <p:origin x="0" y="-31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6/4/2022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11</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p:txBody>
          <a:bodyPr/>
          <a:lstStyle/>
          <a:p>
            <a:r>
              <a:rPr lang="en-US" dirty="0"/>
              <a:t>PUBLIC TRANSPORT</a:t>
            </a:r>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p:txBody>
          <a:bodyPr/>
          <a:lstStyle/>
          <a:p>
            <a:r>
              <a:rPr lang="en-US" dirty="0"/>
              <a:t> BY </a:t>
            </a:r>
            <a:r>
              <a:rPr lang="en-US" dirty="0" err="1"/>
              <a:t>The_nerd</a:t>
            </a:r>
            <a:endParaRPr lang="en-US" dirty="0"/>
          </a:p>
        </p:txBody>
      </p:sp>
      <p:pic>
        <p:nvPicPr>
          <p:cNvPr id="5" name="Picture Placeholder 5" descr="Man in a safety vest looking up at a wall of stacked shipping containers. ">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cstate="screen">
            <a:duotone>
              <a:schemeClr val="accent2">
                <a:shade val="45000"/>
                <a:satMod val="135000"/>
              </a:schemeClr>
              <a:prstClr val="white"/>
            </a:duotone>
            <a:alphaModFix amt="51000"/>
            <a:extLst>
              <a:ext uri="{28A0092B-C50C-407E-A947-70E740481C1C}">
                <a14:useLocalDpi xmlns:a14="http://schemas.microsoft.com/office/drawing/2010/main" val="0"/>
              </a:ext>
            </a:extLst>
          </a:blip>
          <a:srcRect/>
          <a:stretch/>
        </p:blipFill>
        <p:spPr>
          <a:xfrm>
            <a:off x="5456238" y="0"/>
            <a:ext cx="6735762" cy="6858000"/>
          </a:xfrm>
        </p:spPr>
      </p:pic>
    </p:spTree>
    <p:extLst>
      <p:ext uri="{BB962C8B-B14F-4D97-AF65-F5344CB8AC3E}">
        <p14:creationId xmlns:p14="http://schemas.microsoft.com/office/powerpoint/2010/main" val="191763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838200" y="989031"/>
            <a:ext cx="4984628" cy="1491339"/>
          </a:xfrm>
        </p:spPr>
        <p:txBody>
          <a:bodyPr/>
          <a:lstStyle/>
          <a:p>
            <a:r>
              <a:rPr lang="en-US" dirty="0"/>
              <a:t>Summary</a:t>
            </a:r>
          </a:p>
        </p:txBody>
      </p:sp>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838200" y="2814530"/>
            <a:ext cx="4984628" cy="3359258"/>
          </a:xfrm>
        </p:spPr>
        <p:txBody>
          <a:bodyPr/>
          <a:lstStyle/>
          <a:p>
            <a:r>
              <a:rPr lang="en-US" dirty="0"/>
              <a:t>system allows a user to track  their bus from the android app. With the help of  tracking user can see how far the bus is this allows user to plan their route and travel plan accordingly. App will  also give the  approximate time  and distance of  the bus.  This will  reduce the  wait time  increased willingness  to pay  and customer  satisfaction. Along  with  the tracking  user can also buy  a ticket from  the app when they are in the bus. This  android  application will  make  bus  transportation  more productive</a:t>
            </a:r>
          </a:p>
        </p:txBody>
      </p:sp>
      <p:pic>
        <p:nvPicPr>
          <p:cNvPr id="6" name="Picture Placeholder 5">
            <a:extLst>
              <a:ext uri="{FF2B5EF4-FFF2-40B4-BE49-F238E27FC236}">
                <a16:creationId xmlns:a16="http://schemas.microsoft.com/office/drawing/2014/main" id="{51B3F075-2235-46AD-AC06-C2FE0E89D61D}"/>
              </a:ext>
            </a:extLst>
          </p:cNvPr>
          <p:cNvPicPr>
            <a:picLocks noGrp="1" noChangeAspect="1"/>
          </p:cNvPicPr>
          <p:nvPr>
            <p:ph type="pic" sz="quarter" idx="13"/>
          </p:nvPr>
        </p:nvPicPr>
        <p:blipFill>
          <a:blip r:embed="rId2"/>
          <a:srcRect/>
          <a:stretch/>
        </p:blipFill>
        <p:spPr>
          <a:xfrm>
            <a:off x="7464666" y="2211676"/>
            <a:ext cx="4267645" cy="3200733"/>
          </a:xfrm>
        </p:spPr>
      </p:pic>
      <p:sp>
        <p:nvSpPr>
          <p:cNvPr id="2" name="Date Placeholder 1">
            <a:extLst>
              <a:ext uri="{FF2B5EF4-FFF2-40B4-BE49-F238E27FC236}">
                <a16:creationId xmlns:a16="http://schemas.microsoft.com/office/drawing/2014/main" id="{95CC0658-D4AB-4A7E-9E6F-7855E296382C}"/>
              </a:ext>
            </a:extLst>
          </p:cNvPr>
          <p:cNvSpPr>
            <a:spLocks noGrp="1"/>
          </p:cNvSpPr>
          <p:nvPr>
            <p:ph type="dt" sz="half" idx="16"/>
          </p:nvPr>
        </p:nvSpPr>
        <p:spPr/>
        <p:txBody>
          <a:bodyPr/>
          <a:lstStyle/>
          <a:p>
            <a:r>
              <a:rPr lang="en-US" dirty="0"/>
              <a:t>.</a:t>
            </a:r>
          </a:p>
        </p:txBody>
      </p:sp>
      <p:sp>
        <p:nvSpPr>
          <p:cNvPr id="3" name="Footer Placeholder 2">
            <a:extLst>
              <a:ext uri="{FF2B5EF4-FFF2-40B4-BE49-F238E27FC236}">
                <a16:creationId xmlns:a16="http://schemas.microsoft.com/office/drawing/2014/main" id="{911692A6-6271-47C8-8EC7-04C6C83F716F}"/>
              </a:ext>
            </a:extLst>
          </p:cNvPr>
          <p:cNvSpPr>
            <a:spLocks noGrp="1"/>
          </p:cNvSpPr>
          <p:nvPr>
            <p:ph type="ftr" sz="quarter" idx="17"/>
          </p:nvPr>
        </p:nvSpPr>
        <p:spPr/>
        <p:txBody>
          <a:bodyPr/>
          <a:lstStyle/>
          <a:p>
            <a:r>
              <a:rPr lang="en-US" dirty="0"/>
              <a:t>.</a:t>
            </a:r>
          </a:p>
        </p:txBody>
      </p:sp>
      <p:sp>
        <p:nvSpPr>
          <p:cNvPr id="4" name="Slide Number Placeholder 3">
            <a:extLst>
              <a:ext uri="{FF2B5EF4-FFF2-40B4-BE49-F238E27FC236}">
                <a16:creationId xmlns:a16="http://schemas.microsoft.com/office/drawing/2014/main" id="{1759D170-9847-4908-8027-FDA03D74EF67}"/>
              </a:ext>
            </a:extLst>
          </p:cNvPr>
          <p:cNvSpPr>
            <a:spLocks noGrp="1"/>
          </p:cNvSpPr>
          <p:nvPr>
            <p:ph type="sldNum" sz="quarter" idx="18"/>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28707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sp>
        <p:nvSpPr>
          <p:cNvPr id="12" name="Date Placeholder 11">
            <a:extLst>
              <a:ext uri="{FF2B5EF4-FFF2-40B4-BE49-F238E27FC236}">
                <a16:creationId xmlns:a16="http://schemas.microsoft.com/office/drawing/2014/main" id="{706D5F1F-D562-439A-90CF-588150E70270}"/>
              </a:ext>
            </a:extLst>
          </p:cNvPr>
          <p:cNvSpPr>
            <a:spLocks noGrp="1"/>
          </p:cNvSpPr>
          <p:nvPr>
            <p:ph type="dt" sz="half" idx="17"/>
          </p:nvPr>
        </p:nvSpPr>
        <p:spPr>
          <a:xfrm>
            <a:off x="1348887" y="412122"/>
            <a:ext cx="2743200" cy="365125"/>
          </a:xfrm>
        </p:spPr>
        <p:txBody>
          <a:bodyPr/>
          <a:lstStyle/>
          <a:p>
            <a:r>
              <a:rPr lang="en-US" dirty="0"/>
              <a:t>.</a:t>
            </a:r>
          </a:p>
        </p:txBody>
      </p:sp>
      <p:pic>
        <p:nvPicPr>
          <p:cNvPr id="13" name="Picture Placeholder 12" descr="Aerial view of a container ship">
            <a:extLst>
              <a:ext uri="{FF2B5EF4-FFF2-40B4-BE49-F238E27FC236}">
                <a16:creationId xmlns:a16="http://schemas.microsoft.com/office/drawing/2014/main" id="{0E3104C5-82CF-4912-8A3A-ABB23851C6B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130003" y="1893548"/>
            <a:ext cx="2040674" cy="2040674"/>
          </a:xfrm>
        </p:spPr>
      </p:pic>
      <p:pic>
        <p:nvPicPr>
          <p:cNvPr id="16" name="Picture Placeholder 15" descr="Aerial view of a container ship">
            <a:extLst>
              <a:ext uri="{FF2B5EF4-FFF2-40B4-BE49-F238E27FC236}">
                <a16:creationId xmlns:a16="http://schemas.microsoft.com/office/drawing/2014/main" id="{0C8862CB-9A0A-41E5-8057-4B024401518D}"/>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9325160" y="-18661"/>
            <a:ext cx="2866840" cy="2925044"/>
          </a:xfrm>
        </p:spPr>
      </p:pic>
      <p:sp>
        <p:nvSpPr>
          <p:cNvPr id="14" name="Footer Placeholder 13">
            <a:extLst>
              <a:ext uri="{FF2B5EF4-FFF2-40B4-BE49-F238E27FC236}">
                <a16:creationId xmlns:a16="http://schemas.microsoft.com/office/drawing/2014/main" id="{82B766D7-C47C-4C42-BC77-9A6DD1F3674F}"/>
              </a:ext>
            </a:extLst>
          </p:cNvPr>
          <p:cNvSpPr>
            <a:spLocks noGrp="1"/>
          </p:cNvSpPr>
          <p:nvPr>
            <p:ph type="ftr" sz="quarter" idx="18"/>
          </p:nvPr>
        </p:nvSpPr>
        <p:spPr/>
        <p:txBody>
          <a:bodyPr/>
          <a:lstStyle/>
          <a:p>
            <a:endParaRPr lang="en-US" dirty="0"/>
          </a:p>
          <a:p>
            <a:endParaRPr lang="en-US" dirty="0"/>
          </a:p>
          <a:p>
            <a:endParaRPr lang="en-US" dirty="0"/>
          </a:p>
          <a:p>
            <a:endParaRPr lang="en-US" dirty="0"/>
          </a:p>
          <a:p>
            <a:endParaRPr lang="en-US" dirty="0"/>
          </a:p>
        </p:txBody>
      </p:sp>
      <p:sp>
        <p:nvSpPr>
          <p:cNvPr id="34" name="Text Placeholder 33">
            <a:extLst>
              <a:ext uri="{FF2B5EF4-FFF2-40B4-BE49-F238E27FC236}">
                <a16:creationId xmlns:a16="http://schemas.microsoft.com/office/drawing/2014/main" id="{3E796413-D756-477E-9170-1EF1E340CB07}"/>
              </a:ext>
            </a:extLst>
          </p:cNvPr>
          <p:cNvSpPr>
            <a:spLocks noGrp="1"/>
          </p:cNvSpPr>
          <p:nvPr>
            <p:ph type="body" sz="quarter" idx="16"/>
          </p:nvPr>
        </p:nvSpPr>
        <p:spPr>
          <a:xfrm>
            <a:off x="1604905" y="3728425"/>
            <a:ext cx="5181735" cy="2534890"/>
          </a:xfrm>
        </p:spPr>
        <p:txBody>
          <a:bodyPr/>
          <a:lstStyle/>
          <a:p>
            <a:r>
              <a:rPr lang="en-US" dirty="0"/>
              <a:t>Presenter name -Deepanshu Srivastava </a:t>
            </a:r>
          </a:p>
          <a:p>
            <a:r>
              <a:rPr lang="en-US" dirty="0"/>
              <a:t>Coded By           - Shivam Varhsney</a:t>
            </a:r>
          </a:p>
          <a:p>
            <a:r>
              <a:rPr lang="en-US" dirty="0"/>
              <a:t>Designed By      -Deepanshu Srivastava,</a:t>
            </a:r>
          </a:p>
          <a:p>
            <a:r>
              <a:rPr lang="en-US" dirty="0"/>
              <a:t>                             Deepanshu Chaudhary&amp;</a:t>
            </a:r>
          </a:p>
          <a:p>
            <a:r>
              <a:rPr lang="en-US" dirty="0"/>
              <a:t>                              Ayush Singh  </a:t>
            </a:r>
          </a:p>
        </p:txBody>
      </p:sp>
      <p:pic>
        <p:nvPicPr>
          <p:cNvPr id="24" name="Picture Placeholder 23" descr="Aerial view of a container shipyard">
            <a:extLst>
              <a:ext uri="{FF2B5EF4-FFF2-40B4-BE49-F238E27FC236}">
                <a16:creationId xmlns:a16="http://schemas.microsoft.com/office/drawing/2014/main" id="{BD683070-0B23-4933-B600-3DFACAE5568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465227" y="3267983"/>
            <a:ext cx="3726773" cy="3590017"/>
          </a:xfrm>
        </p:spPr>
      </p:pic>
      <p:sp>
        <p:nvSpPr>
          <p:cNvPr id="15" name="Slide Number Placeholder 14">
            <a:extLst>
              <a:ext uri="{FF2B5EF4-FFF2-40B4-BE49-F238E27FC236}">
                <a16:creationId xmlns:a16="http://schemas.microsoft.com/office/drawing/2014/main" id="{CFC4993C-22B1-4153-9289-D26CFB4B4496}"/>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98728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6392583" y="252743"/>
            <a:ext cx="4434721" cy="1965163"/>
          </a:xfrm>
        </p:spPr>
        <p:txBody>
          <a:bodyPr/>
          <a:lstStyle/>
          <a:p>
            <a:r>
              <a:rPr lang="en-US" dirty="0"/>
              <a:t>Agenda</a:t>
            </a:r>
          </a:p>
        </p:txBody>
      </p:sp>
      <p:pic>
        <p:nvPicPr>
          <p:cNvPr id="7" name="Picture Placeholder 6" descr="Aerial view of shipyard containers">
            <a:extLst>
              <a:ext uri="{FF2B5EF4-FFF2-40B4-BE49-F238E27FC236}">
                <a16:creationId xmlns:a16="http://schemas.microsoft.com/office/drawing/2014/main" id="{6878A551-84F5-4601-9455-67DC5E4E99A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352550" y="539750"/>
            <a:ext cx="4281488" cy="2468563"/>
          </a:xfrm>
        </p:spPr>
      </p:pic>
      <p:pic>
        <p:nvPicPr>
          <p:cNvPr id="9" name="Picture Placeholder 8" descr="A boat in the water">
            <a:extLst>
              <a:ext uri="{FF2B5EF4-FFF2-40B4-BE49-F238E27FC236}">
                <a16:creationId xmlns:a16="http://schemas.microsoft.com/office/drawing/2014/main" id="{2AB5D194-2C9E-4040-80F4-AD268E197DD4}"/>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a:stretch/>
        </p:blipFill>
        <p:spPr>
          <a:xfrm>
            <a:off x="654050" y="3835400"/>
            <a:ext cx="4281488" cy="2468563"/>
          </a:xfrm>
        </p:spPr>
      </p:pic>
      <p:sp>
        <p:nvSpPr>
          <p:cNvPr id="5" name="Content Placeholder 4">
            <a:extLst>
              <a:ext uri="{FF2B5EF4-FFF2-40B4-BE49-F238E27FC236}">
                <a16:creationId xmlns:a16="http://schemas.microsoft.com/office/drawing/2014/main" id="{F01866DD-53C9-4AF0-9E9A-BF19D245E8C6}"/>
              </a:ext>
            </a:extLst>
          </p:cNvPr>
          <p:cNvSpPr>
            <a:spLocks noGrp="1"/>
          </p:cNvSpPr>
          <p:nvPr>
            <p:ph idx="1"/>
          </p:nvPr>
        </p:nvSpPr>
        <p:spPr>
          <a:xfrm>
            <a:off x="6392583" y="2645922"/>
            <a:ext cx="4434721" cy="3710427"/>
          </a:xfrm>
        </p:spPr>
        <p:txBody>
          <a:bodyPr/>
          <a:lstStyle/>
          <a:p>
            <a:endParaRPr lang="en-US" dirty="0"/>
          </a:p>
          <a:p>
            <a:r>
              <a:rPr lang="en-US" dirty="0">
                <a:latin typeface="Algerian" panose="04020705040A02060702" pitchFamily="82" charset="0"/>
              </a:rPr>
              <a:t>TRANSPORT SOLUTIONS </a:t>
            </a:r>
          </a:p>
          <a:p>
            <a:r>
              <a:rPr lang="en-US" dirty="0">
                <a:latin typeface="Algerian" panose="04020705040A02060702" pitchFamily="82" charset="0"/>
              </a:rPr>
              <a:t>Bus tracking SYSTEM</a:t>
            </a:r>
          </a:p>
          <a:p>
            <a:endParaRPr lang="en-US" dirty="0">
              <a:latin typeface="Algerian" panose="04020705040A02060702" pitchFamily="82" charset="0"/>
            </a:endParaRPr>
          </a:p>
          <a:p>
            <a:endParaRPr lang="en-US" dirty="0"/>
          </a:p>
          <a:p>
            <a:endParaRPr lang="en-US" dirty="0"/>
          </a:p>
          <a:p>
            <a:endParaRPr lang="en-US" dirty="0"/>
          </a:p>
        </p:txBody>
      </p:sp>
      <p:sp>
        <p:nvSpPr>
          <p:cNvPr id="2" name="Date Placeholder 1">
            <a:extLst>
              <a:ext uri="{FF2B5EF4-FFF2-40B4-BE49-F238E27FC236}">
                <a16:creationId xmlns:a16="http://schemas.microsoft.com/office/drawing/2014/main" id="{CCD9AA72-61E2-4CEE-8E0C-A793B0EBE00D}"/>
              </a:ext>
            </a:extLst>
          </p:cNvPr>
          <p:cNvSpPr>
            <a:spLocks noGrp="1"/>
          </p:cNvSpPr>
          <p:nvPr>
            <p:ph type="dt" sz="half" idx="12"/>
          </p:nvPr>
        </p:nvSpPr>
        <p:spPr>
          <a:xfrm>
            <a:off x="5785751" y="6356350"/>
            <a:ext cx="2743200" cy="365125"/>
          </a:xfrm>
        </p:spPr>
        <p:txBody>
          <a:bodyPr/>
          <a:lstStyle/>
          <a:p>
            <a:r>
              <a:rPr lang="en-US" dirty="0"/>
              <a:t>.</a:t>
            </a:r>
          </a:p>
        </p:txBody>
      </p:sp>
      <p:sp>
        <p:nvSpPr>
          <p:cNvPr id="3" name="Footer Placeholder 2">
            <a:extLst>
              <a:ext uri="{FF2B5EF4-FFF2-40B4-BE49-F238E27FC236}">
                <a16:creationId xmlns:a16="http://schemas.microsoft.com/office/drawing/2014/main" id="{8FA222E3-EF0C-4EAB-9068-4D5E7574C8DA}"/>
              </a:ext>
            </a:extLst>
          </p:cNvPr>
          <p:cNvSpPr>
            <a:spLocks noGrp="1"/>
          </p:cNvSpPr>
          <p:nvPr>
            <p:ph type="ftr" sz="quarter" idx="13"/>
          </p:nvPr>
        </p:nvSpPr>
        <p:spPr>
          <a:xfrm rot="16200000">
            <a:off x="9812116" y="1591485"/>
            <a:ext cx="3548094" cy="365125"/>
          </a:xfrm>
        </p:spPr>
        <p:txBody>
          <a:bodyPr/>
          <a:lstStyle/>
          <a:p>
            <a:r>
              <a:rPr lang="en-US" dirty="0"/>
              <a:t>.</a:t>
            </a:r>
          </a:p>
        </p:txBody>
      </p:sp>
      <p:sp>
        <p:nvSpPr>
          <p:cNvPr id="6" name="Slide Number Placeholder 5">
            <a:extLst>
              <a:ext uri="{FF2B5EF4-FFF2-40B4-BE49-F238E27FC236}">
                <a16:creationId xmlns:a16="http://schemas.microsoft.com/office/drawing/2014/main" id="{B46D5BE6-8E82-44B7-AF20-20405C0CE58E}"/>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098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dirty="0"/>
              <a:t>BACKGROUND</a:t>
            </a:r>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392583" y="536567"/>
            <a:ext cx="4518504" cy="5784867"/>
          </a:xfrm>
        </p:spPr>
        <p:txBody>
          <a:bodyPr>
            <a:noAutofit/>
          </a:bodyPr>
          <a:lstStyle/>
          <a:p>
            <a:r>
              <a:rPr lang="en-US" sz="1050" dirty="0"/>
              <a:t>Vehicle tracking systems were first implemented for the shipping industry because people wanted to know where each vehicle was at any given time. These days, however, with technology growing at a fast pace, automated vehicle tracking system is being used in a variety of ways to track and display vehicle locations in real-time. However, bus transportation service has very poor transportation information system nowadays. Bus users do not know the exact arrival time for a bus, but only know the scheduled approximate arrival time. Bus transportation service does not have a proper system to track all buses position and the actual arrival time in every bus stop. These problems occur because current bus service system did not apply real time tracking technology to track on each buses on the road and also lack of a platform to update latest bus traffic information to bus users. In order to solve these problems and enhance current bus service system, real time bus tracking system has to develop and implement. With real time bus tracking system, bus position data is connected real time and transmitted to a central server for processing and extracting transit information. The main technology used to develop this system is Global Positioning System (GPS). GPS technology able to receives the position of an object from space-based satellite navigation system through a GPS receiver.</a:t>
            </a:r>
          </a:p>
        </p:txBody>
      </p:sp>
      <p:sp>
        <p:nvSpPr>
          <p:cNvPr id="4" name="Date Placeholder 3">
            <a:extLst>
              <a:ext uri="{FF2B5EF4-FFF2-40B4-BE49-F238E27FC236}">
                <a16:creationId xmlns:a16="http://schemas.microsoft.com/office/drawing/2014/main" id="{07A2CE36-90A6-4F11-9E0A-6B9138AACEDE}"/>
              </a:ext>
            </a:extLst>
          </p:cNvPr>
          <p:cNvSpPr>
            <a:spLocks noGrp="1"/>
          </p:cNvSpPr>
          <p:nvPr>
            <p:ph type="dt" sz="half" idx="12"/>
          </p:nvPr>
        </p:nvSpPr>
        <p:spPr/>
        <p:txBody>
          <a:bodyPr/>
          <a:lstStyle/>
          <a:p>
            <a:r>
              <a:rPr lang="en-US" dirty="0"/>
              <a:t>.</a:t>
            </a:r>
          </a:p>
        </p:txBody>
      </p:sp>
      <p:sp>
        <p:nvSpPr>
          <p:cNvPr id="5" name="Footer Placeholder 4">
            <a:extLst>
              <a:ext uri="{FF2B5EF4-FFF2-40B4-BE49-F238E27FC236}">
                <a16:creationId xmlns:a16="http://schemas.microsoft.com/office/drawing/2014/main" id="{E3ADE6CB-2448-465E-9919-7454477A9383}"/>
              </a:ext>
            </a:extLst>
          </p:cNvPr>
          <p:cNvSpPr>
            <a:spLocks noGrp="1"/>
          </p:cNvSpPr>
          <p:nvPr>
            <p:ph type="ftr" sz="quarter" idx="13"/>
          </p:nvPr>
        </p:nvSpPr>
        <p:spPr/>
        <p:txBody>
          <a:bodyPr/>
          <a:lstStyle/>
          <a:p>
            <a:r>
              <a:rPr lang="en-US" dirty="0"/>
              <a:t>.</a:t>
            </a:r>
          </a:p>
        </p:txBody>
      </p:sp>
      <p:sp>
        <p:nvSpPr>
          <p:cNvPr id="6" name="Slide Number Placeholder 5">
            <a:extLst>
              <a:ext uri="{FF2B5EF4-FFF2-40B4-BE49-F238E27FC236}">
                <a16:creationId xmlns:a16="http://schemas.microsoft.com/office/drawing/2014/main" id="{6034D430-E0CC-4442-BDFA-D14BE301741E}"/>
              </a:ext>
            </a:extLst>
          </p:cNvPr>
          <p:cNvSpPr>
            <a:spLocks noGrp="1"/>
          </p:cNvSpPr>
          <p:nvPr>
            <p:ph type="sldNum" sz="quarter" idx="1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08760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363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2512552" y="828638"/>
            <a:ext cx="9679448" cy="2868439"/>
          </a:xfrm>
        </p:spPr>
        <p:txBody>
          <a:bodyPr vert="horz" lIns="91440" tIns="45720" rIns="91440" bIns="45720" rtlCol="0" anchor="b">
            <a:normAutofit/>
          </a:bodyPr>
          <a:lstStyle/>
          <a:p>
            <a:r>
              <a:rPr lang="en-US" dirty="0"/>
              <a:t>BUS TRACKING</a:t>
            </a:r>
            <a:br>
              <a:rPr lang="en-US" dirty="0"/>
            </a:br>
            <a:r>
              <a:rPr lang="en-US" dirty="0"/>
              <a:t>       SYSTEM</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540933" y="4745849"/>
            <a:ext cx="9640324" cy="750259"/>
          </a:xfrm>
        </p:spPr>
        <p:txBody>
          <a:bodyPr vert="horz" lIns="91440" tIns="45720" rIns="91440" bIns="45720" rtlCol="0" anchor="ctr">
            <a:normAutofit/>
          </a:bodyPr>
          <a:lstStyle/>
          <a:p>
            <a:r>
              <a:rPr lang="en-US" sz="3600" dirty="0"/>
              <a:t>LOCATION TIME MANAGEMENT</a:t>
            </a:r>
          </a:p>
        </p:txBody>
      </p:sp>
    </p:spTree>
    <p:extLst>
      <p:ext uri="{BB962C8B-B14F-4D97-AF65-F5344CB8AC3E}">
        <p14:creationId xmlns:p14="http://schemas.microsoft.com/office/powerpoint/2010/main" val="20054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5966370" y="-2435189"/>
            <a:ext cx="5288460" cy="4392445"/>
          </a:xfrm>
        </p:spPr>
        <p:txBody>
          <a:bodyPr>
            <a:normAutofit/>
          </a:bodyPr>
          <a:lstStyle/>
          <a:p>
            <a:r>
              <a:rPr lang="en-US" sz="4800" dirty="0"/>
              <a:t>ARCHITECTURALDESIGN</a:t>
            </a:r>
          </a:p>
        </p:txBody>
      </p:sp>
      <p:pic>
        <p:nvPicPr>
          <p:cNvPr id="6" name="Picture Placeholder 5">
            <a:extLst>
              <a:ext uri="{FF2B5EF4-FFF2-40B4-BE49-F238E27FC236}">
                <a16:creationId xmlns:a16="http://schemas.microsoft.com/office/drawing/2014/main" id="{87F91112-A5C0-4B96-AC4C-D38E24BA9331}"/>
              </a:ext>
            </a:extLst>
          </p:cNvPr>
          <p:cNvPicPr>
            <a:picLocks noGrp="1" noChangeAspect="1"/>
          </p:cNvPicPr>
          <p:nvPr>
            <p:ph type="pic" sz="quarter" idx="10"/>
          </p:nvPr>
        </p:nvPicPr>
        <p:blipFill>
          <a:blip r:embed="rId2"/>
          <a:srcRect/>
          <a:stretch/>
        </p:blipFill>
        <p:spPr>
          <a:xfrm>
            <a:off x="0" y="689579"/>
            <a:ext cx="5732821" cy="4392445"/>
          </a:xfrm>
        </p:spPr>
      </p:pic>
      <p:sp>
        <p:nvSpPr>
          <p:cNvPr id="4" name="Content Placeholder 3">
            <a:extLst>
              <a:ext uri="{FF2B5EF4-FFF2-40B4-BE49-F238E27FC236}">
                <a16:creationId xmlns:a16="http://schemas.microsoft.com/office/drawing/2014/main" id="{598ED082-1206-4887-856E-36B49E90DA99}"/>
              </a:ext>
            </a:extLst>
          </p:cNvPr>
          <p:cNvSpPr>
            <a:spLocks noGrp="1"/>
          </p:cNvSpPr>
          <p:nvPr>
            <p:ph idx="1"/>
          </p:nvPr>
        </p:nvSpPr>
        <p:spPr>
          <a:xfrm>
            <a:off x="6231900" y="1957256"/>
            <a:ext cx="4434721" cy="978806"/>
          </a:xfrm>
        </p:spPr>
        <p:txBody>
          <a:bodyPr>
            <a:noAutofit/>
          </a:bodyPr>
          <a:lstStyle/>
          <a:p>
            <a:r>
              <a:rPr lang="en-US" sz="1600" dirty="0"/>
              <a:t>According to the design, there are RFID(</a:t>
            </a:r>
            <a:r>
              <a:rPr lang="en-US" sz="1600" dirty="0">
                <a:latin typeface="Arial Rounded MT Bold" panose="020F0704030504030204" pitchFamily="34" charset="0"/>
              </a:rPr>
              <a:t>Radio frequency identification</a:t>
            </a:r>
            <a:r>
              <a:rPr lang="en-US" sz="1600" dirty="0"/>
              <a:t>) tags, fixed RFID Readers, network terminals, databases, application servers and maps in the new VT(</a:t>
            </a:r>
            <a:r>
              <a:rPr lang="en-US" sz="1600" dirty="0">
                <a:latin typeface="Franklin Gothic Medium Cond" panose="020B0606030402020204" pitchFamily="34" charset="0"/>
              </a:rPr>
              <a:t>Virtual transmission</a:t>
            </a:r>
            <a:r>
              <a:rPr lang="en-US" sz="1600" dirty="0"/>
              <a:t>) system based on RFID. All these physical parts can be extended according to actual applications, also can collaborate with other tracking techniques like GPS, for instance, portable RFID readers can be imported to remotely check goods in transportation. The databases and the application servers compose the data handling center of the new vehicle tracking system. This system can classified logically into six layers, namely, from bottom to top, Database Layer, Physical Layer, Network Layer, Enabled tools Layer, Application Layer and User Layer. The database layer, enabled tools layer, application layer and user layer are all implemented by the data handling centers.</a:t>
            </a:r>
          </a:p>
        </p:txBody>
      </p:sp>
      <p:sp>
        <p:nvSpPr>
          <p:cNvPr id="7" name="Date Placeholder 3">
            <a:extLst>
              <a:ext uri="{FF2B5EF4-FFF2-40B4-BE49-F238E27FC236}">
                <a16:creationId xmlns:a16="http://schemas.microsoft.com/office/drawing/2014/main" id="{F0F5593E-CA17-4C7C-A850-092E1004DC87}"/>
              </a:ext>
            </a:extLst>
          </p:cNvPr>
          <p:cNvSpPr txBox="1">
            <a:spLocks/>
          </p:cNvSpPr>
          <p:nvPr/>
        </p:nvSpPr>
        <p:spPr>
          <a:xfrm>
            <a:off x="838200" y="6356350"/>
            <a:ext cx="2743200"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cap="all" spc="100" dirty="0">
                <a:solidFill>
                  <a:schemeClr val="bg1"/>
                </a:solidFill>
                <a:effectLst>
                  <a:outerShdw blurRad="38100" dist="38100" dir="2700000" algn="tl">
                    <a:srgbClr val="000000">
                      <a:alpha val="43137"/>
                    </a:srgbClr>
                  </a:outerShdw>
                </a:effectLst>
              </a:rPr>
              <a:t>20xx</a:t>
            </a:r>
            <a:endParaRPr lang="en-US" cap="all" spc="100" dirty="0">
              <a:solidFill>
                <a:schemeClr val="bg1"/>
              </a:solidFill>
              <a:effectLst>
                <a:outerShdw blurRad="38100" dist="38100" dir="2700000" algn="tl">
                  <a:srgbClr val="000000">
                    <a:alpha val="43137"/>
                  </a:srgbClr>
                </a:outerShdw>
              </a:effectLst>
            </a:endParaRPr>
          </a:p>
        </p:txBody>
      </p:sp>
      <p:sp>
        <p:nvSpPr>
          <p:cNvPr id="2" name="Date Placeholder 1">
            <a:extLst>
              <a:ext uri="{FF2B5EF4-FFF2-40B4-BE49-F238E27FC236}">
                <a16:creationId xmlns:a16="http://schemas.microsoft.com/office/drawing/2014/main" id="{61F19CDF-728C-43C9-B45B-B516ABB1F760}"/>
              </a:ext>
            </a:extLst>
          </p:cNvPr>
          <p:cNvSpPr>
            <a:spLocks noGrp="1"/>
          </p:cNvSpPr>
          <p:nvPr>
            <p:ph type="dt" sz="half" idx="11"/>
          </p:nvPr>
        </p:nvSpPr>
        <p:spPr>
          <a:xfrm>
            <a:off x="65314" y="5082025"/>
            <a:ext cx="5598367" cy="1775976"/>
          </a:xfrm>
        </p:spPr>
        <p:txBody>
          <a:bodyPr/>
          <a:lstStyle/>
          <a:p>
            <a:endParaRPr lang="en-US" dirty="0">
              <a:solidFill>
                <a:schemeClr val="bg1"/>
              </a:solidFill>
              <a:effectLst>
                <a:outerShdw blurRad="38100" dist="38100" dir="2700000" algn="tl">
                  <a:srgbClr val="000000">
                    <a:alpha val="43137"/>
                  </a:srgbClr>
                </a:outerShdw>
              </a:effectLst>
            </a:endParaRPr>
          </a:p>
        </p:txBody>
      </p:sp>
      <p:sp>
        <p:nvSpPr>
          <p:cNvPr id="5" name="Footer Placeholder 4">
            <a:extLst>
              <a:ext uri="{FF2B5EF4-FFF2-40B4-BE49-F238E27FC236}">
                <a16:creationId xmlns:a16="http://schemas.microsoft.com/office/drawing/2014/main" id="{5D0BFD04-3B53-4CC9-BED5-4F6098F21BE8}"/>
              </a:ext>
            </a:extLst>
          </p:cNvPr>
          <p:cNvSpPr>
            <a:spLocks noGrp="1"/>
          </p:cNvSpPr>
          <p:nvPr>
            <p:ph type="ftr" sz="quarter" idx="13"/>
          </p:nvPr>
        </p:nvSpPr>
        <p:spPr>
          <a:xfrm rot="16200000">
            <a:off x="9812117" y="1591485"/>
            <a:ext cx="3548094" cy="365125"/>
          </a:xfrm>
        </p:spPr>
        <p:txBody>
          <a:bodyPr/>
          <a:lstStyle/>
          <a:p>
            <a:r>
              <a:rPr lang="en-US" dirty="0"/>
              <a:t>.</a:t>
            </a:r>
          </a:p>
        </p:txBody>
      </p:sp>
      <p:sp>
        <p:nvSpPr>
          <p:cNvPr id="8" name="Slide Number Placeholder 7">
            <a:extLst>
              <a:ext uri="{FF2B5EF4-FFF2-40B4-BE49-F238E27FC236}">
                <a16:creationId xmlns:a16="http://schemas.microsoft.com/office/drawing/2014/main" id="{99C39E95-E1B3-4552-ABD4-3440F7446CE7}"/>
              </a:ext>
            </a:extLst>
          </p:cNvPr>
          <p:cNvSpPr>
            <a:spLocks noGrp="1"/>
          </p:cNvSpPr>
          <p:nvPr>
            <p:ph type="sldNum" sz="quarter" idx="1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548834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4F7E-49E8-ACB1-5E4C-3B09781EEF3A}"/>
              </a:ext>
            </a:extLst>
          </p:cNvPr>
          <p:cNvSpPr>
            <a:spLocks noGrp="1"/>
          </p:cNvSpPr>
          <p:nvPr>
            <p:ph type="title"/>
          </p:nvPr>
        </p:nvSpPr>
        <p:spPr/>
        <p:txBody>
          <a:bodyPr>
            <a:normAutofit fontScale="90000"/>
          </a:bodyPr>
          <a:lstStyle/>
          <a:p>
            <a:r>
              <a:rPr lang="en-US" dirty="0"/>
              <a:t>ARCHITECTURAL  FLOW                                       DIAGRAM</a:t>
            </a:r>
            <a:endParaRPr lang="en-IN" dirty="0"/>
          </a:p>
        </p:txBody>
      </p:sp>
      <p:pic>
        <p:nvPicPr>
          <p:cNvPr id="7" name="Content Placeholder 6">
            <a:extLst>
              <a:ext uri="{FF2B5EF4-FFF2-40B4-BE49-F238E27FC236}">
                <a16:creationId xmlns:a16="http://schemas.microsoft.com/office/drawing/2014/main" id="{D86ECF72-9623-B84F-197E-D192D24ABB53}"/>
              </a:ext>
            </a:extLst>
          </p:cNvPr>
          <p:cNvPicPr>
            <a:picLocks noGrp="1" noChangeAspect="1"/>
          </p:cNvPicPr>
          <p:nvPr>
            <p:ph idx="1"/>
          </p:nvPr>
        </p:nvPicPr>
        <p:blipFill>
          <a:blip r:embed="rId2"/>
          <a:srcRect/>
          <a:stretch/>
        </p:blipFill>
        <p:spPr>
          <a:xfrm>
            <a:off x="3654789" y="1825625"/>
            <a:ext cx="5328509" cy="4351338"/>
          </a:xfrm>
          <a:prstGeom prst="rect">
            <a:avLst/>
          </a:prstGeom>
        </p:spPr>
      </p:pic>
      <p:sp>
        <p:nvSpPr>
          <p:cNvPr id="4" name="Date Placeholder 3">
            <a:extLst>
              <a:ext uri="{FF2B5EF4-FFF2-40B4-BE49-F238E27FC236}">
                <a16:creationId xmlns:a16="http://schemas.microsoft.com/office/drawing/2014/main" id="{B802F3F8-DE45-98A7-B9BA-8B8B7FFFBB01}"/>
              </a:ext>
            </a:extLst>
          </p:cNvPr>
          <p:cNvSpPr>
            <a:spLocks noGrp="1"/>
          </p:cNvSpPr>
          <p:nvPr>
            <p:ph type="dt" sz="half" idx="10"/>
          </p:nvPr>
        </p:nvSpPr>
        <p:spPr/>
        <p:txBody>
          <a:bodyPr/>
          <a:lstStyle/>
          <a:p>
            <a:r>
              <a:rPr lang="en-US" dirty="0"/>
              <a:t>.</a:t>
            </a:r>
          </a:p>
        </p:txBody>
      </p:sp>
      <p:sp>
        <p:nvSpPr>
          <p:cNvPr id="5" name="Footer Placeholder 4">
            <a:extLst>
              <a:ext uri="{FF2B5EF4-FFF2-40B4-BE49-F238E27FC236}">
                <a16:creationId xmlns:a16="http://schemas.microsoft.com/office/drawing/2014/main" id="{D3302A66-1F8F-A1AF-0A16-A9B4A3EB4F07}"/>
              </a:ext>
            </a:extLst>
          </p:cNvPr>
          <p:cNvSpPr>
            <a:spLocks noGrp="1"/>
          </p:cNvSpPr>
          <p:nvPr>
            <p:ph type="ftr" sz="quarter" idx="11"/>
          </p:nvPr>
        </p:nvSpPr>
        <p:spPr/>
        <p:txBody>
          <a:bodyPr/>
          <a:lstStyle/>
          <a:p>
            <a:r>
              <a:rPr lang="en-US" dirty="0"/>
              <a:t>.</a:t>
            </a:r>
          </a:p>
        </p:txBody>
      </p:sp>
      <p:sp>
        <p:nvSpPr>
          <p:cNvPr id="6" name="Slide Number Placeholder 5">
            <a:extLst>
              <a:ext uri="{FF2B5EF4-FFF2-40B4-BE49-F238E27FC236}">
                <a16:creationId xmlns:a16="http://schemas.microsoft.com/office/drawing/2014/main" id="{5765924D-A5F2-771C-CCF5-0E8E677BDBE4}"/>
              </a:ext>
            </a:extLst>
          </p:cNvPr>
          <p:cNvSpPr>
            <a:spLocks noGrp="1"/>
          </p:cNvSpPr>
          <p:nvPr>
            <p:ph type="sldNum" sz="quarter" idx="12"/>
          </p:nvPr>
        </p:nvSpPr>
        <p:spPr/>
        <p:txBody>
          <a:bodyPr/>
          <a:lstStyle/>
          <a:p>
            <a:r>
              <a:rPr lang="en-US" dirty="0"/>
              <a:t>.</a:t>
            </a:r>
          </a:p>
        </p:txBody>
      </p:sp>
    </p:spTree>
    <p:extLst>
      <p:ext uri="{BB962C8B-B14F-4D97-AF65-F5344CB8AC3E}">
        <p14:creationId xmlns:p14="http://schemas.microsoft.com/office/powerpoint/2010/main" val="210264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8DE9-497E-20F7-6812-CCC68C9B42C2}"/>
              </a:ext>
            </a:extLst>
          </p:cNvPr>
          <p:cNvSpPr>
            <a:spLocks noGrp="1"/>
          </p:cNvSpPr>
          <p:nvPr>
            <p:ph type="title"/>
          </p:nvPr>
        </p:nvSpPr>
        <p:spPr>
          <a:xfrm>
            <a:off x="838200" y="0"/>
            <a:ext cx="10515600" cy="1325563"/>
          </a:xfrm>
        </p:spPr>
        <p:txBody>
          <a:bodyPr>
            <a:normAutofit fontScale="90000"/>
          </a:bodyPr>
          <a:lstStyle/>
          <a:p>
            <a:r>
              <a:rPr lang="en-US" dirty="0"/>
              <a:t>INFORMATION FLOW DIAGRAM</a:t>
            </a:r>
            <a:endParaRPr lang="en-IN" dirty="0"/>
          </a:p>
        </p:txBody>
      </p:sp>
      <p:pic>
        <p:nvPicPr>
          <p:cNvPr id="7" name="Content Placeholder 6">
            <a:extLst>
              <a:ext uri="{FF2B5EF4-FFF2-40B4-BE49-F238E27FC236}">
                <a16:creationId xmlns:a16="http://schemas.microsoft.com/office/drawing/2014/main" id="{CA14A6AA-4B72-508C-7FE1-340D653AB565}"/>
              </a:ext>
            </a:extLst>
          </p:cNvPr>
          <p:cNvPicPr>
            <a:picLocks noGrp="1" noChangeAspect="1"/>
          </p:cNvPicPr>
          <p:nvPr>
            <p:ph idx="1"/>
          </p:nvPr>
        </p:nvPicPr>
        <p:blipFill>
          <a:blip r:embed="rId2"/>
          <a:srcRect/>
          <a:stretch/>
        </p:blipFill>
        <p:spPr>
          <a:xfrm>
            <a:off x="3769393" y="1091682"/>
            <a:ext cx="5740416" cy="5629793"/>
          </a:xfrm>
          <a:prstGeom prst="rect">
            <a:avLst/>
          </a:prstGeom>
        </p:spPr>
      </p:pic>
      <p:sp>
        <p:nvSpPr>
          <p:cNvPr id="4" name="Date Placeholder 3">
            <a:extLst>
              <a:ext uri="{FF2B5EF4-FFF2-40B4-BE49-F238E27FC236}">
                <a16:creationId xmlns:a16="http://schemas.microsoft.com/office/drawing/2014/main" id="{C76F7E14-3F2D-773E-3316-AA1229F3C3A6}"/>
              </a:ext>
            </a:extLst>
          </p:cNvPr>
          <p:cNvSpPr>
            <a:spLocks noGrp="1"/>
          </p:cNvSpPr>
          <p:nvPr>
            <p:ph type="dt" sz="half" idx="10"/>
          </p:nvPr>
        </p:nvSpPr>
        <p:spPr/>
        <p:txBody>
          <a:bodyPr/>
          <a:lstStyle/>
          <a:p>
            <a:r>
              <a:rPr lang="en-US" dirty="0"/>
              <a:t>.</a:t>
            </a:r>
          </a:p>
        </p:txBody>
      </p:sp>
      <p:sp>
        <p:nvSpPr>
          <p:cNvPr id="5" name="Footer Placeholder 4">
            <a:extLst>
              <a:ext uri="{FF2B5EF4-FFF2-40B4-BE49-F238E27FC236}">
                <a16:creationId xmlns:a16="http://schemas.microsoft.com/office/drawing/2014/main" id="{AA468863-8322-E2EF-87E8-C9253ED8A9CA}"/>
              </a:ext>
            </a:extLst>
          </p:cNvPr>
          <p:cNvSpPr>
            <a:spLocks noGrp="1"/>
          </p:cNvSpPr>
          <p:nvPr>
            <p:ph type="ftr" sz="quarter" idx="11"/>
          </p:nvPr>
        </p:nvSpPr>
        <p:spPr/>
        <p:txBody>
          <a:bodyPr/>
          <a:lstStyle/>
          <a:p>
            <a:r>
              <a:rPr lang="en-US" dirty="0"/>
              <a:t>.</a:t>
            </a:r>
          </a:p>
        </p:txBody>
      </p:sp>
      <p:sp>
        <p:nvSpPr>
          <p:cNvPr id="6" name="Slide Number Placeholder 5">
            <a:extLst>
              <a:ext uri="{FF2B5EF4-FFF2-40B4-BE49-F238E27FC236}">
                <a16:creationId xmlns:a16="http://schemas.microsoft.com/office/drawing/2014/main" id="{7D82B7F9-922B-BB16-C026-5398D930DBCE}"/>
              </a:ext>
            </a:extLst>
          </p:cNvPr>
          <p:cNvSpPr>
            <a:spLocks noGrp="1"/>
          </p:cNvSpPr>
          <p:nvPr>
            <p:ph type="sldNum" sz="quarter" idx="12"/>
          </p:nvPr>
        </p:nvSpPr>
        <p:spPr/>
        <p:txBody>
          <a:bodyPr/>
          <a:lstStyle/>
          <a:p>
            <a:r>
              <a:rPr lang="en-US" dirty="0"/>
              <a:t>.</a:t>
            </a:r>
          </a:p>
        </p:txBody>
      </p:sp>
    </p:spTree>
    <p:extLst>
      <p:ext uri="{BB962C8B-B14F-4D97-AF65-F5344CB8AC3E}">
        <p14:creationId xmlns:p14="http://schemas.microsoft.com/office/powerpoint/2010/main" val="2760148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4F7E-49E8-ACB1-5E4C-3B09781EEF3A}"/>
              </a:ext>
            </a:extLst>
          </p:cNvPr>
          <p:cNvSpPr>
            <a:spLocks noGrp="1"/>
          </p:cNvSpPr>
          <p:nvPr>
            <p:ph type="title"/>
          </p:nvPr>
        </p:nvSpPr>
        <p:spPr/>
        <p:txBody>
          <a:bodyPr>
            <a:normAutofit/>
          </a:bodyPr>
          <a:lstStyle/>
          <a:p>
            <a:r>
              <a:rPr lang="en-US" dirty="0"/>
              <a:t>         .</a:t>
            </a:r>
            <a:endParaRPr lang="en-IN" dirty="0"/>
          </a:p>
        </p:txBody>
      </p:sp>
      <p:pic>
        <p:nvPicPr>
          <p:cNvPr id="7" name="Content Placeholder 6">
            <a:extLst>
              <a:ext uri="{FF2B5EF4-FFF2-40B4-BE49-F238E27FC236}">
                <a16:creationId xmlns:a16="http://schemas.microsoft.com/office/drawing/2014/main" id="{D86ECF72-9623-B84F-197E-D192D24ABB53}"/>
              </a:ext>
            </a:extLst>
          </p:cNvPr>
          <p:cNvPicPr>
            <a:picLocks noGrp="1" noChangeAspect="1"/>
          </p:cNvPicPr>
          <p:nvPr>
            <p:ph idx="1"/>
          </p:nvPr>
        </p:nvPicPr>
        <p:blipFill>
          <a:blip r:embed="rId2"/>
          <a:srcRect/>
          <a:stretch/>
        </p:blipFill>
        <p:spPr>
          <a:xfrm>
            <a:off x="3581400" y="1847850"/>
            <a:ext cx="5328509" cy="4351338"/>
          </a:xfrm>
          <a:prstGeom prst="rect">
            <a:avLst/>
          </a:prstGeom>
        </p:spPr>
      </p:pic>
      <p:sp>
        <p:nvSpPr>
          <p:cNvPr id="4" name="Date Placeholder 3">
            <a:extLst>
              <a:ext uri="{FF2B5EF4-FFF2-40B4-BE49-F238E27FC236}">
                <a16:creationId xmlns:a16="http://schemas.microsoft.com/office/drawing/2014/main" id="{B802F3F8-DE45-98A7-B9BA-8B8B7FFFBB01}"/>
              </a:ext>
            </a:extLst>
          </p:cNvPr>
          <p:cNvSpPr>
            <a:spLocks noGrp="1"/>
          </p:cNvSpPr>
          <p:nvPr>
            <p:ph type="dt" sz="half" idx="10"/>
          </p:nvPr>
        </p:nvSpPr>
        <p:spPr/>
        <p:txBody>
          <a:bodyPr/>
          <a:lstStyle/>
          <a:p>
            <a:r>
              <a:rPr lang="en-US" dirty="0"/>
              <a:t>.</a:t>
            </a:r>
          </a:p>
        </p:txBody>
      </p:sp>
      <p:sp>
        <p:nvSpPr>
          <p:cNvPr id="5" name="Footer Placeholder 4">
            <a:extLst>
              <a:ext uri="{FF2B5EF4-FFF2-40B4-BE49-F238E27FC236}">
                <a16:creationId xmlns:a16="http://schemas.microsoft.com/office/drawing/2014/main" id="{D3302A66-1F8F-A1AF-0A16-A9B4A3EB4F07}"/>
              </a:ext>
            </a:extLst>
          </p:cNvPr>
          <p:cNvSpPr>
            <a:spLocks noGrp="1"/>
          </p:cNvSpPr>
          <p:nvPr>
            <p:ph type="ftr" sz="quarter" idx="11"/>
          </p:nvPr>
        </p:nvSpPr>
        <p:spPr/>
        <p:txBody>
          <a:bodyPr/>
          <a:lstStyle/>
          <a:p>
            <a:r>
              <a:rPr lang="en-US" dirty="0"/>
              <a:t>.</a:t>
            </a:r>
          </a:p>
        </p:txBody>
      </p:sp>
      <p:sp>
        <p:nvSpPr>
          <p:cNvPr id="6" name="Slide Number Placeholder 5">
            <a:extLst>
              <a:ext uri="{FF2B5EF4-FFF2-40B4-BE49-F238E27FC236}">
                <a16:creationId xmlns:a16="http://schemas.microsoft.com/office/drawing/2014/main" id="{5765924D-A5F2-771C-CCF5-0E8E677BDBE4}"/>
              </a:ext>
            </a:extLst>
          </p:cNvPr>
          <p:cNvSpPr>
            <a:spLocks noGrp="1"/>
          </p:cNvSpPr>
          <p:nvPr>
            <p:ph type="sldNum" sz="quarter" idx="12"/>
          </p:nvPr>
        </p:nvSpPr>
        <p:spPr/>
        <p:txBody>
          <a:bodyPr/>
          <a:lstStyle/>
          <a:p>
            <a:r>
              <a:rPr lang="en-US" dirty="0"/>
              <a:t>.</a:t>
            </a:r>
          </a:p>
        </p:txBody>
      </p:sp>
      <p:pic>
        <p:nvPicPr>
          <p:cNvPr id="8" name="Picture 7">
            <a:extLst>
              <a:ext uri="{FF2B5EF4-FFF2-40B4-BE49-F238E27FC236}">
                <a16:creationId xmlns:a16="http://schemas.microsoft.com/office/drawing/2014/main" id="{71D01E40-8E97-3678-090C-3E14DF5C54E1}"/>
              </a:ext>
            </a:extLst>
          </p:cNvPr>
          <p:cNvPicPr>
            <a:picLocks noChangeAspect="1"/>
          </p:cNvPicPr>
          <p:nvPr/>
        </p:nvPicPr>
        <p:blipFill>
          <a:blip r:embed="rId3"/>
          <a:stretch>
            <a:fillRect/>
          </a:stretch>
        </p:blipFill>
        <p:spPr>
          <a:xfrm>
            <a:off x="1295400" y="0"/>
            <a:ext cx="9601200" cy="6858000"/>
          </a:xfrm>
          <a:prstGeom prst="rect">
            <a:avLst/>
          </a:prstGeom>
        </p:spPr>
      </p:pic>
    </p:spTree>
    <p:extLst>
      <p:ext uri="{BB962C8B-B14F-4D97-AF65-F5344CB8AC3E}">
        <p14:creationId xmlns:p14="http://schemas.microsoft.com/office/powerpoint/2010/main" val="357438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4F7E-49E8-ACB1-5E4C-3B09781EEF3A}"/>
              </a:ext>
            </a:extLst>
          </p:cNvPr>
          <p:cNvSpPr>
            <a:spLocks noGrp="1"/>
          </p:cNvSpPr>
          <p:nvPr>
            <p:ph type="title"/>
          </p:nvPr>
        </p:nvSpPr>
        <p:spPr/>
        <p:txBody>
          <a:bodyPr>
            <a:normAutofit/>
          </a:bodyPr>
          <a:lstStyle/>
          <a:p>
            <a:r>
              <a:rPr lang="en-US" dirty="0"/>
              <a:t>         .</a:t>
            </a:r>
            <a:endParaRPr lang="en-IN" dirty="0"/>
          </a:p>
        </p:txBody>
      </p:sp>
      <p:pic>
        <p:nvPicPr>
          <p:cNvPr id="7" name="Content Placeholder 6">
            <a:extLst>
              <a:ext uri="{FF2B5EF4-FFF2-40B4-BE49-F238E27FC236}">
                <a16:creationId xmlns:a16="http://schemas.microsoft.com/office/drawing/2014/main" id="{D86ECF72-9623-B84F-197E-D192D24ABB53}"/>
              </a:ext>
            </a:extLst>
          </p:cNvPr>
          <p:cNvPicPr>
            <a:picLocks noGrp="1" noChangeAspect="1"/>
          </p:cNvPicPr>
          <p:nvPr>
            <p:ph idx="1"/>
          </p:nvPr>
        </p:nvPicPr>
        <p:blipFill>
          <a:blip r:embed="rId2"/>
          <a:srcRect/>
          <a:stretch/>
        </p:blipFill>
        <p:spPr>
          <a:xfrm>
            <a:off x="3581400" y="1847850"/>
            <a:ext cx="5328509" cy="4351338"/>
          </a:xfrm>
          <a:prstGeom prst="rect">
            <a:avLst/>
          </a:prstGeom>
        </p:spPr>
      </p:pic>
      <p:sp>
        <p:nvSpPr>
          <p:cNvPr id="4" name="Date Placeholder 3">
            <a:extLst>
              <a:ext uri="{FF2B5EF4-FFF2-40B4-BE49-F238E27FC236}">
                <a16:creationId xmlns:a16="http://schemas.microsoft.com/office/drawing/2014/main" id="{B802F3F8-DE45-98A7-B9BA-8B8B7FFFBB01}"/>
              </a:ext>
            </a:extLst>
          </p:cNvPr>
          <p:cNvSpPr>
            <a:spLocks noGrp="1"/>
          </p:cNvSpPr>
          <p:nvPr>
            <p:ph type="dt" sz="half" idx="10"/>
          </p:nvPr>
        </p:nvSpPr>
        <p:spPr/>
        <p:txBody>
          <a:bodyPr/>
          <a:lstStyle/>
          <a:p>
            <a:r>
              <a:rPr lang="en-US" dirty="0"/>
              <a:t>.</a:t>
            </a:r>
          </a:p>
        </p:txBody>
      </p:sp>
      <p:sp>
        <p:nvSpPr>
          <p:cNvPr id="5" name="Footer Placeholder 4">
            <a:extLst>
              <a:ext uri="{FF2B5EF4-FFF2-40B4-BE49-F238E27FC236}">
                <a16:creationId xmlns:a16="http://schemas.microsoft.com/office/drawing/2014/main" id="{D3302A66-1F8F-A1AF-0A16-A9B4A3EB4F07}"/>
              </a:ext>
            </a:extLst>
          </p:cNvPr>
          <p:cNvSpPr>
            <a:spLocks noGrp="1"/>
          </p:cNvSpPr>
          <p:nvPr>
            <p:ph type="ftr" sz="quarter" idx="11"/>
          </p:nvPr>
        </p:nvSpPr>
        <p:spPr/>
        <p:txBody>
          <a:bodyPr/>
          <a:lstStyle/>
          <a:p>
            <a:r>
              <a:rPr lang="en-US" dirty="0"/>
              <a:t>.</a:t>
            </a:r>
          </a:p>
        </p:txBody>
      </p:sp>
      <p:sp>
        <p:nvSpPr>
          <p:cNvPr id="6" name="Slide Number Placeholder 5">
            <a:extLst>
              <a:ext uri="{FF2B5EF4-FFF2-40B4-BE49-F238E27FC236}">
                <a16:creationId xmlns:a16="http://schemas.microsoft.com/office/drawing/2014/main" id="{5765924D-A5F2-771C-CCF5-0E8E677BDBE4}"/>
              </a:ext>
            </a:extLst>
          </p:cNvPr>
          <p:cNvSpPr>
            <a:spLocks noGrp="1"/>
          </p:cNvSpPr>
          <p:nvPr>
            <p:ph type="sldNum" sz="quarter" idx="12"/>
          </p:nvPr>
        </p:nvSpPr>
        <p:spPr/>
        <p:txBody>
          <a:bodyPr/>
          <a:lstStyle/>
          <a:p>
            <a:r>
              <a:rPr lang="en-US" dirty="0"/>
              <a:t>.</a:t>
            </a:r>
          </a:p>
        </p:txBody>
      </p:sp>
      <p:pic>
        <p:nvPicPr>
          <p:cNvPr id="9" name="Picture 8">
            <a:extLst>
              <a:ext uri="{FF2B5EF4-FFF2-40B4-BE49-F238E27FC236}">
                <a16:creationId xmlns:a16="http://schemas.microsoft.com/office/drawing/2014/main" id="{2830F781-0BB8-591F-39EA-DD9B754AEB52}"/>
              </a:ext>
            </a:extLst>
          </p:cNvPr>
          <p:cNvPicPr>
            <a:picLocks noChangeAspect="1"/>
          </p:cNvPicPr>
          <p:nvPr/>
        </p:nvPicPr>
        <p:blipFill>
          <a:blip r:embed="rId3"/>
          <a:stretch>
            <a:fillRect/>
          </a:stretch>
        </p:blipFill>
        <p:spPr>
          <a:xfrm>
            <a:off x="1190625" y="190500"/>
            <a:ext cx="9648825" cy="6477000"/>
          </a:xfrm>
          <a:prstGeom prst="rect">
            <a:avLst/>
          </a:prstGeom>
        </p:spPr>
      </p:pic>
    </p:spTree>
    <p:extLst>
      <p:ext uri="{BB962C8B-B14F-4D97-AF65-F5344CB8AC3E}">
        <p14:creationId xmlns:p14="http://schemas.microsoft.com/office/powerpoint/2010/main" val="1405598783"/>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0025B34-BD2B-4F65-80AF-217925182ED3}">
  <ds:schemaRefs>
    <ds:schemaRef ds:uri="http://schemas.microsoft.com/sharepoint/v3/contenttype/forms"/>
  </ds:schemaRefs>
</ds:datastoreItem>
</file>

<file path=customXml/itemProps2.xml><?xml version="1.0" encoding="utf-8"?>
<ds:datastoreItem xmlns:ds="http://schemas.openxmlformats.org/officeDocument/2006/customXml" ds:itemID="{6B2BE0AF-90CB-4C86-BB1E-26E501BCE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B3D43-99F7-47DF-90D6-3E3028F5936C}">
  <ds:schemaRefs>
    <ds:schemaRef ds:uri="http://schemas.microsoft.com/office/2006/metadata/properties"/>
    <ds:schemaRef ds:uri="http://www.w3.org/XML/1998/namespace"/>
    <ds:schemaRef ds:uri="http://purl.org/dc/terms/"/>
    <ds:schemaRef ds:uri="http://schemas.microsoft.com/office/infopath/2007/PartnerControls"/>
    <ds:schemaRef ds:uri="http://purl.org/dc/dcmitype/"/>
    <ds:schemaRef ds:uri="http://schemas.microsoft.com/office/2006/documentManagement/types"/>
    <ds:schemaRef ds:uri="16c05727-aa75-4e4a-9b5f-8a80a1165891"/>
    <ds:schemaRef ds:uri="http://schemas.openxmlformats.org/package/2006/metadata/core-properties"/>
    <ds:schemaRef ds:uri="230e9df3-be65-4c73-a93b-d1236ebd677e"/>
    <ds:schemaRef ds:uri="71af3243-3dd4-4a8d-8c0d-dd76da1f02a5"/>
    <ds:schemaRef ds:uri="http://schemas.microsoft.com/sharepoint/v3"/>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Gradient design</Template>
  <TotalTime>138</TotalTime>
  <Words>576</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Arial Rounded MT Bold</vt:lpstr>
      <vt:lpstr>Calibri</vt:lpstr>
      <vt:lpstr>Franklin Gothic Medium Cond</vt:lpstr>
      <vt:lpstr>Univers</vt:lpstr>
      <vt:lpstr>GradientVTI</vt:lpstr>
      <vt:lpstr>PUBLIC TRANSPORT</vt:lpstr>
      <vt:lpstr>Agenda</vt:lpstr>
      <vt:lpstr>BACKGROUND</vt:lpstr>
      <vt:lpstr>BUS TRACKING        SYSTEM</vt:lpstr>
      <vt:lpstr>ARCHITECTURALDESIGN</vt:lpstr>
      <vt:lpstr>ARCHITECTURAL  FLOW                                       DIAGRAM</vt:lpstr>
      <vt:lpstr>INFORMATION FLOW DIAGRAM</vt:lpstr>
      <vt:lpstr>         .</vt:lpstr>
      <vt:lpstr>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dc:title>
  <dc:creator>deepanshu chaudhary</dc:creator>
  <cp:lastModifiedBy>deepanshu chaudhary</cp:lastModifiedBy>
  <cp:revision>4</cp:revision>
  <dcterms:created xsi:type="dcterms:W3CDTF">2022-06-04T04:55:37Z</dcterms:created>
  <dcterms:modified xsi:type="dcterms:W3CDTF">2022-06-04T07:51:45Z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