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1370-396A-4607-B687-0C3F67FD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42D0-D2D1-4B23-B84D-5042373F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7895-D5CF-4E76-A1C7-B9AD3CE1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468E-45E7-4632-A46B-EC681221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58EE-9B73-40D7-BCB8-45AACB34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5DD2-F006-45BA-929B-650599EC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F3EB7-6111-400B-BAA3-8403028C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ACD3-F5B1-4699-A9BF-9D13F6F4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AEFF-F151-4766-A1AB-8FF0CD7B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3CBE-5E7F-49E1-B6BF-63E0CC54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BE52-3158-478F-B3FB-EE32C6A02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257D0-2B50-4516-85B8-2F34CBF2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5267-B003-4640-ACA4-CF50C578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2C65-7100-4F39-AE19-0540E73F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C8EF0-5922-415A-B061-9442A1DA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6CC9-2D50-4357-A3F1-1AAB0E0C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B7E1-68E5-4F6E-A254-B1455767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5282-E0F5-4A03-8DA3-ABDACA55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4EFD-1FA9-4107-9A41-33687A3B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1331-1428-49CB-8498-6BD7F95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6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E9E0-F74B-4F90-AF67-45EA4FE9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BD6C7-7ED2-44C6-85C5-FB5E2C02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5435-3A73-4AA4-9EC9-9115372B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F057-B533-4BB5-A22A-A2C68777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960B-F743-4767-ABEF-9F0343E8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2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CE5F-1007-4176-8DA0-DAFBC253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02EE-7F46-4FC7-8851-0E437FC1E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9168-AB19-4534-A892-03C69706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2573-1040-4FF7-91EA-02B7CE59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46A53-B7EF-4915-A7CD-5632C358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D76FD-BEB9-46D3-AA5C-118EBD50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2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3690-EA08-489F-A33D-A5775DEA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4908B-E0DE-494F-A6C3-14D135BA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F1F61-E93C-41D1-AB32-EF5E47AEA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224A1-2BFE-4D09-B342-2C786EC03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C1FB-983C-4B03-94D1-ED67919A8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37AE0-514F-48F7-8A45-628696C8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83134-8D5D-48A7-8980-F68E24B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511E0-9456-48E7-B673-BA6A48E1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3645-78DB-44F3-9AB1-ED956D7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D6723-8679-4FA8-AD6B-4D71726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DCAA3-FA84-4363-8AEF-63443E2A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C3D3-A4E1-4D5E-BF1F-B9FD024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7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3D744-1280-4C4D-A25C-7A95D244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94736-A2EC-41AD-9638-67B70CE3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50F87-83B7-486C-AB4B-523E7AA4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9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EF7-21CA-4661-8C9B-EE4A9051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391E-905B-4F3C-8BB5-EC1B2E4C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22B92-1D71-41DE-9C3D-7EF7EC4C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2CF4-F5E4-40F1-B484-2F8EAF21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53DA-807A-46C0-A680-036A81CA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A700D-0852-4B2C-A333-99BC2E54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8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B328-FD1B-47F0-9B2A-528AD6EF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801E3-2D7E-41F0-8E0A-9EEEEC673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6ED6-93E6-47D5-A9AB-035305D3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96D5-6AD9-488A-9968-E0A83AD7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FC337-C167-497F-ACF7-F6BE4F7B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CAC70-2F00-4529-993D-64755D5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FD9E-4895-4D98-8F42-5D82E612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5D855-0D49-42E7-B57E-5820FC67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49E71-D523-4EB9-8B8C-312C74EA2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8AFC-434C-46D5-957B-548AA1765274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C509-3B7D-4A71-A515-A2F1694FE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D893-9915-4D7A-AD21-4DB547E89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D784-0E44-4DCA-9D7A-7BA197333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0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4A7F-FCBC-4EAB-A6EB-4936BE13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ARTISIAN WORLD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165C8-2FE9-4B8B-9AF1-409E1091A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NO:-38</a:t>
            </a:r>
          </a:p>
          <a:p>
            <a:r>
              <a:rPr lang="en-US" dirty="0"/>
              <a:t>KIRTI PATIL(1142)</a:t>
            </a:r>
          </a:p>
          <a:p>
            <a:r>
              <a:rPr lang="en-US" dirty="0"/>
              <a:t>DEEPANSHU CHAUDHARY(1045)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10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E2C1E-5BA8-4F7D-8A16-71E7B11B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D5A09-6F39-40AE-A45F-5E1727B8A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7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9CF84-A64B-4C1B-ADAE-301BF13C8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9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1AAD7-0CCA-48F5-883C-EAA966429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EC6A5-9EE9-4D5A-8847-A05EEBE5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824FC-9E2B-41FD-8A54-EC4500E5C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1DE9-8B74-4B1F-A283-3A7F5354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IN PROJECT:-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46A5-C670-41D6-9A43-FED8B6CE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1.ARTIST</a:t>
            </a:r>
          </a:p>
          <a:p>
            <a:r>
              <a:rPr lang="en-US" dirty="0"/>
              <a:t>2.CUSTOMER</a:t>
            </a:r>
          </a:p>
          <a:p>
            <a:r>
              <a:rPr lang="en-US" dirty="0"/>
              <a:t>3.ADMIN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32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E191-C86B-46FC-8110-B3581397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8" y="1492589"/>
            <a:ext cx="10515600" cy="1325563"/>
          </a:xfrm>
        </p:spPr>
        <p:txBody>
          <a:bodyPr/>
          <a:lstStyle/>
          <a:p>
            <a:r>
              <a:rPr lang="en-US" dirty="0"/>
              <a:t>FUNCTIONALITIES OF ARTIST:-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21F6-B6C2-4E2E-9572-4F18B6A3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08" y="3219419"/>
            <a:ext cx="10515600" cy="4351338"/>
          </a:xfrm>
        </p:spPr>
        <p:txBody>
          <a:bodyPr/>
          <a:lstStyle/>
          <a:p>
            <a:r>
              <a:rPr lang="en-US" dirty="0"/>
              <a:t>Artist can add/delete painting.</a:t>
            </a:r>
          </a:p>
          <a:p>
            <a:r>
              <a:rPr lang="en-US" dirty="0"/>
              <a:t>Artist can see the customer list.</a:t>
            </a:r>
          </a:p>
          <a:p>
            <a:r>
              <a:rPr lang="en-US" dirty="0"/>
              <a:t>Artist can see list of orders.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99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745F-2FF9-44AF-877E-48B736AC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685"/>
            <a:ext cx="10515600" cy="1325563"/>
          </a:xfrm>
        </p:spPr>
        <p:txBody>
          <a:bodyPr/>
          <a:lstStyle/>
          <a:p>
            <a:r>
              <a:rPr lang="en-US" dirty="0"/>
              <a:t>FUNCTIONALITIES OF CUSTOMER:-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77D8-3130-4860-99F8-41AA41C8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8498"/>
            <a:ext cx="10515600" cy="4351338"/>
          </a:xfrm>
        </p:spPr>
        <p:txBody>
          <a:bodyPr/>
          <a:lstStyle/>
          <a:p>
            <a:r>
              <a:rPr lang="en-US" dirty="0"/>
              <a:t>Customer can see the list of products.</a:t>
            </a:r>
            <a:endParaRPr lang="en-IN" dirty="0"/>
          </a:p>
          <a:p>
            <a:r>
              <a:rPr lang="en-IN" dirty="0"/>
              <a:t>Customer can contact for custom product.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2040-06D0-46A7-88EB-53DF32E9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515600" cy="1325563"/>
          </a:xfrm>
        </p:spPr>
        <p:txBody>
          <a:bodyPr/>
          <a:lstStyle/>
          <a:p>
            <a:r>
              <a:rPr lang="en-US" dirty="0"/>
              <a:t>FUNCTIONALITIES OF ADMIN:-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A18D-582B-4490-B78C-773472C49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5" y="2506662"/>
            <a:ext cx="10515600" cy="4351338"/>
          </a:xfrm>
        </p:spPr>
        <p:txBody>
          <a:bodyPr/>
          <a:lstStyle/>
          <a:p>
            <a:r>
              <a:rPr lang="en-US" dirty="0"/>
              <a:t>Admin can see the list of artist.</a:t>
            </a:r>
          </a:p>
          <a:p>
            <a:r>
              <a:rPr lang="en-US" dirty="0"/>
              <a:t>Admin can edit the list of artist.</a:t>
            </a:r>
          </a:p>
          <a:p>
            <a:r>
              <a:rPr lang="en-US" dirty="0"/>
              <a:t>Admin can see the list of customers.</a:t>
            </a:r>
          </a:p>
          <a:p>
            <a:r>
              <a:rPr lang="en-US" dirty="0"/>
              <a:t>Admin can edit the list of Customers.</a:t>
            </a:r>
          </a:p>
          <a:p>
            <a:r>
              <a:rPr lang="en-US" dirty="0"/>
              <a:t>Admin can see the list of paintings.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27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E021-5913-4BB7-B12F-99A91804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0" y="2766218"/>
            <a:ext cx="5809488" cy="1325563"/>
          </a:xfrm>
        </p:spPr>
        <p:txBody>
          <a:bodyPr/>
          <a:lstStyle/>
          <a:p>
            <a:r>
              <a:rPr lang="en-US" dirty="0"/>
              <a:t>  Screenshots of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95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BA14-11DF-4DF5-AAB4-2B94DF3DD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76BD7-ECFE-45E3-BB21-E31CE9589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DA733-433E-47F1-8FD8-D17B4D6C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34122-BBFB-40F1-A9AB-ECC93954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52EEB-741C-4AD6-BA84-29046FA60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3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11CEF-2BB0-4C95-AB67-37546B402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5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E048C-7451-41DA-A045-8CCD0C311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121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ARTISIAN WORLD</vt:lpstr>
      <vt:lpstr>ACTORS IN PROJECT:-</vt:lpstr>
      <vt:lpstr>FUNCTIONALITIES OF ARTIST:-</vt:lpstr>
      <vt:lpstr>FUNCTIONALITIES OF CUSTOMER:-</vt:lpstr>
      <vt:lpstr>FUNCTIONALITIES OF ADMIN:-</vt:lpstr>
      <vt:lpstr>  Screenshots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Deepanshu Chaudhary</dc:creator>
  <cp:lastModifiedBy>Deepanshu Chaudhary</cp:lastModifiedBy>
  <cp:revision>2</cp:revision>
  <dcterms:created xsi:type="dcterms:W3CDTF">2021-09-30T05:52:19Z</dcterms:created>
  <dcterms:modified xsi:type="dcterms:W3CDTF">2021-09-30T11:20:08Z</dcterms:modified>
</cp:coreProperties>
</file>