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9" r:id="rId2"/>
    <p:sldId id="256" r:id="rId3"/>
    <p:sldId id="257" r:id="rId4"/>
    <p:sldId id="260" r:id="rId5"/>
    <p:sldId id="265" r:id="rId6"/>
    <p:sldId id="261" r:id="rId7"/>
    <p:sldId id="258"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249" autoAdjust="0"/>
  </p:normalViewPr>
  <p:slideViewPr>
    <p:cSldViewPr snapToGrid="0">
      <p:cViewPr varScale="1">
        <p:scale>
          <a:sx n="70" d="100"/>
          <a:sy n="70" d="100"/>
        </p:scale>
        <p:origin x="77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1333B2-7BBF-4A5B-A1C6-B35B8DE4EFAE}"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977214A-A2D0-4219-9C93-2E08005BDD67}">
      <dgm:prSet/>
      <dgm:spPr/>
      <dgm:t>
        <a:bodyPr/>
        <a:lstStyle/>
        <a:p>
          <a:pPr>
            <a:lnSpc>
              <a:spcPct val="100000"/>
            </a:lnSpc>
          </a:pPr>
          <a:r>
            <a:rPr lang="en-US"/>
            <a:t>Drone distribution to the areas with high traffic or to remote area.</a:t>
          </a:r>
        </a:p>
      </dgm:t>
    </dgm:pt>
    <dgm:pt modelId="{330A5766-CAAD-4855-AD9A-49B4CFA9C8A8}" type="parTrans" cxnId="{15CBD423-92F4-43CA-82D0-015E106FABE4}">
      <dgm:prSet/>
      <dgm:spPr/>
      <dgm:t>
        <a:bodyPr/>
        <a:lstStyle/>
        <a:p>
          <a:endParaRPr lang="en-US"/>
        </a:p>
      </dgm:t>
    </dgm:pt>
    <dgm:pt modelId="{52417F67-D8A7-4C76-9FB8-8A97300D8CF9}" type="sibTrans" cxnId="{15CBD423-92F4-43CA-82D0-015E106FABE4}">
      <dgm:prSet/>
      <dgm:spPr/>
      <dgm:t>
        <a:bodyPr/>
        <a:lstStyle/>
        <a:p>
          <a:pPr>
            <a:lnSpc>
              <a:spcPct val="100000"/>
            </a:lnSpc>
          </a:pPr>
          <a:endParaRPr lang="en-US"/>
        </a:p>
      </dgm:t>
    </dgm:pt>
    <dgm:pt modelId="{6655497C-7A46-4FF3-BD18-1DF6481766BF}">
      <dgm:prSet/>
      <dgm:spPr/>
      <dgm:t>
        <a:bodyPr/>
        <a:lstStyle/>
        <a:p>
          <a:pPr>
            <a:lnSpc>
              <a:spcPct val="100000"/>
            </a:lnSpc>
          </a:pPr>
          <a:r>
            <a:rPr lang="en-US"/>
            <a:t>Drones will be placed in pods that are designated for a particular area's restaurants. </a:t>
          </a:r>
        </a:p>
      </dgm:t>
    </dgm:pt>
    <dgm:pt modelId="{B9D391E9-CD12-4777-A50A-E2C1633D7549}" type="parTrans" cxnId="{91F01D6F-596B-47D8-B749-FA18F60F94A0}">
      <dgm:prSet/>
      <dgm:spPr/>
      <dgm:t>
        <a:bodyPr/>
        <a:lstStyle/>
        <a:p>
          <a:endParaRPr lang="en-US"/>
        </a:p>
      </dgm:t>
    </dgm:pt>
    <dgm:pt modelId="{7BD6428C-6A4B-4006-B111-AFA4149D3818}" type="sibTrans" cxnId="{91F01D6F-596B-47D8-B749-FA18F60F94A0}">
      <dgm:prSet/>
      <dgm:spPr/>
      <dgm:t>
        <a:bodyPr/>
        <a:lstStyle/>
        <a:p>
          <a:pPr>
            <a:lnSpc>
              <a:spcPct val="100000"/>
            </a:lnSpc>
          </a:pPr>
          <a:endParaRPr lang="en-US"/>
        </a:p>
      </dgm:t>
    </dgm:pt>
    <dgm:pt modelId="{14D62707-D249-4EFB-96B3-00153B582E90}">
      <dgm:prSet/>
      <dgm:spPr/>
      <dgm:t>
        <a:bodyPr/>
        <a:lstStyle/>
        <a:p>
          <a:pPr>
            <a:lnSpc>
              <a:spcPct val="100000"/>
            </a:lnSpc>
          </a:pPr>
          <a:r>
            <a:rPr lang="en-US"/>
            <a:t>After the customer has placed the order, the order will be sent to the restaurant and a drone will be assigned to the restaurant and the customer.</a:t>
          </a:r>
        </a:p>
      </dgm:t>
    </dgm:pt>
    <dgm:pt modelId="{64D947BB-0856-4316-A214-5A0C74EA8910}" type="parTrans" cxnId="{338220D2-1DC3-4FF1-962B-1E9E63B6B245}">
      <dgm:prSet/>
      <dgm:spPr/>
      <dgm:t>
        <a:bodyPr/>
        <a:lstStyle/>
        <a:p>
          <a:endParaRPr lang="en-US"/>
        </a:p>
      </dgm:t>
    </dgm:pt>
    <dgm:pt modelId="{E90F8E7F-BDE4-42FE-8884-E4C22C6D7595}" type="sibTrans" cxnId="{338220D2-1DC3-4FF1-962B-1E9E63B6B245}">
      <dgm:prSet/>
      <dgm:spPr/>
      <dgm:t>
        <a:bodyPr/>
        <a:lstStyle/>
        <a:p>
          <a:pPr>
            <a:lnSpc>
              <a:spcPct val="100000"/>
            </a:lnSpc>
          </a:pPr>
          <a:endParaRPr lang="en-US"/>
        </a:p>
      </dgm:t>
    </dgm:pt>
    <dgm:pt modelId="{C261A308-74B2-46E8-9E5D-D802CE6FDAAD}">
      <dgm:prSet/>
      <dgm:spPr/>
      <dgm:t>
        <a:bodyPr/>
        <a:lstStyle/>
        <a:p>
          <a:pPr>
            <a:lnSpc>
              <a:spcPct val="100000"/>
            </a:lnSpc>
          </a:pPr>
          <a:r>
            <a:rPr lang="en-US"/>
            <a:t>The customer will receive the tracking information of order.</a:t>
          </a:r>
        </a:p>
      </dgm:t>
    </dgm:pt>
    <dgm:pt modelId="{ADE04E8D-5EBB-4687-A698-A4BCA166AC57}" type="parTrans" cxnId="{5FDEA94F-3EFF-4C58-B262-241F7A96290F}">
      <dgm:prSet/>
      <dgm:spPr/>
      <dgm:t>
        <a:bodyPr/>
        <a:lstStyle/>
        <a:p>
          <a:endParaRPr lang="en-US"/>
        </a:p>
      </dgm:t>
    </dgm:pt>
    <dgm:pt modelId="{00D4533C-927A-4627-BB8C-CC79C4AB8F53}" type="sibTrans" cxnId="{5FDEA94F-3EFF-4C58-B262-241F7A96290F}">
      <dgm:prSet/>
      <dgm:spPr/>
      <dgm:t>
        <a:bodyPr/>
        <a:lstStyle/>
        <a:p>
          <a:pPr>
            <a:lnSpc>
              <a:spcPct val="100000"/>
            </a:lnSpc>
          </a:pPr>
          <a:endParaRPr lang="en-US"/>
        </a:p>
      </dgm:t>
    </dgm:pt>
    <dgm:pt modelId="{40F16A01-48AA-4458-8667-0D3040B6EABE}">
      <dgm:prSet/>
      <dgm:spPr/>
      <dgm:t>
        <a:bodyPr/>
        <a:lstStyle/>
        <a:p>
          <a:pPr>
            <a:lnSpc>
              <a:spcPct val="100000"/>
            </a:lnSpc>
          </a:pPr>
          <a:r>
            <a:rPr lang="en-US"/>
            <a:t>The details of the restaurant and the area of the customer will be shared with the ground support team who is handling the drone.</a:t>
          </a:r>
        </a:p>
      </dgm:t>
    </dgm:pt>
    <dgm:pt modelId="{9EB57AA2-92DB-4AD0-8921-26BC40EE2962}" type="parTrans" cxnId="{13790B74-029B-44B9-A633-7EF2CFA2AD8A}">
      <dgm:prSet/>
      <dgm:spPr/>
      <dgm:t>
        <a:bodyPr/>
        <a:lstStyle/>
        <a:p>
          <a:endParaRPr lang="en-US"/>
        </a:p>
      </dgm:t>
    </dgm:pt>
    <dgm:pt modelId="{A6650B8C-6548-40DB-AA57-666E430259A7}" type="sibTrans" cxnId="{13790B74-029B-44B9-A633-7EF2CFA2AD8A}">
      <dgm:prSet/>
      <dgm:spPr/>
      <dgm:t>
        <a:bodyPr/>
        <a:lstStyle/>
        <a:p>
          <a:pPr>
            <a:lnSpc>
              <a:spcPct val="100000"/>
            </a:lnSpc>
          </a:pPr>
          <a:endParaRPr lang="en-US"/>
        </a:p>
      </dgm:t>
    </dgm:pt>
    <dgm:pt modelId="{38947D3A-F110-4B5C-96B2-94D1DDAFDC39}">
      <dgm:prSet/>
      <dgm:spPr/>
      <dgm:t>
        <a:bodyPr/>
        <a:lstStyle/>
        <a:p>
          <a:pPr>
            <a:lnSpc>
              <a:spcPct val="100000"/>
            </a:lnSpc>
          </a:pPr>
          <a:r>
            <a:rPr lang="en-US"/>
            <a:t>When the food is ready, a delivery partner will take the order to a nearby pod, from where the drone will pick up the food and through a designated path, deliver it to the pod i.e. near the customer's area.</a:t>
          </a:r>
        </a:p>
      </dgm:t>
    </dgm:pt>
    <dgm:pt modelId="{D429C809-A21D-48D5-935C-3A52D2ED49AC}" type="parTrans" cxnId="{3F69AACC-F14C-4B75-B42B-BC7DE48FB0DE}">
      <dgm:prSet/>
      <dgm:spPr/>
      <dgm:t>
        <a:bodyPr/>
        <a:lstStyle/>
        <a:p>
          <a:endParaRPr lang="en-US"/>
        </a:p>
      </dgm:t>
    </dgm:pt>
    <dgm:pt modelId="{579D2C7E-8C05-4B79-9640-9C044858CC18}" type="sibTrans" cxnId="{3F69AACC-F14C-4B75-B42B-BC7DE48FB0DE}">
      <dgm:prSet/>
      <dgm:spPr/>
      <dgm:t>
        <a:bodyPr/>
        <a:lstStyle/>
        <a:p>
          <a:pPr>
            <a:lnSpc>
              <a:spcPct val="100000"/>
            </a:lnSpc>
          </a:pPr>
          <a:endParaRPr lang="en-US"/>
        </a:p>
      </dgm:t>
    </dgm:pt>
    <dgm:pt modelId="{DA0700E8-409E-4455-882C-34FC35985ED5}">
      <dgm:prSet/>
      <dgm:spPr/>
      <dgm:t>
        <a:bodyPr/>
        <a:lstStyle/>
        <a:p>
          <a:pPr>
            <a:lnSpc>
              <a:spcPct val="100000"/>
            </a:lnSpc>
          </a:pPr>
          <a:r>
            <a:rPr lang="en-US" dirty="0"/>
            <a:t>Here, another delivery partner will collect the package from pod and deliver it to the customer’s doorstep.</a:t>
          </a:r>
        </a:p>
      </dgm:t>
    </dgm:pt>
    <dgm:pt modelId="{1B10086D-2466-4FB4-BF23-8046CDEA5545}" type="parTrans" cxnId="{E0A59D6D-648A-42BC-B956-02AE098FF188}">
      <dgm:prSet/>
      <dgm:spPr/>
      <dgm:t>
        <a:bodyPr/>
        <a:lstStyle/>
        <a:p>
          <a:endParaRPr lang="en-US"/>
        </a:p>
      </dgm:t>
    </dgm:pt>
    <dgm:pt modelId="{F59C680E-2F14-41DF-8A5D-E9C9179B69C9}" type="sibTrans" cxnId="{E0A59D6D-648A-42BC-B956-02AE098FF188}">
      <dgm:prSet/>
      <dgm:spPr/>
      <dgm:t>
        <a:bodyPr/>
        <a:lstStyle/>
        <a:p>
          <a:endParaRPr lang="en-US"/>
        </a:p>
      </dgm:t>
    </dgm:pt>
    <dgm:pt modelId="{E719A7E6-9D5C-4609-BDBC-F26329C4E9A1}" type="pres">
      <dgm:prSet presAssocID="{E51333B2-7BBF-4A5B-A1C6-B35B8DE4EFAE}" presName="root" presStyleCnt="0">
        <dgm:presLayoutVars>
          <dgm:dir/>
          <dgm:resizeHandles val="exact"/>
        </dgm:presLayoutVars>
      </dgm:prSet>
      <dgm:spPr/>
    </dgm:pt>
    <dgm:pt modelId="{E13B7E5A-E17D-4764-A6F9-DE54E8B2DC34}" type="pres">
      <dgm:prSet presAssocID="{E977214A-A2D0-4219-9C93-2E08005BDD67}" presName="compNode" presStyleCnt="0"/>
      <dgm:spPr/>
    </dgm:pt>
    <dgm:pt modelId="{3F307D7D-DB40-4245-A7D9-CE4DEE67060D}" type="pres">
      <dgm:prSet presAssocID="{E977214A-A2D0-4219-9C93-2E08005BDD67}" presName="bgRect" presStyleLbl="bgShp" presStyleIdx="0" presStyleCnt="7"/>
      <dgm:spPr/>
    </dgm:pt>
    <dgm:pt modelId="{7F97C12E-1257-4A2A-916B-897E992AE443}" type="pres">
      <dgm:prSet presAssocID="{E977214A-A2D0-4219-9C93-2E08005BDD67}"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reet"/>
        </a:ext>
      </dgm:extLst>
    </dgm:pt>
    <dgm:pt modelId="{282634D8-EE9D-4CAF-BB20-756D024F0D45}" type="pres">
      <dgm:prSet presAssocID="{E977214A-A2D0-4219-9C93-2E08005BDD67}" presName="spaceRect" presStyleCnt="0"/>
      <dgm:spPr/>
    </dgm:pt>
    <dgm:pt modelId="{DF58BF78-DDEC-40C5-9551-B44800FDA5C9}" type="pres">
      <dgm:prSet presAssocID="{E977214A-A2D0-4219-9C93-2E08005BDD67}" presName="parTx" presStyleLbl="revTx" presStyleIdx="0" presStyleCnt="7">
        <dgm:presLayoutVars>
          <dgm:chMax val="0"/>
          <dgm:chPref val="0"/>
        </dgm:presLayoutVars>
      </dgm:prSet>
      <dgm:spPr/>
    </dgm:pt>
    <dgm:pt modelId="{32E11530-0AFB-40B3-A391-08C37ACFF08B}" type="pres">
      <dgm:prSet presAssocID="{52417F67-D8A7-4C76-9FB8-8A97300D8CF9}" presName="sibTrans" presStyleCnt="0"/>
      <dgm:spPr/>
    </dgm:pt>
    <dgm:pt modelId="{F61AF129-D8BB-4808-A2B7-5246FFB3C580}" type="pres">
      <dgm:prSet presAssocID="{6655497C-7A46-4FF3-BD18-1DF6481766BF}" presName="compNode" presStyleCnt="0"/>
      <dgm:spPr/>
    </dgm:pt>
    <dgm:pt modelId="{5E7E3CA9-F9D2-4BF8-9A4A-7828F3CF67CC}" type="pres">
      <dgm:prSet presAssocID="{6655497C-7A46-4FF3-BD18-1DF6481766BF}" presName="bgRect" presStyleLbl="bgShp" presStyleIdx="1" presStyleCnt="7"/>
      <dgm:spPr/>
    </dgm:pt>
    <dgm:pt modelId="{06FB29AC-741F-48E2-858F-07010DDA79ED}" type="pres">
      <dgm:prSet presAssocID="{6655497C-7A46-4FF3-BD18-1DF6481766BF}"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Robot"/>
        </a:ext>
      </dgm:extLst>
    </dgm:pt>
    <dgm:pt modelId="{3C3A27E4-847A-454D-9F20-729C308FE55A}" type="pres">
      <dgm:prSet presAssocID="{6655497C-7A46-4FF3-BD18-1DF6481766BF}" presName="spaceRect" presStyleCnt="0"/>
      <dgm:spPr/>
    </dgm:pt>
    <dgm:pt modelId="{79D5EF2B-A407-40B8-B373-FEC87A657820}" type="pres">
      <dgm:prSet presAssocID="{6655497C-7A46-4FF3-BD18-1DF6481766BF}" presName="parTx" presStyleLbl="revTx" presStyleIdx="1" presStyleCnt="7">
        <dgm:presLayoutVars>
          <dgm:chMax val="0"/>
          <dgm:chPref val="0"/>
        </dgm:presLayoutVars>
      </dgm:prSet>
      <dgm:spPr/>
    </dgm:pt>
    <dgm:pt modelId="{A964EAE9-2A6D-4A5C-A5C7-1B8F8A88629D}" type="pres">
      <dgm:prSet presAssocID="{7BD6428C-6A4B-4006-B111-AFA4149D3818}" presName="sibTrans" presStyleCnt="0"/>
      <dgm:spPr/>
    </dgm:pt>
    <dgm:pt modelId="{D7C808BB-FB5A-4A51-ADF3-7F278BCEE70A}" type="pres">
      <dgm:prSet presAssocID="{14D62707-D249-4EFB-96B3-00153B582E90}" presName="compNode" presStyleCnt="0"/>
      <dgm:spPr/>
    </dgm:pt>
    <dgm:pt modelId="{3EC146E6-15B9-49BA-AC2A-6F9B2253591B}" type="pres">
      <dgm:prSet presAssocID="{14D62707-D249-4EFB-96B3-00153B582E90}" presName="bgRect" presStyleLbl="bgShp" presStyleIdx="2" presStyleCnt="7"/>
      <dgm:spPr/>
    </dgm:pt>
    <dgm:pt modelId="{DC3D7B14-0251-4572-9B54-230997BF6537}" type="pres">
      <dgm:prSet presAssocID="{14D62707-D249-4EFB-96B3-00153B582E90}"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runch"/>
        </a:ext>
      </dgm:extLst>
    </dgm:pt>
    <dgm:pt modelId="{0E9E7D1C-72C3-4E9C-9D23-E277EF03D2E3}" type="pres">
      <dgm:prSet presAssocID="{14D62707-D249-4EFB-96B3-00153B582E90}" presName="spaceRect" presStyleCnt="0"/>
      <dgm:spPr/>
    </dgm:pt>
    <dgm:pt modelId="{5164DAFD-C493-4E3C-BFDF-922074DF1433}" type="pres">
      <dgm:prSet presAssocID="{14D62707-D249-4EFB-96B3-00153B582E90}" presName="parTx" presStyleLbl="revTx" presStyleIdx="2" presStyleCnt="7">
        <dgm:presLayoutVars>
          <dgm:chMax val="0"/>
          <dgm:chPref val="0"/>
        </dgm:presLayoutVars>
      </dgm:prSet>
      <dgm:spPr/>
    </dgm:pt>
    <dgm:pt modelId="{78755D9A-9528-4510-9F97-4B0EEA7972D6}" type="pres">
      <dgm:prSet presAssocID="{E90F8E7F-BDE4-42FE-8884-E4C22C6D7595}" presName="sibTrans" presStyleCnt="0"/>
      <dgm:spPr/>
    </dgm:pt>
    <dgm:pt modelId="{C285081D-D8D7-4271-B4AC-70751DE4417F}" type="pres">
      <dgm:prSet presAssocID="{C261A308-74B2-46E8-9E5D-D802CE6FDAAD}" presName="compNode" presStyleCnt="0"/>
      <dgm:spPr/>
    </dgm:pt>
    <dgm:pt modelId="{93330A18-9153-4CF1-B7D6-F1C087C21FF6}" type="pres">
      <dgm:prSet presAssocID="{C261A308-74B2-46E8-9E5D-D802CE6FDAAD}" presName="bgRect" presStyleLbl="bgShp" presStyleIdx="3" presStyleCnt="7"/>
      <dgm:spPr/>
    </dgm:pt>
    <dgm:pt modelId="{72F5C539-942F-4700-AA34-CA20224D85F9}" type="pres">
      <dgm:prSet presAssocID="{C261A308-74B2-46E8-9E5D-D802CE6FDAAD}"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Issue Tracking"/>
        </a:ext>
      </dgm:extLst>
    </dgm:pt>
    <dgm:pt modelId="{0038EDD5-E366-44B0-8940-39FEA3B9C42A}" type="pres">
      <dgm:prSet presAssocID="{C261A308-74B2-46E8-9E5D-D802CE6FDAAD}" presName="spaceRect" presStyleCnt="0"/>
      <dgm:spPr/>
    </dgm:pt>
    <dgm:pt modelId="{CF568FEA-2759-4506-8D41-4B352BA9DA82}" type="pres">
      <dgm:prSet presAssocID="{C261A308-74B2-46E8-9E5D-D802CE6FDAAD}" presName="parTx" presStyleLbl="revTx" presStyleIdx="3" presStyleCnt="7">
        <dgm:presLayoutVars>
          <dgm:chMax val="0"/>
          <dgm:chPref val="0"/>
        </dgm:presLayoutVars>
      </dgm:prSet>
      <dgm:spPr/>
    </dgm:pt>
    <dgm:pt modelId="{34AAB3BD-43E0-4FF6-8312-756EDFF1E82E}" type="pres">
      <dgm:prSet presAssocID="{00D4533C-927A-4627-BB8C-CC79C4AB8F53}" presName="sibTrans" presStyleCnt="0"/>
      <dgm:spPr/>
    </dgm:pt>
    <dgm:pt modelId="{87EC5B07-4E14-4A47-B1F1-E6E609A507D2}" type="pres">
      <dgm:prSet presAssocID="{40F16A01-48AA-4458-8667-0D3040B6EABE}" presName="compNode" presStyleCnt="0"/>
      <dgm:spPr/>
    </dgm:pt>
    <dgm:pt modelId="{695463A4-19C3-475C-BD57-5CEA1FCF9F21}" type="pres">
      <dgm:prSet presAssocID="{40F16A01-48AA-4458-8667-0D3040B6EABE}" presName="bgRect" presStyleLbl="bgShp" presStyleIdx="4" presStyleCnt="7"/>
      <dgm:spPr/>
    </dgm:pt>
    <dgm:pt modelId="{DE9AB7F4-64B8-4C45-927B-C9B2C6CCD7DC}" type="pres">
      <dgm:prSet presAssocID="{40F16A01-48AA-4458-8667-0D3040B6EABE}"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Backlog"/>
        </a:ext>
      </dgm:extLst>
    </dgm:pt>
    <dgm:pt modelId="{9449FB62-4402-4D3C-B083-D4E87050D712}" type="pres">
      <dgm:prSet presAssocID="{40F16A01-48AA-4458-8667-0D3040B6EABE}" presName="spaceRect" presStyleCnt="0"/>
      <dgm:spPr/>
    </dgm:pt>
    <dgm:pt modelId="{7DE8EF3F-64F0-49F7-B631-F0A6DA4BD4C6}" type="pres">
      <dgm:prSet presAssocID="{40F16A01-48AA-4458-8667-0D3040B6EABE}" presName="parTx" presStyleLbl="revTx" presStyleIdx="4" presStyleCnt="7">
        <dgm:presLayoutVars>
          <dgm:chMax val="0"/>
          <dgm:chPref val="0"/>
        </dgm:presLayoutVars>
      </dgm:prSet>
      <dgm:spPr/>
    </dgm:pt>
    <dgm:pt modelId="{8A72E1E9-8AFD-49E5-86F4-4590F0CBD252}" type="pres">
      <dgm:prSet presAssocID="{A6650B8C-6548-40DB-AA57-666E430259A7}" presName="sibTrans" presStyleCnt="0"/>
      <dgm:spPr/>
    </dgm:pt>
    <dgm:pt modelId="{993BE274-A05B-4623-AF78-F320B1E6EC88}" type="pres">
      <dgm:prSet presAssocID="{38947D3A-F110-4B5C-96B2-94D1DDAFDC39}" presName="compNode" presStyleCnt="0"/>
      <dgm:spPr/>
    </dgm:pt>
    <dgm:pt modelId="{5D0A6279-5580-4362-AF9C-BE4B10671E54}" type="pres">
      <dgm:prSet presAssocID="{38947D3A-F110-4B5C-96B2-94D1DDAFDC39}" presName="bgRect" presStyleLbl="bgShp" presStyleIdx="5" presStyleCnt="7"/>
      <dgm:spPr/>
    </dgm:pt>
    <dgm:pt modelId="{EC9EB979-1F9A-400C-A70E-1CED68AB9E45}" type="pres">
      <dgm:prSet presAssocID="{38947D3A-F110-4B5C-96B2-94D1DDAFDC39}"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Delivery Truck"/>
        </a:ext>
      </dgm:extLst>
    </dgm:pt>
    <dgm:pt modelId="{ECAF9222-DEE8-43AC-93F3-53A0DC3F407A}" type="pres">
      <dgm:prSet presAssocID="{38947D3A-F110-4B5C-96B2-94D1DDAFDC39}" presName="spaceRect" presStyleCnt="0"/>
      <dgm:spPr/>
    </dgm:pt>
    <dgm:pt modelId="{7C24A6E0-6105-4D33-BB73-B8DE75A4EEC7}" type="pres">
      <dgm:prSet presAssocID="{38947D3A-F110-4B5C-96B2-94D1DDAFDC39}" presName="parTx" presStyleLbl="revTx" presStyleIdx="5" presStyleCnt="7">
        <dgm:presLayoutVars>
          <dgm:chMax val="0"/>
          <dgm:chPref val="0"/>
        </dgm:presLayoutVars>
      </dgm:prSet>
      <dgm:spPr/>
    </dgm:pt>
    <dgm:pt modelId="{15BE2C90-5EFC-408B-94F3-503519FA7C92}" type="pres">
      <dgm:prSet presAssocID="{579D2C7E-8C05-4B79-9640-9C044858CC18}" presName="sibTrans" presStyleCnt="0"/>
      <dgm:spPr/>
    </dgm:pt>
    <dgm:pt modelId="{02ABBCDF-7403-4B5B-91C2-8F0258A1A49C}" type="pres">
      <dgm:prSet presAssocID="{DA0700E8-409E-4455-882C-34FC35985ED5}" presName="compNode" presStyleCnt="0"/>
      <dgm:spPr/>
    </dgm:pt>
    <dgm:pt modelId="{90F7D64D-480B-4886-B77E-60F77415C06D}" type="pres">
      <dgm:prSet presAssocID="{DA0700E8-409E-4455-882C-34FC35985ED5}" presName="bgRect" presStyleLbl="bgShp" presStyleIdx="6" presStyleCnt="7"/>
      <dgm:spPr/>
    </dgm:pt>
    <dgm:pt modelId="{4E3B9D30-8D6D-4852-812E-31BDAB7B8A94}" type="pres">
      <dgm:prSet presAssocID="{DA0700E8-409E-4455-882C-34FC35985ED5}"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CRM Customer Insights App"/>
        </a:ext>
      </dgm:extLst>
    </dgm:pt>
    <dgm:pt modelId="{EDA57270-0505-4624-9209-EADB48887BD7}" type="pres">
      <dgm:prSet presAssocID="{DA0700E8-409E-4455-882C-34FC35985ED5}" presName="spaceRect" presStyleCnt="0"/>
      <dgm:spPr/>
    </dgm:pt>
    <dgm:pt modelId="{285FBC51-985E-4A1F-96DE-75571A76F573}" type="pres">
      <dgm:prSet presAssocID="{DA0700E8-409E-4455-882C-34FC35985ED5}" presName="parTx" presStyleLbl="revTx" presStyleIdx="6" presStyleCnt="7">
        <dgm:presLayoutVars>
          <dgm:chMax val="0"/>
          <dgm:chPref val="0"/>
        </dgm:presLayoutVars>
      </dgm:prSet>
      <dgm:spPr/>
    </dgm:pt>
  </dgm:ptLst>
  <dgm:cxnLst>
    <dgm:cxn modelId="{15CBD423-92F4-43CA-82D0-015E106FABE4}" srcId="{E51333B2-7BBF-4A5B-A1C6-B35B8DE4EFAE}" destId="{E977214A-A2D0-4219-9C93-2E08005BDD67}" srcOrd="0" destOrd="0" parTransId="{330A5766-CAAD-4855-AD9A-49B4CFA9C8A8}" sibTransId="{52417F67-D8A7-4C76-9FB8-8A97300D8CF9}"/>
    <dgm:cxn modelId="{E0A59D6D-648A-42BC-B956-02AE098FF188}" srcId="{E51333B2-7BBF-4A5B-A1C6-B35B8DE4EFAE}" destId="{DA0700E8-409E-4455-882C-34FC35985ED5}" srcOrd="6" destOrd="0" parTransId="{1B10086D-2466-4FB4-BF23-8046CDEA5545}" sibTransId="{F59C680E-2F14-41DF-8A5D-E9C9179B69C9}"/>
    <dgm:cxn modelId="{91F01D6F-596B-47D8-B749-FA18F60F94A0}" srcId="{E51333B2-7BBF-4A5B-A1C6-B35B8DE4EFAE}" destId="{6655497C-7A46-4FF3-BD18-1DF6481766BF}" srcOrd="1" destOrd="0" parTransId="{B9D391E9-CD12-4777-A50A-E2C1633D7549}" sibTransId="{7BD6428C-6A4B-4006-B111-AFA4149D3818}"/>
    <dgm:cxn modelId="{5FDEA94F-3EFF-4C58-B262-241F7A96290F}" srcId="{E51333B2-7BBF-4A5B-A1C6-B35B8DE4EFAE}" destId="{C261A308-74B2-46E8-9E5D-D802CE6FDAAD}" srcOrd="3" destOrd="0" parTransId="{ADE04E8D-5EBB-4687-A698-A4BCA166AC57}" sibTransId="{00D4533C-927A-4627-BB8C-CC79C4AB8F53}"/>
    <dgm:cxn modelId="{13790B74-029B-44B9-A633-7EF2CFA2AD8A}" srcId="{E51333B2-7BBF-4A5B-A1C6-B35B8DE4EFAE}" destId="{40F16A01-48AA-4458-8667-0D3040B6EABE}" srcOrd="4" destOrd="0" parTransId="{9EB57AA2-92DB-4AD0-8921-26BC40EE2962}" sibTransId="{A6650B8C-6548-40DB-AA57-666E430259A7}"/>
    <dgm:cxn modelId="{1E26CF9E-E8F5-43EF-BD21-D3C9C61E01EB}" type="presOf" srcId="{DA0700E8-409E-4455-882C-34FC35985ED5}" destId="{285FBC51-985E-4A1F-96DE-75571A76F573}" srcOrd="0" destOrd="0" presId="urn:microsoft.com/office/officeart/2018/2/layout/IconVerticalSolidList"/>
    <dgm:cxn modelId="{B1BF1DBE-9665-46F2-AC01-B0E2737D4DD0}" type="presOf" srcId="{C261A308-74B2-46E8-9E5D-D802CE6FDAAD}" destId="{CF568FEA-2759-4506-8D41-4B352BA9DA82}" srcOrd="0" destOrd="0" presId="urn:microsoft.com/office/officeart/2018/2/layout/IconVerticalSolidList"/>
    <dgm:cxn modelId="{D4E75FC1-9815-4173-B483-D15E7A7E0E14}" type="presOf" srcId="{6655497C-7A46-4FF3-BD18-1DF6481766BF}" destId="{79D5EF2B-A407-40B8-B373-FEC87A657820}" srcOrd="0" destOrd="0" presId="urn:microsoft.com/office/officeart/2018/2/layout/IconVerticalSolidList"/>
    <dgm:cxn modelId="{FC14E4C4-5271-435B-83CE-1D9BA0883B4B}" type="presOf" srcId="{40F16A01-48AA-4458-8667-0D3040B6EABE}" destId="{7DE8EF3F-64F0-49F7-B631-F0A6DA4BD4C6}" srcOrd="0" destOrd="0" presId="urn:microsoft.com/office/officeart/2018/2/layout/IconVerticalSolidList"/>
    <dgm:cxn modelId="{3F69AACC-F14C-4B75-B42B-BC7DE48FB0DE}" srcId="{E51333B2-7BBF-4A5B-A1C6-B35B8DE4EFAE}" destId="{38947D3A-F110-4B5C-96B2-94D1DDAFDC39}" srcOrd="5" destOrd="0" parTransId="{D429C809-A21D-48D5-935C-3A52D2ED49AC}" sibTransId="{579D2C7E-8C05-4B79-9640-9C044858CC18}"/>
    <dgm:cxn modelId="{338220D2-1DC3-4FF1-962B-1E9E63B6B245}" srcId="{E51333B2-7BBF-4A5B-A1C6-B35B8DE4EFAE}" destId="{14D62707-D249-4EFB-96B3-00153B582E90}" srcOrd="2" destOrd="0" parTransId="{64D947BB-0856-4316-A214-5A0C74EA8910}" sibTransId="{E90F8E7F-BDE4-42FE-8884-E4C22C6D7595}"/>
    <dgm:cxn modelId="{0C2C76DC-B9B7-47E1-81AB-C9C1862EB9E1}" type="presOf" srcId="{14D62707-D249-4EFB-96B3-00153B582E90}" destId="{5164DAFD-C493-4E3C-BFDF-922074DF1433}" srcOrd="0" destOrd="0" presId="urn:microsoft.com/office/officeart/2018/2/layout/IconVerticalSolidList"/>
    <dgm:cxn modelId="{1C4EA5EA-469E-43D4-9F25-C4D87FD97722}" type="presOf" srcId="{E977214A-A2D0-4219-9C93-2E08005BDD67}" destId="{DF58BF78-DDEC-40C5-9551-B44800FDA5C9}" srcOrd="0" destOrd="0" presId="urn:microsoft.com/office/officeart/2018/2/layout/IconVerticalSolidList"/>
    <dgm:cxn modelId="{17A6DBEF-6727-4630-8EA8-DF96CE6A31C0}" type="presOf" srcId="{E51333B2-7BBF-4A5B-A1C6-B35B8DE4EFAE}" destId="{E719A7E6-9D5C-4609-BDBC-F26329C4E9A1}" srcOrd="0" destOrd="0" presId="urn:microsoft.com/office/officeart/2018/2/layout/IconVerticalSolidList"/>
    <dgm:cxn modelId="{4C4F8BFA-D99D-43EA-A042-F6E8E3ADA22B}" type="presOf" srcId="{38947D3A-F110-4B5C-96B2-94D1DDAFDC39}" destId="{7C24A6E0-6105-4D33-BB73-B8DE75A4EEC7}" srcOrd="0" destOrd="0" presId="urn:microsoft.com/office/officeart/2018/2/layout/IconVerticalSolidList"/>
    <dgm:cxn modelId="{047664DF-264E-4E0D-A356-4CB32909CA05}" type="presParOf" srcId="{E719A7E6-9D5C-4609-BDBC-F26329C4E9A1}" destId="{E13B7E5A-E17D-4764-A6F9-DE54E8B2DC34}" srcOrd="0" destOrd="0" presId="urn:microsoft.com/office/officeart/2018/2/layout/IconVerticalSolidList"/>
    <dgm:cxn modelId="{3D4707F7-2D1E-4BD3-AAC7-D5C2826682B7}" type="presParOf" srcId="{E13B7E5A-E17D-4764-A6F9-DE54E8B2DC34}" destId="{3F307D7D-DB40-4245-A7D9-CE4DEE67060D}" srcOrd="0" destOrd="0" presId="urn:microsoft.com/office/officeart/2018/2/layout/IconVerticalSolidList"/>
    <dgm:cxn modelId="{62D18A62-3F1D-44E2-A15D-DDD11CF32BB3}" type="presParOf" srcId="{E13B7E5A-E17D-4764-A6F9-DE54E8B2DC34}" destId="{7F97C12E-1257-4A2A-916B-897E992AE443}" srcOrd="1" destOrd="0" presId="urn:microsoft.com/office/officeart/2018/2/layout/IconVerticalSolidList"/>
    <dgm:cxn modelId="{1A3FD5AB-6EB7-4E9B-8D8F-F180C5E0D6F4}" type="presParOf" srcId="{E13B7E5A-E17D-4764-A6F9-DE54E8B2DC34}" destId="{282634D8-EE9D-4CAF-BB20-756D024F0D45}" srcOrd="2" destOrd="0" presId="urn:microsoft.com/office/officeart/2018/2/layout/IconVerticalSolidList"/>
    <dgm:cxn modelId="{39AA5218-8E67-4FAD-A768-5A3AF5F0B5C6}" type="presParOf" srcId="{E13B7E5A-E17D-4764-A6F9-DE54E8B2DC34}" destId="{DF58BF78-DDEC-40C5-9551-B44800FDA5C9}" srcOrd="3" destOrd="0" presId="urn:microsoft.com/office/officeart/2018/2/layout/IconVerticalSolidList"/>
    <dgm:cxn modelId="{9FA82A0E-9633-4725-B103-DF66C6816C45}" type="presParOf" srcId="{E719A7E6-9D5C-4609-BDBC-F26329C4E9A1}" destId="{32E11530-0AFB-40B3-A391-08C37ACFF08B}" srcOrd="1" destOrd="0" presId="urn:microsoft.com/office/officeart/2018/2/layout/IconVerticalSolidList"/>
    <dgm:cxn modelId="{3300F44A-C74B-445D-9E99-E01518ED688C}" type="presParOf" srcId="{E719A7E6-9D5C-4609-BDBC-F26329C4E9A1}" destId="{F61AF129-D8BB-4808-A2B7-5246FFB3C580}" srcOrd="2" destOrd="0" presId="urn:microsoft.com/office/officeart/2018/2/layout/IconVerticalSolidList"/>
    <dgm:cxn modelId="{C8A8B8C5-FE69-4322-9D7B-B6E4DB185214}" type="presParOf" srcId="{F61AF129-D8BB-4808-A2B7-5246FFB3C580}" destId="{5E7E3CA9-F9D2-4BF8-9A4A-7828F3CF67CC}" srcOrd="0" destOrd="0" presId="urn:microsoft.com/office/officeart/2018/2/layout/IconVerticalSolidList"/>
    <dgm:cxn modelId="{14A90FBB-A902-4BB7-8283-8248531B2A28}" type="presParOf" srcId="{F61AF129-D8BB-4808-A2B7-5246FFB3C580}" destId="{06FB29AC-741F-48E2-858F-07010DDA79ED}" srcOrd="1" destOrd="0" presId="urn:microsoft.com/office/officeart/2018/2/layout/IconVerticalSolidList"/>
    <dgm:cxn modelId="{53247BE9-4179-4B74-917A-D6B327C92D09}" type="presParOf" srcId="{F61AF129-D8BB-4808-A2B7-5246FFB3C580}" destId="{3C3A27E4-847A-454D-9F20-729C308FE55A}" srcOrd="2" destOrd="0" presId="urn:microsoft.com/office/officeart/2018/2/layout/IconVerticalSolidList"/>
    <dgm:cxn modelId="{8A55E3BC-63AF-492A-AA7B-A305117A1473}" type="presParOf" srcId="{F61AF129-D8BB-4808-A2B7-5246FFB3C580}" destId="{79D5EF2B-A407-40B8-B373-FEC87A657820}" srcOrd="3" destOrd="0" presId="urn:microsoft.com/office/officeart/2018/2/layout/IconVerticalSolidList"/>
    <dgm:cxn modelId="{F9D84C8E-4E8A-40FA-AB0D-4D0FAADD34B7}" type="presParOf" srcId="{E719A7E6-9D5C-4609-BDBC-F26329C4E9A1}" destId="{A964EAE9-2A6D-4A5C-A5C7-1B8F8A88629D}" srcOrd="3" destOrd="0" presId="urn:microsoft.com/office/officeart/2018/2/layout/IconVerticalSolidList"/>
    <dgm:cxn modelId="{1CA85F43-98AE-494E-BEF6-CC83509B50B4}" type="presParOf" srcId="{E719A7E6-9D5C-4609-BDBC-F26329C4E9A1}" destId="{D7C808BB-FB5A-4A51-ADF3-7F278BCEE70A}" srcOrd="4" destOrd="0" presId="urn:microsoft.com/office/officeart/2018/2/layout/IconVerticalSolidList"/>
    <dgm:cxn modelId="{02750022-F6CE-465F-AA86-13132055616D}" type="presParOf" srcId="{D7C808BB-FB5A-4A51-ADF3-7F278BCEE70A}" destId="{3EC146E6-15B9-49BA-AC2A-6F9B2253591B}" srcOrd="0" destOrd="0" presId="urn:microsoft.com/office/officeart/2018/2/layout/IconVerticalSolidList"/>
    <dgm:cxn modelId="{5A6CD279-DCBD-4A81-B00F-CC03E8C11220}" type="presParOf" srcId="{D7C808BB-FB5A-4A51-ADF3-7F278BCEE70A}" destId="{DC3D7B14-0251-4572-9B54-230997BF6537}" srcOrd="1" destOrd="0" presId="urn:microsoft.com/office/officeart/2018/2/layout/IconVerticalSolidList"/>
    <dgm:cxn modelId="{D1573123-BACF-44A2-8B3F-B1AE8529C505}" type="presParOf" srcId="{D7C808BB-FB5A-4A51-ADF3-7F278BCEE70A}" destId="{0E9E7D1C-72C3-4E9C-9D23-E277EF03D2E3}" srcOrd="2" destOrd="0" presId="urn:microsoft.com/office/officeart/2018/2/layout/IconVerticalSolidList"/>
    <dgm:cxn modelId="{B519756B-9F88-4734-A7E2-28C997943578}" type="presParOf" srcId="{D7C808BB-FB5A-4A51-ADF3-7F278BCEE70A}" destId="{5164DAFD-C493-4E3C-BFDF-922074DF1433}" srcOrd="3" destOrd="0" presId="urn:microsoft.com/office/officeart/2018/2/layout/IconVerticalSolidList"/>
    <dgm:cxn modelId="{CEED2540-92A1-4AE3-B18C-C87751FDA2C5}" type="presParOf" srcId="{E719A7E6-9D5C-4609-BDBC-F26329C4E9A1}" destId="{78755D9A-9528-4510-9F97-4B0EEA7972D6}" srcOrd="5" destOrd="0" presId="urn:microsoft.com/office/officeart/2018/2/layout/IconVerticalSolidList"/>
    <dgm:cxn modelId="{17E8B390-67DF-473D-B584-DD575AA38C47}" type="presParOf" srcId="{E719A7E6-9D5C-4609-BDBC-F26329C4E9A1}" destId="{C285081D-D8D7-4271-B4AC-70751DE4417F}" srcOrd="6" destOrd="0" presId="urn:microsoft.com/office/officeart/2018/2/layout/IconVerticalSolidList"/>
    <dgm:cxn modelId="{81E83A16-9C80-4F9A-9024-061AD7102871}" type="presParOf" srcId="{C285081D-D8D7-4271-B4AC-70751DE4417F}" destId="{93330A18-9153-4CF1-B7D6-F1C087C21FF6}" srcOrd="0" destOrd="0" presId="urn:microsoft.com/office/officeart/2018/2/layout/IconVerticalSolidList"/>
    <dgm:cxn modelId="{E4CAC6EE-9F51-43F8-925D-4DCB661B7693}" type="presParOf" srcId="{C285081D-D8D7-4271-B4AC-70751DE4417F}" destId="{72F5C539-942F-4700-AA34-CA20224D85F9}" srcOrd="1" destOrd="0" presId="urn:microsoft.com/office/officeart/2018/2/layout/IconVerticalSolidList"/>
    <dgm:cxn modelId="{817AD38B-027A-4E36-BF66-D9081F51F9B8}" type="presParOf" srcId="{C285081D-D8D7-4271-B4AC-70751DE4417F}" destId="{0038EDD5-E366-44B0-8940-39FEA3B9C42A}" srcOrd="2" destOrd="0" presId="urn:microsoft.com/office/officeart/2018/2/layout/IconVerticalSolidList"/>
    <dgm:cxn modelId="{48E99DED-B85E-44D3-9FD0-B53173113A04}" type="presParOf" srcId="{C285081D-D8D7-4271-B4AC-70751DE4417F}" destId="{CF568FEA-2759-4506-8D41-4B352BA9DA82}" srcOrd="3" destOrd="0" presId="urn:microsoft.com/office/officeart/2018/2/layout/IconVerticalSolidList"/>
    <dgm:cxn modelId="{C6BE7800-26B4-4509-83BF-C597335FEE89}" type="presParOf" srcId="{E719A7E6-9D5C-4609-BDBC-F26329C4E9A1}" destId="{34AAB3BD-43E0-4FF6-8312-756EDFF1E82E}" srcOrd="7" destOrd="0" presId="urn:microsoft.com/office/officeart/2018/2/layout/IconVerticalSolidList"/>
    <dgm:cxn modelId="{D43B31A4-F36A-40DF-B40D-9FC40AFDABF9}" type="presParOf" srcId="{E719A7E6-9D5C-4609-BDBC-F26329C4E9A1}" destId="{87EC5B07-4E14-4A47-B1F1-E6E609A507D2}" srcOrd="8" destOrd="0" presId="urn:microsoft.com/office/officeart/2018/2/layout/IconVerticalSolidList"/>
    <dgm:cxn modelId="{BE88607E-5003-4E9E-8598-8E8E90FEF6D7}" type="presParOf" srcId="{87EC5B07-4E14-4A47-B1F1-E6E609A507D2}" destId="{695463A4-19C3-475C-BD57-5CEA1FCF9F21}" srcOrd="0" destOrd="0" presId="urn:microsoft.com/office/officeart/2018/2/layout/IconVerticalSolidList"/>
    <dgm:cxn modelId="{BAAAB3EB-8256-48F9-B7E6-DA52A62DD2DE}" type="presParOf" srcId="{87EC5B07-4E14-4A47-B1F1-E6E609A507D2}" destId="{DE9AB7F4-64B8-4C45-927B-C9B2C6CCD7DC}" srcOrd="1" destOrd="0" presId="urn:microsoft.com/office/officeart/2018/2/layout/IconVerticalSolidList"/>
    <dgm:cxn modelId="{04FCA672-A590-4A4F-977C-D7BB228DA703}" type="presParOf" srcId="{87EC5B07-4E14-4A47-B1F1-E6E609A507D2}" destId="{9449FB62-4402-4D3C-B083-D4E87050D712}" srcOrd="2" destOrd="0" presId="urn:microsoft.com/office/officeart/2018/2/layout/IconVerticalSolidList"/>
    <dgm:cxn modelId="{F288CBD2-97D3-43AC-BEC6-2F1CEF63170C}" type="presParOf" srcId="{87EC5B07-4E14-4A47-B1F1-E6E609A507D2}" destId="{7DE8EF3F-64F0-49F7-B631-F0A6DA4BD4C6}" srcOrd="3" destOrd="0" presId="urn:microsoft.com/office/officeart/2018/2/layout/IconVerticalSolidList"/>
    <dgm:cxn modelId="{CAF6B750-A2F0-4F13-8D15-087D70DCA546}" type="presParOf" srcId="{E719A7E6-9D5C-4609-BDBC-F26329C4E9A1}" destId="{8A72E1E9-8AFD-49E5-86F4-4590F0CBD252}" srcOrd="9" destOrd="0" presId="urn:microsoft.com/office/officeart/2018/2/layout/IconVerticalSolidList"/>
    <dgm:cxn modelId="{37DF424C-BCDE-4D91-82AA-C0A5264BF474}" type="presParOf" srcId="{E719A7E6-9D5C-4609-BDBC-F26329C4E9A1}" destId="{993BE274-A05B-4623-AF78-F320B1E6EC88}" srcOrd="10" destOrd="0" presId="urn:microsoft.com/office/officeart/2018/2/layout/IconVerticalSolidList"/>
    <dgm:cxn modelId="{DB37AEC3-9FE2-47DF-88B1-DB528EBA0949}" type="presParOf" srcId="{993BE274-A05B-4623-AF78-F320B1E6EC88}" destId="{5D0A6279-5580-4362-AF9C-BE4B10671E54}" srcOrd="0" destOrd="0" presId="urn:microsoft.com/office/officeart/2018/2/layout/IconVerticalSolidList"/>
    <dgm:cxn modelId="{2B31E5AD-B79D-4F20-AF9B-D279E277C221}" type="presParOf" srcId="{993BE274-A05B-4623-AF78-F320B1E6EC88}" destId="{EC9EB979-1F9A-400C-A70E-1CED68AB9E45}" srcOrd="1" destOrd="0" presId="urn:microsoft.com/office/officeart/2018/2/layout/IconVerticalSolidList"/>
    <dgm:cxn modelId="{9D3FB0CE-3ED1-4AB3-9FBE-AD905103760F}" type="presParOf" srcId="{993BE274-A05B-4623-AF78-F320B1E6EC88}" destId="{ECAF9222-DEE8-43AC-93F3-53A0DC3F407A}" srcOrd="2" destOrd="0" presId="urn:microsoft.com/office/officeart/2018/2/layout/IconVerticalSolidList"/>
    <dgm:cxn modelId="{2F627BE4-C3D3-4755-BB3C-A2977A2F1E2D}" type="presParOf" srcId="{993BE274-A05B-4623-AF78-F320B1E6EC88}" destId="{7C24A6E0-6105-4D33-BB73-B8DE75A4EEC7}" srcOrd="3" destOrd="0" presId="urn:microsoft.com/office/officeart/2018/2/layout/IconVerticalSolidList"/>
    <dgm:cxn modelId="{7149ED87-814D-44D3-9978-43CECC843F3B}" type="presParOf" srcId="{E719A7E6-9D5C-4609-BDBC-F26329C4E9A1}" destId="{15BE2C90-5EFC-408B-94F3-503519FA7C92}" srcOrd="11" destOrd="0" presId="urn:microsoft.com/office/officeart/2018/2/layout/IconVerticalSolidList"/>
    <dgm:cxn modelId="{D6BD2E62-2B06-44A8-8A0D-0ABB8E1E1A50}" type="presParOf" srcId="{E719A7E6-9D5C-4609-BDBC-F26329C4E9A1}" destId="{02ABBCDF-7403-4B5B-91C2-8F0258A1A49C}" srcOrd="12" destOrd="0" presId="urn:microsoft.com/office/officeart/2018/2/layout/IconVerticalSolidList"/>
    <dgm:cxn modelId="{28A86207-DD46-4816-B13E-8F877556F631}" type="presParOf" srcId="{02ABBCDF-7403-4B5B-91C2-8F0258A1A49C}" destId="{90F7D64D-480B-4886-B77E-60F77415C06D}" srcOrd="0" destOrd="0" presId="urn:microsoft.com/office/officeart/2018/2/layout/IconVerticalSolidList"/>
    <dgm:cxn modelId="{4856CC86-7178-41A3-A25A-1EA1315DB60C}" type="presParOf" srcId="{02ABBCDF-7403-4B5B-91C2-8F0258A1A49C}" destId="{4E3B9D30-8D6D-4852-812E-31BDAB7B8A94}" srcOrd="1" destOrd="0" presId="urn:microsoft.com/office/officeart/2018/2/layout/IconVerticalSolidList"/>
    <dgm:cxn modelId="{F5692831-4B9B-4F13-A086-D18ACED6C7F4}" type="presParOf" srcId="{02ABBCDF-7403-4B5B-91C2-8F0258A1A49C}" destId="{EDA57270-0505-4624-9209-EADB48887BD7}" srcOrd="2" destOrd="0" presId="urn:microsoft.com/office/officeart/2018/2/layout/IconVerticalSolidList"/>
    <dgm:cxn modelId="{F8A25215-C400-44AF-9E74-56B503110124}" type="presParOf" srcId="{02ABBCDF-7403-4B5B-91C2-8F0258A1A49C}" destId="{285FBC51-985E-4A1F-96DE-75571A76F57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967DAA4-A7C6-4539-9302-9DF071F91EEC}"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CF23FD58-613C-40CC-8EE1-E006C57F0C0B}">
      <dgm:prSet/>
      <dgm:spPr/>
      <dgm:t>
        <a:bodyPr/>
        <a:lstStyle/>
        <a:p>
          <a:r>
            <a:rPr lang="en-US" b="0" i="0"/>
            <a:t>Legislative and regulatory issues</a:t>
          </a:r>
          <a:endParaRPr lang="en-US"/>
        </a:p>
      </dgm:t>
    </dgm:pt>
    <dgm:pt modelId="{0F43B5BE-63C3-45C0-A34D-E6720517A153}" type="parTrans" cxnId="{4E7F7D6C-555D-4867-B176-C65AB31482AF}">
      <dgm:prSet/>
      <dgm:spPr/>
      <dgm:t>
        <a:bodyPr/>
        <a:lstStyle/>
        <a:p>
          <a:endParaRPr lang="en-US"/>
        </a:p>
      </dgm:t>
    </dgm:pt>
    <dgm:pt modelId="{45A6BCA8-8003-4334-A1D8-D22950B2622C}" type="sibTrans" cxnId="{4E7F7D6C-555D-4867-B176-C65AB31482AF}">
      <dgm:prSet/>
      <dgm:spPr/>
      <dgm:t>
        <a:bodyPr/>
        <a:lstStyle/>
        <a:p>
          <a:endParaRPr lang="en-US"/>
        </a:p>
      </dgm:t>
    </dgm:pt>
    <dgm:pt modelId="{F2E9E9EE-BDF3-4225-9F7E-253C0E05B87C}">
      <dgm:prSet/>
      <dgm:spPr/>
      <dgm:t>
        <a:bodyPr/>
        <a:lstStyle/>
        <a:p>
          <a:r>
            <a:rPr lang="en-US" b="0" i="0"/>
            <a:t>Talent availability for scaled operations</a:t>
          </a:r>
          <a:endParaRPr lang="en-US"/>
        </a:p>
      </dgm:t>
    </dgm:pt>
    <dgm:pt modelId="{DF57D3F0-EED7-41DF-A307-0885E1F0E818}" type="parTrans" cxnId="{6116F80E-BEC3-4577-AB63-59ADF3294C0E}">
      <dgm:prSet/>
      <dgm:spPr/>
      <dgm:t>
        <a:bodyPr/>
        <a:lstStyle/>
        <a:p>
          <a:endParaRPr lang="en-US"/>
        </a:p>
      </dgm:t>
    </dgm:pt>
    <dgm:pt modelId="{EE4E21BE-B352-456F-B13F-C5EF4F6290A7}" type="sibTrans" cxnId="{6116F80E-BEC3-4577-AB63-59ADF3294C0E}">
      <dgm:prSet/>
      <dgm:spPr/>
      <dgm:t>
        <a:bodyPr/>
        <a:lstStyle/>
        <a:p>
          <a:endParaRPr lang="en-US"/>
        </a:p>
      </dgm:t>
    </dgm:pt>
    <dgm:pt modelId="{2C0DA5F2-6076-4A58-B563-FA3BAA935FAB}">
      <dgm:prSet/>
      <dgm:spPr/>
      <dgm:t>
        <a:bodyPr/>
        <a:lstStyle/>
        <a:p>
          <a:r>
            <a:rPr lang="en-US" b="0" i="0"/>
            <a:t>High Infrastructure setup cost</a:t>
          </a:r>
          <a:endParaRPr lang="en-US"/>
        </a:p>
      </dgm:t>
    </dgm:pt>
    <dgm:pt modelId="{4DD9D802-CA5D-4B97-A65B-197FF81D4DDE}" type="parTrans" cxnId="{F6F9D95B-67E8-4D01-B943-7F432B6320B1}">
      <dgm:prSet/>
      <dgm:spPr/>
      <dgm:t>
        <a:bodyPr/>
        <a:lstStyle/>
        <a:p>
          <a:endParaRPr lang="en-US"/>
        </a:p>
      </dgm:t>
    </dgm:pt>
    <dgm:pt modelId="{52BCB3EF-A964-44D2-9080-FB579DD88766}" type="sibTrans" cxnId="{F6F9D95B-67E8-4D01-B943-7F432B6320B1}">
      <dgm:prSet/>
      <dgm:spPr/>
      <dgm:t>
        <a:bodyPr/>
        <a:lstStyle/>
        <a:p>
          <a:endParaRPr lang="en-US"/>
        </a:p>
      </dgm:t>
    </dgm:pt>
    <dgm:pt modelId="{3DEB6CDC-61B2-4220-B8AE-96DB71F4B2A3}">
      <dgm:prSet/>
      <dgm:spPr/>
      <dgm:t>
        <a:bodyPr/>
        <a:lstStyle/>
        <a:p>
          <a:r>
            <a:rPr lang="en-US" b="0" i="0"/>
            <a:t>Public acceptance</a:t>
          </a:r>
          <a:endParaRPr lang="en-US"/>
        </a:p>
      </dgm:t>
    </dgm:pt>
    <dgm:pt modelId="{1443B294-5F1A-4667-B37B-8ADE6A6542B8}" type="parTrans" cxnId="{DE54272A-7D5B-4CFD-8160-CF76E7486D7C}">
      <dgm:prSet/>
      <dgm:spPr/>
      <dgm:t>
        <a:bodyPr/>
        <a:lstStyle/>
        <a:p>
          <a:endParaRPr lang="en-US"/>
        </a:p>
      </dgm:t>
    </dgm:pt>
    <dgm:pt modelId="{9A475706-E10A-496E-9249-3941705D572C}" type="sibTrans" cxnId="{DE54272A-7D5B-4CFD-8160-CF76E7486D7C}">
      <dgm:prSet/>
      <dgm:spPr/>
      <dgm:t>
        <a:bodyPr/>
        <a:lstStyle/>
        <a:p>
          <a:endParaRPr lang="en-US"/>
        </a:p>
      </dgm:t>
    </dgm:pt>
    <dgm:pt modelId="{69C7280D-0B38-4FFC-BDD9-57EE1260DA0F}">
      <dgm:prSet/>
      <dgm:spPr/>
      <dgm:t>
        <a:bodyPr/>
        <a:lstStyle/>
        <a:p>
          <a:r>
            <a:rPr lang="en-US" b="0" i="0"/>
            <a:t>Weather impact</a:t>
          </a:r>
          <a:endParaRPr lang="en-US"/>
        </a:p>
      </dgm:t>
    </dgm:pt>
    <dgm:pt modelId="{2ED27963-4440-4CFE-9FE9-34BF05D00B1B}" type="parTrans" cxnId="{509C0085-BD82-49F9-96E5-B80EADC5D8F8}">
      <dgm:prSet/>
      <dgm:spPr/>
      <dgm:t>
        <a:bodyPr/>
        <a:lstStyle/>
        <a:p>
          <a:endParaRPr lang="en-US"/>
        </a:p>
      </dgm:t>
    </dgm:pt>
    <dgm:pt modelId="{75CB088D-A57B-491D-A433-36431BEE7C3A}" type="sibTrans" cxnId="{509C0085-BD82-49F9-96E5-B80EADC5D8F8}">
      <dgm:prSet/>
      <dgm:spPr/>
      <dgm:t>
        <a:bodyPr/>
        <a:lstStyle/>
        <a:p>
          <a:endParaRPr lang="en-US"/>
        </a:p>
      </dgm:t>
    </dgm:pt>
    <dgm:pt modelId="{C83577CA-3025-48ED-9D04-D7CA4A800B19}">
      <dgm:prSet/>
      <dgm:spPr/>
      <dgm:t>
        <a:bodyPr/>
        <a:lstStyle/>
        <a:p>
          <a:r>
            <a:rPr lang="en-US" b="0" i="0"/>
            <a:t>Drone abuse</a:t>
          </a:r>
          <a:endParaRPr lang="en-US"/>
        </a:p>
      </dgm:t>
    </dgm:pt>
    <dgm:pt modelId="{D39E9B8A-C358-4129-9C25-6A98A773011A}" type="parTrans" cxnId="{4BDCC662-507E-4AFF-8AF0-BDED37837C9D}">
      <dgm:prSet/>
      <dgm:spPr/>
      <dgm:t>
        <a:bodyPr/>
        <a:lstStyle/>
        <a:p>
          <a:endParaRPr lang="en-US"/>
        </a:p>
      </dgm:t>
    </dgm:pt>
    <dgm:pt modelId="{5378AA65-3984-4EF0-A945-DAA6C4B990F6}" type="sibTrans" cxnId="{4BDCC662-507E-4AFF-8AF0-BDED37837C9D}">
      <dgm:prSet/>
      <dgm:spPr/>
      <dgm:t>
        <a:bodyPr/>
        <a:lstStyle/>
        <a:p>
          <a:endParaRPr lang="en-US"/>
        </a:p>
      </dgm:t>
    </dgm:pt>
    <dgm:pt modelId="{D289D438-6FD9-4505-BF1F-0F85E8329ECD}" type="pres">
      <dgm:prSet presAssocID="{A967DAA4-A7C6-4539-9302-9DF071F91EEC}" presName="diagram" presStyleCnt="0">
        <dgm:presLayoutVars>
          <dgm:dir/>
          <dgm:resizeHandles val="exact"/>
        </dgm:presLayoutVars>
      </dgm:prSet>
      <dgm:spPr/>
    </dgm:pt>
    <dgm:pt modelId="{9E638D4D-4314-4D9B-8B93-AA4CEF034C34}" type="pres">
      <dgm:prSet presAssocID="{CF23FD58-613C-40CC-8EE1-E006C57F0C0B}" presName="node" presStyleLbl="node1" presStyleIdx="0" presStyleCnt="6">
        <dgm:presLayoutVars>
          <dgm:bulletEnabled val="1"/>
        </dgm:presLayoutVars>
      </dgm:prSet>
      <dgm:spPr/>
    </dgm:pt>
    <dgm:pt modelId="{09B4BDFE-1F83-4DA8-83CD-9F9D24A16C67}" type="pres">
      <dgm:prSet presAssocID="{45A6BCA8-8003-4334-A1D8-D22950B2622C}" presName="sibTrans" presStyleCnt="0"/>
      <dgm:spPr/>
    </dgm:pt>
    <dgm:pt modelId="{ED584E21-33BC-4CD3-A3CB-C127E5E35D22}" type="pres">
      <dgm:prSet presAssocID="{F2E9E9EE-BDF3-4225-9F7E-253C0E05B87C}" presName="node" presStyleLbl="node1" presStyleIdx="1" presStyleCnt="6">
        <dgm:presLayoutVars>
          <dgm:bulletEnabled val="1"/>
        </dgm:presLayoutVars>
      </dgm:prSet>
      <dgm:spPr/>
    </dgm:pt>
    <dgm:pt modelId="{1DD242C4-EADD-4E0F-A350-0E2EE2E93430}" type="pres">
      <dgm:prSet presAssocID="{EE4E21BE-B352-456F-B13F-C5EF4F6290A7}" presName="sibTrans" presStyleCnt="0"/>
      <dgm:spPr/>
    </dgm:pt>
    <dgm:pt modelId="{A6D53E12-721B-480A-9F44-C613905FF827}" type="pres">
      <dgm:prSet presAssocID="{2C0DA5F2-6076-4A58-B563-FA3BAA935FAB}" presName="node" presStyleLbl="node1" presStyleIdx="2" presStyleCnt="6">
        <dgm:presLayoutVars>
          <dgm:bulletEnabled val="1"/>
        </dgm:presLayoutVars>
      </dgm:prSet>
      <dgm:spPr/>
    </dgm:pt>
    <dgm:pt modelId="{B7F97FFA-996D-4133-BDF3-FE3E3B677953}" type="pres">
      <dgm:prSet presAssocID="{52BCB3EF-A964-44D2-9080-FB579DD88766}" presName="sibTrans" presStyleCnt="0"/>
      <dgm:spPr/>
    </dgm:pt>
    <dgm:pt modelId="{1280E091-7DAC-4437-824A-4E22F5B2D23E}" type="pres">
      <dgm:prSet presAssocID="{3DEB6CDC-61B2-4220-B8AE-96DB71F4B2A3}" presName="node" presStyleLbl="node1" presStyleIdx="3" presStyleCnt="6">
        <dgm:presLayoutVars>
          <dgm:bulletEnabled val="1"/>
        </dgm:presLayoutVars>
      </dgm:prSet>
      <dgm:spPr/>
    </dgm:pt>
    <dgm:pt modelId="{5098CF16-0265-45F6-87DF-5569FC700E48}" type="pres">
      <dgm:prSet presAssocID="{9A475706-E10A-496E-9249-3941705D572C}" presName="sibTrans" presStyleCnt="0"/>
      <dgm:spPr/>
    </dgm:pt>
    <dgm:pt modelId="{3BF8ABB6-175C-48F9-8D5A-C2C2F30F28BC}" type="pres">
      <dgm:prSet presAssocID="{69C7280D-0B38-4FFC-BDD9-57EE1260DA0F}" presName="node" presStyleLbl="node1" presStyleIdx="4" presStyleCnt="6">
        <dgm:presLayoutVars>
          <dgm:bulletEnabled val="1"/>
        </dgm:presLayoutVars>
      </dgm:prSet>
      <dgm:spPr/>
    </dgm:pt>
    <dgm:pt modelId="{C40920BB-D114-4025-93DB-144C4BCABACF}" type="pres">
      <dgm:prSet presAssocID="{75CB088D-A57B-491D-A433-36431BEE7C3A}" presName="sibTrans" presStyleCnt="0"/>
      <dgm:spPr/>
    </dgm:pt>
    <dgm:pt modelId="{E2D062A5-F929-4DB8-928A-79FE7B20C2A5}" type="pres">
      <dgm:prSet presAssocID="{C83577CA-3025-48ED-9D04-D7CA4A800B19}" presName="node" presStyleLbl="node1" presStyleIdx="5" presStyleCnt="6">
        <dgm:presLayoutVars>
          <dgm:bulletEnabled val="1"/>
        </dgm:presLayoutVars>
      </dgm:prSet>
      <dgm:spPr/>
    </dgm:pt>
  </dgm:ptLst>
  <dgm:cxnLst>
    <dgm:cxn modelId="{D959EE08-B0DA-48AB-9D55-37B67ECC11FD}" type="presOf" srcId="{F2E9E9EE-BDF3-4225-9F7E-253C0E05B87C}" destId="{ED584E21-33BC-4CD3-A3CB-C127E5E35D22}" srcOrd="0" destOrd="0" presId="urn:microsoft.com/office/officeart/2005/8/layout/default"/>
    <dgm:cxn modelId="{6116F80E-BEC3-4577-AB63-59ADF3294C0E}" srcId="{A967DAA4-A7C6-4539-9302-9DF071F91EEC}" destId="{F2E9E9EE-BDF3-4225-9F7E-253C0E05B87C}" srcOrd="1" destOrd="0" parTransId="{DF57D3F0-EED7-41DF-A307-0885E1F0E818}" sibTransId="{EE4E21BE-B352-456F-B13F-C5EF4F6290A7}"/>
    <dgm:cxn modelId="{5E604E1D-C379-4B3E-9296-B9EDCF37E81E}" type="presOf" srcId="{CF23FD58-613C-40CC-8EE1-E006C57F0C0B}" destId="{9E638D4D-4314-4D9B-8B93-AA4CEF034C34}" srcOrd="0" destOrd="0" presId="urn:microsoft.com/office/officeart/2005/8/layout/default"/>
    <dgm:cxn modelId="{A70A4827-1FFD-4B4D-B1DC-13DF9B4E7C8B}" type="presOf" srcId="{C83577CA-3025-48ED-9D04-D7CA4A800B19}" destId="{E2D062A5-F929-4DB8-928A-79FE7B20C2A5}" srcOrd="0" destOrd="0" presId="urn:microsoft.com/office/officeart/2005/8/layout/default"/>
    <dgm:cxn modelId="{DE54272A-7D5B-4CFD-8160-CF76E7486D7C}" srcId="{A967DAA4-A7C6-4539-9302-9DF071F91EEC}" destId="{3DEB6CDC-61B2-4220-B8AE-96DB71F4B2A3}" srcOrd="3" destOrd="0" parTransId="{1443B294-5F1A-4667-B37B-8ADE6A6542B8}" sibTransId="{9A475706-E10A-496E-9249-3941705D572C}"/>
    <dgm:cxn modelId="{F6F9D95B-67E8-4D01-B943-7F432B6320B1}" srcId="{A967DAA4-A7C6-4539-9302-9DF071F91EEC}" destId="{2C0DA5F2-6076-4A58-B563-FA3BAA935FAB}" srcOrd="2" destOrd="0" parTransId="{4DD9D802-CA5D-4B97-A65B-197FF81D4DDE}" sibTransId="{52BCB3EF-A964-44D2-9080-FB579DD88766}"/>
    <dgm:cxn modelId="{4BDCC662-507E-4AFF-8AF0-BDED37837C9D}" srcId="{A967DAA4-A7C6-4539-9302-9DF071F91EEC}" destId="{C83577CA-3025-48ED-9D04-D7CA4A800B19}" srcOrd="5" destOrd="0" parTransId="{D39E9B8A-C358-4129-9C25-6A98A773011A}" sibTransId="{5378AA65-3984-4EF0-A945-DAA6C4B990F6}"/>
    <dgm:cxn modelId="{4E7F7D6C-555D-4867-B176-C65AB31482AF}" srcId="{A967DAA4-A7C6-4539-9302-9DF071F91EEC}" destId="{CF23FD58-613C-40CC-8EE1-E006C57F0C0B}" srcOrd="0" destOrd="0" parTransId="{0F43B5BE-63C3-45C0-A34D-E6720517A153}" sibTransId="{45A6BCA8-8003-4334-A1D8-D22950B2622C}"/>
    <dgm:cxn modelId="{8FEE6C57-0BA9-435B-B279-70D323C8CD59}" type="presOf" srcId="{69C7280D-0B38-4FFC-BDD9-57EE1260DA0F}" destId="{3BF8ABB6-175C-48F9-8D5A-C2C2F30F28BC}" srcOrd="0" destOrd="0" presId="urn:microsoft.com/office/officeart/2005/8/layout/default"/>
    <dgm:cxn modelId="{509C0085-BD82-49F9-96E5-B80EADC5D8F8}" srcId="{A967DAA4-A7C6-4539-9302-9DF071F91EEC}" destId="{69C7280D-0B38-4FFC-BDD9-57EE1260DA0F}" srcOrd="4" destOrd="0" parTransId="{2ED27963-4440-4CFE-9FE9-34BF05D00B1B}" sibTransId="{75CB088D-A57B-491D-A433-36431BEE7C3A}"/>
    <dgm:cxn modelId="{AC7C5985-7F34-4573-BDDF-B7E404F7F7AB}" type="presOf" srcId="{A967DAA4-A7C6-4539-9302-9DF071F91EEC}" destId="{D289D438-6FD9-4505-BF1F-0F85E8329ECD}" srcOrd="0" destOrd="0" presId="urn:microsoft.com/office/officeart/2005/8/layout/default"/>
    <dgm:cxn modelId="{AE22F8CC-286F-4311-9719-F94DE585C312}" type="presOf" srcId="{2C0DA5F2-6076-4A58-B563-FA3BAA935FAB}" destId="{A6D53E12-721B-480A-9F44-C613905FF827}" srcOrd="0" destOrd="0" presId="urn:microsoft.com/office/officeart/2005/8/layout/default"/>
    <dgm:cxn modelId="{C5FDB3D6-E245-4305-A558-E8E4FA73D997}" type="presOf" srcId="{3DEB6CDC-61B2-4220-B8AE-96DB71F4B2A3}" destId="{1280E091-7DAC-4437-824A-4E22F5B2D23E}" srcOrd="0" destOrd="0" presId="urn:microsoft.com/office/officeart/2005/8/layout/default"/>
    <dgm:cxn modelId="{4B3D069B-27E7-4C91-A959-5BA1437522C2}" type="presParOf" srcId="{D289D438-6FD9-4505-BF1F-0F85E8329ECD}" destId="{9E638D4D-4314-4D9B-8B93-AA4CEF034C34}" srcOrd="0" destOrd="0" presId="urn:microsoft.com/office/officeart/2005/8/layout/default"/>
    <dgm:cxn modelId="{4CDA0834-7FE2-490A-8124-84AE86010F6C}" type="presParOf" srcId="{D289D438-6FD9-4505-BF1F-0F85E8329ECD}" destId="{09B4BDFE-1F83-4DA8-83CD-9F9D24A16C67}" srcOrd="1" destOrd="0" presId="urn:microsoft.com/office/officeart/2005/8/layout/default"/>
    <dgm:cxn modelId="{1105053D-B395-4E34-B1E2-AB1A9E33772D}" type="presParOf" srcId="{D289D438-6FD9-4505-BF1F-0F85E8329ECD}" destId="{ED584E21-33BC-4CD3-A3CB-C127E5E35D22}" srcOrd="2" destOrd="0" presId="urn:microsoft.com/office/officeart/2005/8/layout/default"/>
    <dgm:cxn modelId="{7B2C94D0-F00B-4824-80E0-25157404E0D6}" type="presParOf" srcId="{D289D438-6FD9-4505-BF1F-0F85E8329ECD}" destId="{1DD242C4-EADD-4E0F-A350-0E2EE2E93430}" srcOrd="3" destOrd="0" presId="urn:microsoft.com/office/officeart/2005/8/layout/default"/>
    <dgm:cxn modelId="{88ED2789-EE66-46BA-9E1C-C7C33578E04B}" type="presParOf" srcId="{D289D438-6FD9-4505-BF1F-0F85E8329ECD}" destId="{A6D53E12-721B-480A-9F44-C613905FF827}" srcOrd="4" destOrd="0" presId="urn:microsoft.com/office/officeart/2005/8/layout/default"/>
    <dgm:cxn modelId="{DEB1457A-88E6-436C-BAB9-C09C0EE4C9EC}" type="presParOf" srcId="{D289D438-6FD9-4505-BF1F-0F85E8329ECD}" destId="{B7F97FFA-996D-4133-BDF3-FE3E3B677953}" srcOrd="5" destOrd="0" presId="urn:microsoft.com/office/officeart/2005/8/layout/default"/>
    <dgm:cxn modelId="{B9E7750E-233E-4749-BA79-58AAD43E2C24}" type="presParOf" srcId="{D289D438-6FD9-4505-BF1F-0F85E8329ECD}" destId="{1280E091-7DAC-4437-824A-4E22F5B2D23E}" srcOrd="6" destOrd="0" presId="urn:microsoft.com/office/officeart/2005/8/layout/default"/>
    <dgm:cxn modelId="{53760305-CC52-4A50-B1D9-9F68434B3C27}" type="presParOf" srcId="{D289D438-6FD9-4505-BF1F-0F85E8329ECD}" destId="{5098CF16-0265-45F6-87DF-5569FC700E48}" srcOrd="7" destOrd="0" presId="urn:microsoft.com/office/officeart/2005/8/layout/default"/>
    <dgm:cxn modelId="{B3EAB3F4-9398-4A29-91C2-79E113549D84}" type="presParOf" srcId="{D289D438-6FD9-4505-BF1F-0F85E8329ECD}" destId="{3BF8ABB6-175C-48F9-8D5A-C2C2F30F28BC}" srcOrd="8" destOrd="0" presId="urn:microsoft.com/office/officeart/2005/8/layout/default"/>
    <dgm:cxn modelId="{18AC54FD-0A61-48B1-A350-F79564C547BA}" type="presParOf" srcId="{D289D438-6FD9-4505-BF1F-0F85E8329ECD}" destId="{C40920BB-D114-4025-93DB-144C4BCABACF}" srcOrd="9" destOrd="0" presId="urn:microsoft.com/office/officeart/2005/8/layout/default"/>
    <dgm:cxn modelId="{51EA625A-EE8F-4FE3-9CBB-69A91E910C7D}" type="presParOf" srcId="{D289D438-6FD9-4505-BF1F-0F85E8329ECD}" destId="{E2D062A5-F929-4DB8-928A-79FE7B20C2A5}"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307D7D-DB40-4245-A7D9-CE4DEE67060D}">
      <dsp:nvSpPr>
        <dsp:cNvPr id="0" name=""/>
        <dsp:cNvSpPr/>
      </dsp:nvSpPr>
      <dsp:spPr>
        <a:xfrm>
          <a:off x="0" y="418"/>
          <a:ext cx="9939128" cy="57562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97C12E-1257-4A2A-916B-897E992AE443}">
      <dsp:nvSpPr>
        <dsp:cNvPr id="0" name=""/>
        <dsp:cNvSpPr/>
      </dsp:nvSpPr>
      <dsp:spPr>
        <a:xfrm>
          <a:off x="174126" y="129933"/>
          <a:ext cx="316593" cy="3165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58BF78-DDEC-40C5-9551-B44800FDA5C9}">
      <dsp:nvSpPr>
        <dsp:cNvPr id="0" name=""/>
        <dsp:cNvSpPr/>
      </dsp:nvSpPr>
      <dsp:spPr>
        <a:xfrm>
          <a:off x="664846" y="418"/>
          <a:ext cx="9274282" cy="5756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20" tIns="60920" rIns="60920" bIns="60920" numCol="1" spcCol="1270" anchor="ctr" anchorCtr="0">
          <a:noAutofit/>
        </a:bodyPr>
        <a:lstStyle/>
        <a:p>
          <a:pPr marL="0" lvl="0" indent="0" algn="l" defTabSz="622300">
            <a:lnSpc>
              <a:spcPct val="100000"/>
            </a:lnSpc>
            <a:spcBef>
              <a:spcPct val="0"/>
            </a:spcBef>
            <a:spcAft>
              <a:spcPct val="35000"/>
            </a:spcAft>
            <a:buNone/>
          </a:pPr>
          <a:r>
            <a:rPr lang="en-US" sz="1400" kern="1200"/>
            <a:t>Drone distribution to the areas with high traffic or to remote area.</a:t>
          </a:r>
        </a:p>
      </dsp:txBody>
      <dsp:txXfrm>
        <a:off x="664846" y="418"/>
        <a:ext cx="9274282" cy="575624"/>
      </dsp:txXfrm>
    </dsp:sp>
    <dsp:sp modelId="{5E7E3CA9-F9D2-4BF8-9A4A-7828F3CF67CC}">
      <dsp:nvSpPr>
        <dsp:cNvPr id="0" name=""/>
        <dsp:cNvSpPr/>
      </dsp:nvSpPr>
      <dsp:spPr>
        <a:xfrm>
          <a:off x="0" y="719949"/>
          <a:ext cx="9939128" cy="57562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FB29AC-741F-48E2-858F-07010DDA79ED}">
      <dsp:nvSpPr>
        <dsp:cNvPr id="0" name=""/>
        <dsp:cNvSpPr/>
      </dsp:nvSpPr>
      <dsp:spPr>
        <a:xfrm>
          <a:off x="174126" y="849464"/>
          <a:ext cx="316593" cy="3165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D5EF2B-A407-40B8-B373-FEC87A657820}">
      <dsp:nvSpPr>
        <dsp:cNvPr id="0" name=""/>
        <dsp:cNvSpPr/>
      </dsp:nvSpPr>
      <dsp:spPr>
        <a:xfrm>
          <a:off x="664846" y="719949"/>
          <a:ext cx="9274282" cy="5756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20" tIns="60920" rIns="60920" bIns="60920" numCol="1" spcCol="1270" anchor="ctr" anchorCtr="0">
          <a:noAutofit/>
        </a:bodyPr>
        <a:lstStyle/>
        <a:p>
          <a:pPr marL="0" lvl="0" indent="0" algn="l" defTabSz="622300">
            <a:lnSpc>
              <a:spcPct val="100000"/>
            </a:lnSpc>
            <a:spcBef>
              <a:spcPct val="0"/>
            </a:spcBef>
            <a:spcAft>
              <a:spcPct val="35000"/>
            </a:spcAft>
            <a:buNone/>
          </a:pPr>
          <a:r>
            <a:rPr lang="en-US" sz="1400" kern="1200"/>
            <a:t>Drones will be placed in pods that are designated for a particular area's restaurants. </a:t>
          </a:r>
        </a:p>
      </dsp:txBody>
      <dsp:txXfrm>
        <a:off x="664846" y="719949"/>
        <a:ext cx="9274282" cy="575624"/>
      </dsp:txXfrm>
    </dsp:sp>
    <dsp:sp modelId="{3EC146E6-15B9-49BA-AC2A-6F9B2253591B}">
      <dsp:nvSpPr>
        <dsp:cNvPr id="0" name=""/>
        <dsp:cNvSpPr/>
      </dsp:nvSpPr>
      <dsp:spPr>
        <a:xfrm>
          <a:off x="0" y="1439480"/>
          <a:ext cx="9939128" cy="57562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3D7B14-0251-4572-9B54-230997BF6537}">
      <dsp:nvSpPr>
        <dsp:cNvPr id="0" name=""/>
        <dsp:cNvSpPr/>
      </dsp:nvSpPr>
      <dsp:spPr>
        <a:xfrm>
          <a:off x="174126" y="1568995"/>
          <a:ext cx="316593" cy="3165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64DAFD-C493-4E3C-BFDF-922074DF1433}">
      <dsp:nvSpPr>
        <dsp:cNvPr id="0" name=""/>
        <dsp:cNvSpPr/>
      </dsp:nvSpPr>
      <dsp:spPr>
        <a:xfrm>
          <a:off x="664846" y="1439480"/>
          <a:ext cx="9274282" cy="5756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20" tIns="60920" rIns="60920" bIns="60920" numCol="1" spcCol="1270" anchor="ctr" anchorCtr="0">
          <a:noAutofit/>
        </a:bodyPr>
        <a:lstStyle/>
        <a:p>
          <a:pPr marL="0" lvl="0" indent="0" algn="l" defTabSz="622300">
            <a:lnSpc>
              <a:spcPct val="100000"/>
            </a:lnSpc>
            <a:spcBef>
              <a:spcPct val="0"/>
            </a:spcBef>
            <a:spcAft>
              <a:spcPct val="35000"/>
            </a:spcAft>
            <a:buNone/>
          </a:pPr>
          <a:r>
            <a:rPr lang="en-US" sz="1400" kern="1200"/>
            <a:t>After the customer has placed the order, the order will be sent to the restaurant and a drone will be assigned to the restaurant and the customer.</a:t>
          </a:r>
        </a:p>
      </dsp:txBody>
      <dsp:txXfrm>
        <a:off x="664846" y="1439480"/>
        <a:ext cx="9274282" cy="575624"/>
      </dsp:txXfrm>
    </dsp:sp>
    <dsp:sp modelId="{93330A18-9153-4CF1-B7D6-F1C087C21FF6}">
      <dsp:nvSpPr>
        <dsp:cNvPr id="0" name=""/>
        <dsp:cNvSpPr/>
      </dsp:nvSpPr>
      <dsp:spPr>
        <a:xfrm>
          <a:off x="0" y="2159011"/>
          <a:ext cx="9939128" cy="57562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F5C539-942F-4700-AA34-CA20224D85F9}">
      <dsp:nvSpPr>
        <dsp:cNvPr id="0" name=""/>
        <dsp:cNvSpPr/>
      </dsp:nvSpPr>
      <dsp:spPr>
        <a:xfrm>
          <a:off x="174126" y="2288526"/>
          <a:ext cx="316593" cy="31659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568FEA-2759-4506-8D41-4B352BA9DA82}">
      <dsp:nvSpPr>
        <dsp:cNvPr id="0" name=""/>
        <dsp:cNvSpPr/>
      </dsp:nvSpPr>
      <dsp:spPr>
        <a:xfrm>
          <a:off x="664846" y="2159011"/>
          <a:ext cx="9274282" cy="5756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20" tIns="60920" rIns="60920" bIns="60920" numCol="1" spcCol="1270" anchor="ctr" anchorCtr="0">
          <a:noAutofit/>
        </a:bodyPr>
        <a:lstStyle/>
        <a:p>
          <a:pPr marL="0" lvl="0" indent="0" algn="l" defTabSz="622300">
            <a:lnSpc>
              <a:spcPct val="100000"/>
            </a:lnSpc>
            <a:spcBef>
              <a:spcPct val="0"/>
            </a:spcBef>
            <a:spcAft>
              <a:spcPct val="35000"/>
            </a:spcAft>
            <a:buNone/>
          </a:pPr>
          <a:r>
            <a:rPr lang="en-US" sz="1400" kern="1200"/>
            <a:t>The customer will receive the tracking information of order.</a:t>
          </a:r>
        </a:p>
      </dsp:txBody>
      <dsp:txXfrm>
        <a:off x="664846" y="2159011"/>
        <a:ext cx="9274282" cy="575624"/>
      </dsp:txXfrm>
    </dsp:sp>
    <dsp:sp modelId="{695463A4-19C3-475C-BD57-5CEA1FCF9F21}">
      <dsp:nvSpPr>
        <dsp:cNvPr id="0" name=""/>
        <dsp:cNvSpPr/>
      </dsp:nvSpPr>
      <dsp:spPr>
        <a:xfrm>
          <a:off x="0" y="2878542"/>
          <a:ext cx="9939128" cy="57562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9AB7F4-64B8-4C45-927B-C9B2C6CCD7DC}">
      <dsp:nvSpPr>
        <dsp:cNvPr id="0" name=""/>
        <dsp:cNvSpPr/>
      </dsp:nvSpPr>
      <dsp:spPr>
        <a:xfrm>
          <a:off x="174126" y="3008057"/>
          <a:ext cx="316593" cy="31659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E8EF3F-64F0-49F7-B631-F0A6DA4BD4C6}">
      <dsp:nvSpPr>
        <dsp:cNvPr id="0" name=""/>
        <dsp:cNvSpPr/>
      </dsp:nvSpPr>
      <dsp:spPr>
        <a:xfrm>
          <a:off x="664846" y="2878542"/>
          <a:ext cx="9274282" cy="5756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20" tIns="60920" rIns="60920" bIns="60920" numCol="1" spcCol="1270" anchor="ctr" anchorCtr="0">
          <a:noAutofit/>
        </a:bodyPr>
        <a:lstStyle/>
        <a:p>
          <a:pPr marL="0" lvl="0" indent="0" algn="l" defTabSz="622300">
            <a:lnSpc>
              <a:spcPct val="100000"/>
            </a:lnSpc>
            <a:spcBef>
              <a:spcPct val="0"/>
            </a:spcBef>
            <a:spcAft>
              <a:spcPct val="35000"/>
            </a:spcAft>
            <a:buNone/>
          </a:pPr>
          <a:r>
            <a:rPr lang="en-US" sz="1400" kern="1200"/>
            <a:t>The details of the restaurant and the area of the customer will be shared with the ground support team who is handling the drone.</a:t>
          </a:r>
        </a:p>
      </dsp:txBody>
      <dsp:txXfrm>
        <a:off x="664846" y="2878542"/>
        <a:ext cx="9274282" cy="575624"/>
      </dsp:txXfrm>
    </dsp:sp>
    <dsp:sp modelId="{5D0A6279-5580-4362-AF9C-BE4B10671E54}">
      <dsp:nvSpPr>
        <dsp:cNvPr id="0" name=""/>
        <dsp:cNvSpPr/>
      </dsp:nvSpPr>
      <dsp:spPr>
        <a:xfrm>
          <a:off x="0" y="3598073"/>
          <a:ext cx="9939128" cy="57562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9EB979-1F9A-400C-A70E-1CED68AB9E45}">
      <dsp:nvSpPr>
        <dsp:cNvPr id="0" name=""/>
        <dsp:cNvSpPr/>
      </dsp:nvSpPr>
      <dsp:spPr>
        <a:xfrm>
          <a:off x="174126" y="3727588"/>
          <a:ext cx="316593" cy="31659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24A6E0-6105-4D33-BB73-B8DE75A4EEC7}">
      <dsp:nvSpPr>
        <dsp:cNvPr id="0" name=""/>
        <dsp:cNvSpPr/>
      </dsp:nvSpPr>
      <dsp:spPr>
        <a:xfrm>
          <a:off x="664846" y="3598073"/>
          <a:ext cx="9274282" cy="5756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20" tIns="60920" rIns="60920" bIns="60920" numCol="1" spcCol="1270" anchor="ctr" anchorCtr="0">
          <a:noAutofit/>
        </a:bodyPr>
        <a:lstStyle/>
        <a:p>
          <a:pPr marL="0" lvl="0" indent="0" algn="l" defTabSz="622300">
            <a:lnSpc>
              <a:spcPct val="100000"/>
            </a:lnSpc>
            <a:spcBef>
              <a:spcPct val="0"/>
            </a:spcBef>
            <a:spcAft>
              <a:spcPct val="35000"/>
            </a:spcAft>
            <a:buNone/>
          </a:pPr>
          <a:r>
            <a:rPr lang="en-US" sz="1400" kern="1200"/>
            <a:t>When the food is ready, a delivery partner will take the order to a nearby pod, from where the drone will pick up the food and through a designated path, deliver it to the pod i.e. near the customer's area.</a:t>
          </a:r>
        </a:p>
      </dsp:txBody>
      <dsp:txXfrm>
        <a:off x="664846" y="3598073"/>
        <a:ext cx="9274282" cy="575624"/>
      </dsp:txXfrm>
    </dsp:sp>
    <dsp:sp modelId="{90F7D64D-480B-4886-B77E-60F77415C06D}">
      <dsp:nvSpPr>
        <dsp:cNvPr id="0" name=""/>
        <dsp:cNvSpPr/>
      </dsp:nvSpPr>
      <dsp:spPr>
        <a:xfrm>
          <a:off x="0" y="4317604"/>
          <a:ext cx="9939128" cy="57562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3B9D30-8D6D-4852-812E-31BDAB7B8A94}">
      <dsp:nvSpPr>
        <dsp:cNvPr id="0" name=""/>
        <dsp:cNvSpPr/>
      </dsp:nvSpPr>
      <dsp:spPr>
        <a:xfrm>
          <a:off x="174126" y="4447119"/>
          <a:ext cx="316593" cy="316593"/>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5FBC51-985E-4A1F-96DE-75571A76F573}">
      <dsp:nvSpPr>
        <dsp:cNvPr id="0" name=""/>
        <dsp:cNvSpPr/>
      </dsp:nvSpPr>
      <dsp:spPr>
        <a:xfrm>
          <a:off x="664846" y="4317604"/>
          <a:ext cx="9274282" cy="5756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20" tIns="60920" rIns="60920" bIns="60920" numCol="1" spcCol="1270" anchor="ctr" anchorCtr="0">
          <a:noAutofit/>
        </a:bodyPr>
        <a:lstStyle/>
        <a:p>
          <a:pPr marL="0" lvl="0" indent="0" algn="l" defTabSz="622300">
            <a:lnSpc>
              <a:spcPct val="100000"/>
            </a:lnSpc>
            <a:spcBef>
              <a:spcPct val="0"/>
            </a:spcBef>
            <a:spcAft>
              <a:spcPct val="35000"/>
            </a:spcAft>
            <a:buNone/>
          </a:pPr>
          <a:r>
            <a:rPr lang="en-US" sz="1400" kern="1200" dirty="0"/>
            <a:t>Here, another delivery partner will collect the package from pod and deliver it to the customer’s doorstep.</a:t>
          </a:r>
        </a:p>
      </dsp:txBody>
      <dsp:txXfrm>
        <a:off x="664846" y="4317604"/>
        <a:ext cx="9274282" cy="5756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638D4D-4314-4D9B-8B93-AA4CEF034C34}">
      <dsp:nvSpPr>
        <dsp:cNvPr id="0" name=""/>
        <dsp:cNvSpPr/>
      </dsp:nvSpPr>
      <dsp:spPr>
        <a:xfrm>
          <a:off x="671988" y="580"/>
          <a:ext cx="2742307" cy="164538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0" i="0" kern="1200"/>
            <a:t>Legislative and regulatory issues</a:t>
          </a:r>
          <a:endParaRPr lang="en-US" sz="2800" kern="1200"/>
        </a:p>
      </dsp:txBody>
      <dsp:txXfrm>
        <a:off x="671988" y="580"/>
        <a:ext cx="2742307" cy="1645384"/>
      </dsp:txXfrm>
    </dsp:sp>
    <dsp:sp modelId="{ED584E21-33BC-4CD3-A3CB-C127E5E35D22}">
      <dsp:nvSpPr>
        <dsp:cNvPr id="0" name=""/>
        <dsp:cNvSpPr/>
      </dsp:nvSpPr>
      <dsp:spPr>
        <a:xfrm>
          <a:off x="3688526" y="580"/>
          <a:ext cx="2742307" cy="164538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0" i="0" kern="1200"/>
            <a:t>Talent availability for scaled operations</a:t>
          </a:r>
          <a:endParaRPr lang="en-US" sz="2800" kern="1200"/>
        </a:p>
      </dsp:txBody>
      <dsp:txXfrm>
        <a:off x="3688526" y="580"/>
        <a:ext cx="2742307" cy="1645384"/>
      </dsp:txXfrm>
    </dsp:sp>
    <dsp:sp modelId="{A6D53E12-721B-480A-9F44-C613905FF827}">
      <dsp:nvSpPr>
        <dsp:cNvPr id="0" name=""/>
        <dsp:cNvSpPr/>
      </dsp:nvSpPr>
      <dsp:spPr>
        <a:xfrm>
          <a:off x="6705064" y="580"/>
          <a:ext cx="2742307" cy="164538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0" i="0" kern="1200"/>
            <a:t>High Infrastructure setup cost</a:t>
          </a:r>
          <a:endParaRPr lang="en-US" sz="2800" kern="1200"/>
        </a:p>
      </dsp:txBody>
      <dsp:txXfrm>
        <a:off x="6705064" y="580"/>
        <a:ext cx="2742307" cy="1645384"/>
      </dsp:txXfrm>
    </dsp:sp>
    <dsp:sp modelId="{1280E091-7DAC-4437-824A-4E22F5B2D23E}">
      <dsp:nvSpPr>
        <dsp:cNvPr id="0" name=""/>
        <dsp:cNvSpPr/>
      </dsp:nvSpPr>
      <dsp:spPr>
        <a:xfrm>
          <a:off x="671988" y="1920195"/>
          <a:ext cx="2742307" cy="164538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0" i="0" kern="1200"/>
            <a:t>Public acceptance</a:t>
          </a:r>
          <a:endParaRPr lang="en-US" sz="2800" kern="1200"/>
        </a:p>
      </dsp:txBody>
      <dsp:txXfrm>
        <a:off x="671988" y="1920195"/>
        <a:ext cx="2742307" cy="1645384"/>
      </dsp:txXfrm>
    </dsp:sp>
    <dsp:sp modelId="{3BF8ABB6-175C-48F9-8D5A-C2C2F30F28BC}">
      <dsp:nvSpPr>
        <dsp:cNvPr id="0" name=""/>
        <dsp:cNvSpPr/>
      </dsp:nvSpPr>
      <dsp:spPr>
        <a:xfrm>
          <a:off x="3688526" y="1920195"/>
          <a:ext cx="2742307" cy="1645384"/>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0" i="0" kern="1200"/>
            <a:t>Weather impact</a:t>
          </a:r>
          <a:endParaRPr lang="en-US" sz="2800" kern="1200"/>
        </a:p>
      </dsp:txBody>
      <dsp:txXfrm>
        <a:off x="3688526" y="1920195"/>
        <a:ext cx="2742307" cy="1645384"/>
      </dsp:txXfrm>
    </dsp:sp>
    <dsp:sp modelId="{E2D062A5-F929-4DB8-928A-79FE7B20C2A5}">
      <dsp:nvSpPr>
        <dsp:cNvPr id="0" name=""/>
        <dsp:cNvSpPr/>
      </dsp:nvSpPr>
      <dsp:spPr>
        <a:xfrm>
          <a:off x="6705064" y="1920195"/>
          <a:ext cx="2742307" cy="164538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0" i="0" kern="1200"/>
            <a:t>Drone abuse</a:t>
          </a:r>
          <a:endParaRPr lang="en-US" sz="2800" kern="1200"/>
        </a:p>
      </dsp:txBody>
      <dsp:txXfrm>
        <a:off x="6705064" y="1920195"/>
        <a:ext cx="2742307" cy="164538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9F00B5-10FF-4331-AF35-39679D3CEE90}" type="datetimeFigureOut">
              <a:rPr lang="en-US" smtClean="0"/>
              <a:t>4/18/2023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2C48FA-8089-4917-B98E-DAA4BFD3DCBD}" type="slidenum">
              <a:rPr lang="en-US" smtClean="0"/>
              <a:t>‹#›</a:t>
            </a:fld>
            <a:endParaRPr lang="en-US"/>
          </a:p>
        </p:txBody>
      </p:sp>
    </p:spTree>
    <p:extLst>
      <p:ext uri="{BB962C8B-B14F-4D97-AF65-F5344CB8AC3E}">
        <p14:creationId xmlns:p14="http://schemas.microsoft.com/office/powerpoint/2010/main" val="841976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D2C48FA-8089-4917-B98E-DAA4BFD3DCBD}" type="slidenum">
              <a:rPr lang="en-US" smtClean="0"/>
              <a:t>4</a:t>
            </a:fld>
            <a:endParaRPr lang="en-US"/>
          </a:p>
        </p:txBody>
      </p:sp>
    </p:spTree>
    <p:extLst>
      <p:ext uri="{BB962C8B-B14F-4D97-AF65-F5344CB8AC3E}">
        <p14:creationId xmlns:p14="http://schemas.microsoft.com/office/powerpoint/2010/main" val="3544445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effectLst/>
              </a:rPr>
              <a:t>To keep a check on issues like altitude (drones cannot fly higher than 400 ft.), span of operation, the weight of the drone, privacy laws, navigable airspace.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effectLst/>
              </a:rPr>
              <a:t>There is limited availability of skilled and experienced resources in the drone delivery space.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effectLst/>
              </a:rPr>
              <a:t>The initial implementation and set-up costs are high for drones. Setting up of drone launch pads, aligning the movement of drones with buildings and open operational spaces, licenses, battery charging facilities, software and technology, training facility, and research and development require high investments.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effectLst/>
              </a:rPr>
              <a:t>Many consumers are still not ready to accept drone deliveries due to privacy, safety, and security concerns.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effectLst/>
              </a:rPr>
              <a:t>Efficient drone delivery operations are dependent on weather conditions like rain, wind, snow, etc.</a:t>
            </a:r>
          </a:p>
          <a:p>
            <a:endParaRPr lang="en-US" sz="1200" b="0" i="0" dirty="0">
              <a:effectLst/>
            </a:endParaRPr>
          </a:p>
          <a:p>
            <a:r>
              <a:rPr lang="en-US" sz="1200" b="0" i="0" dirty="0">
                <a:effectLst/>
              </a:rPr>
              <a:t>There are chances of theft of packages and potential damage to the drone equipment.</a:t>
            </a:r>
          </a:p>
          <a:p>
            <a:endParaRPr lang="en-US" dirty="0"/>
          </a:p>
        </p:txBody>
      </p:sp>
      <p:sp>
        <p:nvSpPr>
          <p:cNvPr id="4" name="Slide Number Placeholder 3"/>
          <p:cNvSpPr>
            <a:spLocks noGrp="1"/>
          </p:cNvSpPr>
          <p:nvPr>
            <p:ph type="sldNum" sz="quarter" idx="5"/>
          </p:nvPr>
        </p:nvSpPr>
        <p:spPr/>
        <p:txBody>
          <a:bodyPr/>
          <a:lstStyle/>
          <a:p>
            <a:fld id="{7D2C48FA-8089-4917-B98E-DAA4BFD3DCBD}" type="slidenum">
              <a:rPr lang="en-US" smtClean="0"/>
              <a:t>9</a:t>
            </a:fld>
            <a:endParaRPr lang="en-US"/>
          </a:p>
        </p:txBody>
      </p:sp>
    </p:spTree>
    <p:extLst>
      <p:ext uri="{BB962C8B-B14F-4D97-AF65-F5344CB8AC3E}">
        <p14:creationId xmlns:p14="http://schemas.microsoft.com/office/powerpoint/2010/main" val="1341429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91A0E-1CBA-BB76-877E-6CB475DEE2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4D5ACE9-2743-7417-80C2-EE50BAE07E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3DE88FF-3A51-7970-B9AD-5DE7D73B1829}"/>
              </a:ext>
            </a:extLst>
          </p:cNvPr>
          <p:cNvSpPr>
            <a:spLocks noGrp="1"/>
          </p:cNvSpPr>
          <p:nvPr>
            <p:ph type="dt" sz="half" idx="10"/>
          </p:nvPr>
        </p:nvSpPr>
        <p:spPr/>
        <p:txBody>
          <a:bodyPr/>
          <a:lstStyle/>
          <a:p>
            <a:fld id="{E7FAF199-5C8A-498D-AE5F-33045DB179C7}" type="datetimeFigureOut">
              <a:rPr lang="en-IN" smtClean="0"/>
              <a:t>18-04-2023</a:t>
            </a:fld>
            <a:endParaRPr lang="en-IN"/>
          </a:p>
        </p:txBody>
      </p:sp>
      <p:sp>
        <p:nvSpPr>
          <p:cNvPr id="5" name="Footer Placeholder 4">
            <a:extLst>
              <a:ext uri="{FF2B5EF4-FFF2-40B4-BE49-F238E27FC236}">
                <a16:creationId xmlns:a16="http://schemas.microsoft.com/office/drawing/2014/main" id="{24206AFE-559E-66EB-1D96-CD362638EB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905CFA-828B-C968-F743-193C35BDAAE6}"/>
              </a:ext>
            </a:extLst>
          </p:cNvPr>
          <p:cNvSpPr>
            <a:spLocks noGrp="1"/>
          </p:cNvSpPr>
          <p:nvPr>
            <p:ph type="sldNum" sz="quarter" idx="12"/>
          </p:nvPr>
        </p:nvSpPr>
        <p:spPr/>
        <p:txBody>
          <a:bodyPr/>
          <a:lstStyle/>
          <a:p>
            <a:fld id="{44B09665-5A45-47F1-8BBD-99ECE79C3B17}" type="slidenum">
              <a:rPr lang="en-IN" smtClean="0"/>
              <a:t>‹#›</a:t>
            </a:fld>
            <a:endParaRPr lang="en-IN"/>
          </a:p>
        </p:txBody>
      </p:sp>
    </p:spTree>
    <p:extLst>
      <p:ext uri="{BB962C8B-B14F-4D97-AF65-F5344CB8AC3E}">
        <p14:creationId xmlns:p14="http://schemas.microsoft.com/office/powerpoint/2010/main" val="1117180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3933E-4A89-5743-E467-617755A9510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1E9C4BE-D400-56A8-9D41-3379B46E04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E545D6-2222-000D-F945-B1154EA92CDE}"/>
              </a:ext>
            </a:extLst>
          </p:cNvPr>
          <p:cNvSpPr>
            <a:spLocks noGrp="1"/>
          </p:cNvSpPr>
          <p:nvPr>
            <p:ph type="dt" sz="half" idx="10"/>
          </p:nvPr>
        </p:nvSpPr>
        <p:spPr/>
        <p:txBody>
          <a:bodyPr/>
          <a:lstStyle/>
          <a:p>
            <a:fld id="{E7FAF199-5C8A-498D-AE5F-33045DB179C7}" type="datetimeFigureOut">
              <a:rPr lang="en-IN" smtClean="0"/>
              <a:t>18-04-2023</a:t>
            </a:fld>
            <a:endParaRPr lang="en-IN"/>
          </a:p>
        </p:txBody>
      </p:sp>
      <p:sp>
        <p:nvSpPr>
          <p:cNvPr id="5" name="Footer Placeholder 4">
            <a:extLst>
              <a:ext uri="{FF2B5EF4-FFF2-40B4-BE49-F238E27FC236}">
                <a16:creationId xmlns:a16="http://schemas.microsoft.com/office/drawing/2014/main" id="{D51D2E08-1B2B-A09A-2849-65BCD67D4C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212BE0-F846-89ED-1F75-4652EC308B83}"/>
              </a:ext>
            </a:extLst>
          </p:cNvPr>
          <p:cNvSpPr>
            <a:spLocks noGrp="1"/>
          </p:cNvSpPr>
          <p:nvPr>
            <p:ph type="sldNum" sz="quarter" idx="12"/>
          </p:nvPr>
        </p:nvSpPr>
        <p:spPr/>
        <p:txBody>
          <a:bodyPr/>
          <a:lstStyle/>
          <a:p>
            <a:fld id="{44B09665-5A45-47F1-8BBD-99ECE79C3B17}" type="slidenum">
              <a:rPr lang="en-IN" smtClean="0"/>
              <a:t>‹#›</a:t>
            </a:fld>
            <a:endParaRPr lang="en-IN"/>
          </a:p>
        </p:txBody>
      </p:sp>
    </p:spTree>
    <p:extLst>
      <p:ext uri="{BB962C8B-B14F-4D97-AF65-F5344CB8AC3E}">
        <p14:creationId xmlns:p14="http://schemas.microsoft.com/office/powerpoint/2010/main" val="3123213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17BD5E-6FC3-59D9-E8D2-656E3039490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746C189-4C71-713F-5A82-58B1368D4E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3CC7B6-9F21-6D2D-F3B7-458E8FAD1B69}"/>
              </a:ext>
            </a:extLst>
          </p:cNvPr>
          <p:cNvSpPr>
            <a:spLocks noGrp="1"/>
          </p:cNvSpPr>
          <p:nvPr>
            <p:ph type="dt" sz="half" idx="10"/>
          </p:nvPr>
        </p:nvSpPr>
        <p:spPr/>
        <p:txBody>
          <a:bodyPr/>
          <a:lstStyle/>
          <a:p>
            <a:fld id="{E7FAF199-5C8A-498D-AE5F-33045DB179C7}" type="datetimeFigureOut">
              <a:rPr lang="en-IN" smtClean="0"/>
              <a:t>18-04-2023</a:t>
            </a:fld>
            <a:endParaRPr lang="en-IN"/>
          </a:p>
        </p:txBody>
      </p:sp>
      <p:sp>
        <p:nvSpPr>
          <p:cNvPr id="5" name="Footer Placeholder 4">
            <a:extLst>
              <a:ext uri="{FF2B5EF4-FFF2-40B4-BE49-F238E27FC236}">
                <a16:creationId xmlns:a16="http://schemas.microsoft.com/office/drawing/2014/main" id="{59F8CE0D-864F-0674-DFB6-8E8835DE79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49DE60-DF1E-9921-14A9-DB2AAF38EBAC}"/>
              </a:ext>
            </a:extLst>
          </p:cNvPr>
          <p:cNvSpPr>
            <a:spLocks noGrp="1"/>
          </p:cNvSpPr>
          <p:nvPr>
            <p:ph type="sldNum" sz="quarter" idx="12"/>
          </p:nvPr>
        </p:nvSpPr>
        <p:spPr/>
        <p:txBody>
          <a:bodyPr/>
          <a:lstStyle/>
          <a:p>
            <a:fld id="{44B09665-5A45-47F1-8BBD-99ECE79C3B17}" type="slidenum">
              <a:rPr lang="en-IN" smtClean="0"/>
              <a:t>‹#›</a:t>
            </a:fld>
            <a:endParaRPr lang="en-IN"/>
          </a:p>
        </p:txBody>
      </p:sp>
    </p:spTree>
    <p:extLst>
      <p:ext uri="{BB962C8B-B14F-4D97-AF65-F5344CB8AC3E}">
        <p14:creationId xmlns:p14="http://schemas.microsoft.com/office/powerpoint/2010/main" val="2985012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26D05-ECC8-069F-74B2-55A4DF4C54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4ED44A-B871-39B6-9919-17BD79F85C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4EE612-0EC0-CC94-9C47-A493388E6A81}"/>
              </a:ext>
            </a:extLst>
          </p:cNvPr>
          <p:cNvSpPr>
            <a:spLocks noGrp="1"/>
          </p:cNvSpPr>
          <p:nvPr>
            <p:ph type="dt" sz="half" idx="10"/>
          </p:nvPr>
        </p:nvSpPr>
        <p:spPr/>
        <p:txBody>
          <a:bodyPr/>
          <a:lstStyle/>
          <a:p>
            <a:fld id="{E7FAF199-5C8A-498D-AE5F-33045DB179C7}" type="datetimeFigureOut">
              <a:rPr lang="en-IN" smtClean="0"/>
              <a:t>18-04-2023</a:t>
            </a:fld>
            <a:endParaRPr lang="en-IN"/>
          </a:p>
        </p:txBody>
      </p:sp>
      <p:sp>
        <p:nvSpPr>
          <p:cNvPr id="5" name="Footer Placeholder 4">
            <a:extLst>
              <a:ext uri="{FF2B5EF4-FFF2-40B4-BE49-F238E27FC236}">
                <a16:creationId xmlns:a16="http://schemas.microsoft.com/office/drawing/2014/main" id="{4F1A9712-712E-3D65-B41E-27C7135B25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582090-3FE3-3464-D00E-50D0708B1526}"/>
              </a:ext>
            </a:extLst>
          </p:cNvPr>
          <p:cNvSpPr>
            <a:spLocks noGrp="1"/>
          </p:cNvSpPr>
          <p:nvPr>
            <p:ph type="sldNum" sz="quarter" idx="12"/>
          </p:nvPr>
        </p:nvSpPr>
        <p:spPr/>
        <p:txBody>
          <a:bodyPr/>
          <a:lstStyle/>
          <a:p>
            <a:fld id="{44B09665-5A45-47F1-8BBD-99ECE79C3B17}" type="slidenum">
              <a:rPr lang="en-IN" smtClean="0"/>
              <a:t>‹#›</a:t>
            </a:fld>
            <a:endParaRPr lang="en-IN"/>
          </a:p>
        </p:txBody>
      </p:sp>
    </p:spTree>
    <p:extLst>
      <p:ext uri="{BB962C8B-B14F-4D97-AF65-F5344CB8AC3E}">
        <p14:creationId xmlns:p14="http://schemas.microsoft.com/office/powerpoint/2010/main" val="3044282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B6E65-E84B-15FF-5896-4FB73FB632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CEA708E-03C6-D37D-814E-5FCE4ADF10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86A706-B80A-3420-4756-16F31C61A2B3}"/>
              </a:ext>
            </a:extLst>
          </p:cNvPr>
          <p:cNvSpPr>
            <a:spLocks noGrp="1"/>
          </p:cNvSpPr>
          <p:nvPr>
            <p:ph type="dt" sz="half" idx="10"/>
          </p:nvPr>
        </p:nvSpPr>
        <p:spPr/>
        <p:txBody>
          <a:bodyPr/>
          <a:lstStyle/>
          <a:p>
            <a:fld id="{E7FAF199-5C8A-498D-AE5F-33045DB179C7}" type="datetimeFigureOut">
              <a:rPr lang="en-IN" smtClean="0"/>
              <a:t>18-04-2023</a:t>
            </a:fld>
            <a:endParaRPr lang="en-IN"/>
          </a:p>
        </p:txBody>
      </p:sp>
      <p:sp>
        <p:nvSpPr>
          <p:cNvPr id="5" name="Footer Placeholder 4">
            <a:extLst>
              <a:ext uri="{FF2B5EF4-FFF2-40B4-BE49-F238E27FC236}">
                <a16:creationId xmlns:a16="http://schemas.microsoft.com/office/drawing/2014/main" id="{60001478-7689-19FF-B9C3-856A3BD1B5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800E39-A8DF-AC60-B594-2367BD097BF6}"/>
              </a:ext>
            </a:extLst>
          </p:cNvPr>
          <p:cNvSpPr>
            <a:spLocks noGrp="1"/>
          </p:cNvSpPr>
          <p:nvPr>
            <p:ph type="sldNum" sz="quarter" idx="12"/>
          </p:nvPr>
        </p:nvSpPr>
        <p:spPr/>
        <p:txBody>
          <a:bodyPr/>
          <a:lstStyle/>
          <a:p>
            <a:fld id="{44B09665-5A45-47F1-8BBD-99ECE79C3B17}" type="slidenum">
              <a:rPr lang="en-IN" smtClean="0"/>
              <a:t>‹#›</a:t>
            </a:fld>
            <a:endParaRPr lang="en-IN"/>
          </a:p>
        </p:txBody>
      </p:sp>
    </p:spTree>
    <p:extLst>
      <p:ext uri="{BB962C8B-B14F-4D97-AF65-F5344CB8AC3E}">
        <p14:creationId xmlns:p14="http://schemas.microsoft.com/office/powerpoint/2010/main" val="2334642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89C6E-9797-6416-81CC-EBC6245C3F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B5BBCBB-3F51-29AD-34AD-1329EF039D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C4D268D-059F-D35D-D343-6248CF8A7C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CDCD678-3CA4-1D78-F5BD-15D08CE89989}"/>
              </a:ext>
            </a:extLst>
          </p:cNvPr>
          <p:cNvSpPr>
            <a:spLocks noGrp="1"/>
          </p:cNvSpPr>
          <p:nvPr>
            <p:ph type="dt" sz="half" idx="10"/>
          </p:nvPr>
        </p:nvSpPr>
        <p:spPr/>
        <p:txBody>
          <a:bodyPr/>
          <a:lstStyle/>
          <a:p>
            <a:fld id="{E7FAF199-5C8A-498D-AE5F-33045DB179C7}" type="datetimeFigureOut">
              <a:rPr lang="en-IN" smtClean="0"/>
              <a:t>18-04-2023</a:t>
            </a:fld>
            <a:endParaRPr lang="en-IN"/>
          </a:p>
        </p:txBody>
      </p:sp>
      <p:sp>
        <p:nvSpPr>
          <p:cNvPr id="6" name="Footer Placeholder 5">
            <a:extLst>
              <a:ext uri="{FF2B5EF4-FFF2-40B4-BE49-F238E27FC236}">
                <a16:creationId xmlns:a16="http://schemas.microsoft.com/office/drawing/2014/main" id="{1BDA97D7-5D4B-A957-03E3-763C8090F8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1005CF-190F-1416-CC7B-DBBF33056622}"/>
              </a:ext>
            </a:extLst>
          </p:cNvPr>
          <p:cNvSpPr>
            <a:spLocks noGrp="1"/>
          </p:cNvSpPr>
          <p:nvPr>
            <p:ph type="sldNum" sz="quarter" idx="12"/>
          </p:nvPr>
        </p:nvSpPr>
        <p:spPr/>
        <p:txBody>
          <a:bodyPr/>
          <a:lstStyle/>
          <a:p>
            <a:fld id="{44B09665-5A45-47F1-8BBD-99ECE79C3B17}" type="slidenum">
              <a:rPr lang="en-IN" smtClean="0"/>
              <a:t>‹#›</a:t>
            </a:fld>
            <a:endParaRPr lang="en-IN"/>
          </a:p>
        </p:txBody>
      </p:sp>
    </p:spTree>
    <p:extLst>
      <p:ext uri="{BB962C8B-B14F-4D97-AF65-F5344CB8AC3E}">
        <p14:creationId xmlns:p14="http://schemas.microsoft.com/office/powerpoint/2010/main" val="1012992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92DB-D7F3-E7CE-9CCC-B575CD2B130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990BC66-89E8-CF6E-C3F8-BB5C93074E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770191-7C74-5B29-981B-54B7EC05F6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AEF0B28-531B-7268-64F5-B34136E162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38C9B4-F349-007E-8C6A-8307186568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CC1FE91-1740-EBEF-7392-42E30C49422B}"/>
              </a:ext>
            </a:extLst>
          </p:cNvPr>
          <p:cNvSpPr>
            <a:spLocks noGrp="1"/>
          </p:cNvSpPr>
          <p:nvPr>
            <p:ph type="dt" sz="half" idx="10"/>
          </p:nvPr>
        </p:nvSpPr>
        <p:spPr/>
        <p:txBody>
          <a:bodyPr/>
          <a:lstStyle/>
          <a:p>
            <a:fld id="{E7FAF199-5C8A-498D-AE5F-33045DB179C7}" type="datetimeFigureOut">
              <a:rPr lang="en-IN" smtClean="0"/>
              <a:t>18-04-2023</a:t>
            </a:fld>
            <a:endParaRPr lang="en-IN"/>
          </a:p>
        </p:txBody>
      </p:sp>
      <p:sp>
        <p:nvSpPr>
          <p:cNvPr id="8" name="Footer Placeholder 7">
            <a:extLst>
              <a:ext uri="{FF2B5EF4-FFF2-40B4-BE49-F238E27FC236}">
                <a16:creationId xmlns:a16="http://schemas.microsoft.com/office/drawing/2014/main" id="{1A41764F-4A44-D1E4-6F06-388BD82B04D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68BB46F-9DF2-F0E5-847D-65DAA8B0F380}"/>
              </a:ext>
            </a:extLst>
          </p:cNvPr>
          <p:cNvSpPr>
            <a:spLocks noGrp="1"/>
          </p:cNvSpPr>
          <p:nvPr>
            <p:ph type="sldNum" sz="quarter" idx="12"/>
          </p:nvPr>
        </p:nvSpPr>
        <p:spPr/>
        <p:txBody>
          <a:bodyPr/>
          <a:lstStyle/>
          <a:p>
            <a:fld id="{44B09665-5A45-47F1-8BBD-99ECE79C3B17}" type="slidenum">
              <a:rPr lang="en-IN" smtClean="0"/>
              <a:t>‹#›</a:t>
            </a:fld>
            <a:endParaRPr lang="en-IN"/>
          </a:p>
        </p:txBody>
      </p:sp>
    </p:spTree>
    <p:extLst>
      <p:ext uri="{BB962C8B-B14F-4D97-AF65-F5344CB8AC3E}">
        <p14:creationId xmlns:p14="http://schemas.microsoft.com/office/powerpoint/2010/main" val="1775889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B0403-9211-EE41-BB02-5AFAA978F8E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2CBF8CE-204E-7B67-BE3C-83C3A0A08CB1}"/>
              </a:ext>
            </a:extLst>
          </p:cNvPr>
          <p:cNvSpPr>
            <a:spLocks noGrp="1"/>
          </p:cNvSpPr>
          <p:nvPr>
            <p:ph type="dt" sz="half" idx="10"/>
          </p:nvPr>
        </p:nvSpPr>
        <p:spPr/>
        <p:txBody>
          <a:bodyPr/>
          <a:lstStyle/>
          <a:p>
            <a:fld id="{E7FAF199-5C8A-498D-AE5F-33045DB179C7}" type="datetimeFigureOut">
              <a:rPr lang="en-IN" smtClean="0"/>
              <a:t>18-04-2023</a:t>
            </a:fld>
            <a:endParaRPr lang="en-IN"/>
          </a:p>
        </p:txBody>
      </p:sp>
      <p:sp>
        <p:nvSpPr>
          <p:cNvPr id="4" name="Footer Placeholder 3">
            <a:extLst>
              <a:ext uri="{FF2B5EF4-FFF2-40B4-BE49-F238E27FC236}">
                <a16:creationId xmlns:a16="http://schemas.microsoft.com/office/drawing/2014/main" id="{C3785AB0-68DD-706E-E4B6-5C4F687EDFA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D7D9767-40D4-C401-E055-A7914FFE6019}"/>
              </a:ext>
            </a:extLst>
          </p:cNvPr>
          <p:cNvSpPr>
            <a:spLocks noGrp="1"/>
          </p:cNvSpPr>
          <p:nvPr>
            <p:ph type="sldNum" sz="quarter" idx="12"/>
          </p:nvPr>
        </p:nvSpPr>
        <p:spPr/>
        <p:txBody>
          <a:bodyPr/>
          <a:lstStyle/>
          <a:p>
            <a:fld id="{44B09665-5A45-47F1-8BBD-99ECE79C3B17}" type="slidenum">
              <a:rPr lang="en-IN" smtClean="0"/>
              <a:t>‹#›</a:t>
            </a:fld>
            <a:endParaRPr lang="en-IN"/>
          </a:p>
        </p:txBody>
      </p:sp>
    </p:spTree>
    <p:extLst>
      <p:ext uri="{BB962C8B-B14F-4D97-AF65-F5344CB8AC3E}">
        <p14:creationId xmlns:p14="http://schemas.microsoft.com/office/powerpoint/2010/main" val="780571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049DAA-4530-1207-310F-E90F688312FE}"/>
              </a:ext>
            </a:extLst>
          </p:cNvPr>
          <p:cNvSpPr>
            <a:spLocks noGrp="1"/>
          </p:cNvSpPr>
          <p:nvPr>
            <p:ph type="dt" sz="half" idx="10"/>
          </p:nvPr>
        </p:nvSpPr>
        <p:spPr/>
        <p:txBody>
          <a:bodyPr/>
          <a:lstStyle/>
          <a:p>
            <a:fld id="{E7FAF199-5C8A-498D-AE5F-33045DB179C7}" type="datetimeFigureOut">
              <a:rPr lang="en-IN" smtClean="0"/>
              <a:t>18-04-2023</a:t>
            </a:fld>
            <a:endParaRPr lang="en-IN"/>
          </a:p>
        </p:txBody>
      </p:sp>
      <p:sp>
        <p:nvSpPr>
          <p:cNvPr id="3" name="Footer Placeholder 2">
            <a:extLst>
              <a:ext uri="{FF2B5EF4-FFF2-40B4-BE49-F238E27FC236}">
                <a16:creationId xmlns:a16="http://schemas.microsoft.com/office/drawing/2014/main" id="{4C04F696-ED48-656B-7C5D-BC0A96EE8CE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3E04FCA-CA53-C0F9-285A-1B0DEEAFB53D}"/>
              </a:ext>
            </a:extLst>
          </p:cNvPr>
          <p:cNvSpPr>
            <a:spLocks noGrp="1"/>
          </p:cNvSpPr>
          <p:nvPr>
            <p:ph type="sldNum" sz="quarter" idx="12"/>
          </p:nvPr>
        </p:nvSpPr>
        <p:spPr/>
        <p:txBody>
          <a:bodyPr/>
          <a:lstStyle/>
          <a:p>
            <a:fld id="{44B09665-5A45-47F1-8BBD-99ECE79C3B17}" type="slidenum">
              <a:rPr lang="en-IN" smtClean="0"/>
              <a:t>‹#›</a:t>
            </a:fld>
            <a:endParaRPr lang="en-IN"/>
          </a:p>
        </p:txBody>
      </p:sp>
    </p:spTree>
    <p:extLst>
      <p:ext uri="{BB962C8B-B14F-4D97-AF65-F5344CB8AC3E}">
        <p14:creationId xmlns:p14="http://schemas.microsoft.com/office/powerpoint/2010/main" val="1197899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49FB2-7293-C9D0-B07A-FE298822B4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EEB2C9A-E78D-6007-7F9D-674EC8E542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640642D-0347-D3E1-5923-F57E2366C9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2B57CA-5023-F630-5FD2-35A48B87F7DA}"/>
              </a:ext>
            </a:extLst>
          </p:cNvPr>
          <p:cNvSpPr>
            <a:spLocks noGrp="1"/>
          </p:cNvSpPr>
          <p:nvPr>
            <p:ph type="dt" sz="half" idx="10"/>
          </p:nvPr>
        </p:nvSpPr>
        <p:spPr/>
        <p:txBody>
          <a:bodyPr/>
          <a:lstStyle/>
          <a:p>
            <a:fld id="{E7FAF199-5C8A-498D-AE5F-33045DB179C7}" type="datetimeFigureOut">
              <a:rPr lang="en-IN" smtClean="0"/>
              <a:t>18-04-2023</a:t>
            </a:fld>
            <a:endParaRPr lang="en-IN"/>
          </a:p>
        </p:txBody>
      </p:sp>
      <p:sp>
        <p:nvSpPr>
          <p:cNvPr id="6" name="Footer Placeholder 5">
            <a:extLst>
              <a:ext uri="{FF2B5EF4-FFF2-40B4-BE49-F238E27FC236}">
                <a16:creationId xmlns:a16="http://schemas.microsoft.com/office/drawing/2014/main" id="{6D3E3583-18D8-2C9E-E94C-F14BE56E3B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9208C2-B7DF-91FC-4D8A-7C1281EA610D}"/>
              </a:ext>
            </a:extLst>
          </p:cNvPr>
          <p:cNvSpPr>
            <a:spLocks noGrp="1"/>
          </p:cNvSpPr>
          <p:nvPr>
            <p:ph type="sldNum" sz="quarter" idx="12"/>
          </p:nvPr>
        </p:nvSpPr>
        <p:spPr/>
        <p:txBody>
          <a:bodyPr/>
          <a:lstStyle/>
          <a:p>
            <a:fld id="{44B09665-5A45-47F1-8BBD-99ECE79C3B17}" type="slidenum">
              <a:rPr lang="en-IN" smtClean="0"/>
              <a:t>‹#›</a:t>
            </a:fld>
            <a:endParaRPr lang="en-IN"/>
          </a:p>
        </p:txBody>
      </p:sp>
    </p:spTree>
    <p:extLst>
      <p:ext uri="{BB962C8B-B14F-4D97-AF65-F5344CB8AC3E}">
        <p14:creationId xmlns:p14="http://schemas.microsoft.com/office/powerpoint/2010/main" val="3259974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1959B-56EB-F072-B35A-C62384FFDC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53D2374-1148-47A7-F18E-3EABCEFB2A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40F8243-3EA9-1FA1-DF7F-5FD867CEC0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131879-8734-EF20-579C-F02B65FE2987}"/>
              </a:ext>
            </a:extLst>
          </p:cNvPr>
          <p:cNvSpPr>
            <a:spLocks noGrp="1"/>
          </p:cNvSpPr>
          <p:nvPr>
            <p:ph type="dt" sz="half" idx="10"/>
          </p:nvPr>
        </p:nvSpPr>
        <p:spPr/>
        <p:txBody>
          <a:bodyPr/>
          <a:lstStyle/>
          <a:p>
            <a:fld id="{E7FAF199-5C8A-498D-AE5F-33045DB179C7}" type="datetimeFigureOut">
              <a:rPr lang="en-IN" smtClean="0"/>
              <a:t>18-04-2023</a:t>
            </a:fld>
            <a:endParaRPr lang="en-IN"/>
          </a:p>
        </p:txBody>
      </p:sp>
      <p:sp>
        <p:nvSpPr>
          <p:cNvPr id="6" name="Footer Placeholder 5">
            <a:extLst>
              <a:ext uri="{FF2B5EF4-FFF2-40B4-BE49-F238E27FC236}">
                <a16:creationId xmlns:a16="http://schemas.microsoft.com/office/drawing/2014/main" id="{48654475-DA86-C13C-E3C8-F8FEC835AD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2D9F21F-6C60-63F1-813A-AB65AAFDB613}"/>
              </a:ext>
            </a:extLst>
          </p:cNvPr>
          <p:cNvSpPr>
            <a:spLocks noGrp="1"/>
          </p:cNvSpPr>
          <p:nvPr>
            <p:ph type="sldNum" sz="quarter" idx="12"/>
          </p:nvPr>
        </p:nvSpPr>
        <p:spPr/>
        <p:txBody>
          <a:bodyPr/>
          <a:lstStyle/>
          <a:p>
            <a:fld id="{44B09665-5A45-47F1-8BBD-99ECE79C3B17}" type="slidenum">
              <a:rPr lang="en-IN" smtClean="0"/>
              <a:t>‹#›</a:t>
            </a:fld>
            <a:endParaRPr lang="en-IN"/>
          </a:p>
        </p:txBody>
      </p:sp>
    </p:spTree>
    <p:extLst>
      <p:ext uri="{BB962C8B-B14F-4D97-AF65-F5344CB8AC3E}">
        <p14:creationId xmlns:p14="http://schemas.microsoft.com/office/powerpoint/2010/main" val="2052275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AA368B-086E-3637-7A43-9180EC8D28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A05C4CA-4476-EC3B-211A-26C0602759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DB94D8-AD1C-327F-A709-78FFF3C88C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FAF199-5C8A-498D-AE5F-33045DB179C7}" type="datetimeFigureOut">
              <a:rPr lang="en-IN" smtClean="0"/>
              <a:t>18-04-2023</a:t>
            </a:fld>
            <a:endParaRPr lang="en-IN"/>
          </a:p>
        </p:txBody>
      </p:sp>
      <p:sp>
        <p:nvSpPr>
          <p:cNvPr id="5" name="Footer Placeholder 4">
            <a:extLst>
              <a:ext uri="{FF2B5EF4-FFF2-40B4-BE49-F238E27FC236}">
                <a16:creationId xmlns:a16="http://schemas.microsoft.com/office/drawing/2014/main" id="{4561571C-9123-418F-27E1-C6766B9540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3D0E7DF-C132-32C9-0CFC-67F25D9F7C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B09665-5A45-47F1-8BBD-99ECE79C3B17}" type="slidenum">
              <a:rPr lang="en-IN" smtClean="0"/>
              <a:t>‹#›</a:t>
            </a:fld>
            <a:endParaRPr lang="en-IN"/>
          </a:p>
        </p:txBody>
      </p:sp>
    </p:spTree>
    <p:extLst>
      <p:ext uri="{BB962C8B-B14F-4D97-AF65-F5344CB8AC3E}">
        <p14:creationId xmlns:p14="http://schemas.microsoft.com/office/powerpoint/2010/main" val="796494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rone flying over tulip fields">
            <a:extLst>
              <a:ext uri="{FF2B5EF4-FFF2-40B4-BE49-F238E27FC236}">
                <a16:creationId xmlns:a16="http://schemas.microsoft.com/office/drawing/2014/main" id="{E1CD10BA-5D61-C889-AC69-B5BF42F24823}"/>
              </a:ext>
            </a:extLst>
          </p:cNvPr>
          <p:cNvPicPr>
            <a:picLocks noChangeAspect="1"/>
          </p:cNvPicPr>
          <p:nvPr/>
        </p:nvPicPr>
        <p:blipFill rotWithShape="1">
          <a:blip r:embed="rId2"/>
          <a:srcRect t="15730"/>
          <a:stretch/>
        </p:blipFill>
        <p:spPr>
          <a:xfrm>
            <a:off x="20" y="10"/>
            <a:ext cx="12191981" cy="6857990"/>
          </a:xfrm>
          <a:prstGeom prst="rect">
            <a:avLst/>
          </a:prstGeom>
        </p:spPr>
      </p:pic>
      <p:sp>
        <p:nvSpPr>
          <p:cNvPr id="11" name="Rectangle 10">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AC9A22F-6DB1-BA59-F7DC-1859FCFF8BDB}"/>
              </a:ext>
            </a:extLst>
          </p:cNvPr>
          <p:cNvSpPr>
            <a:spLocks noGrp="1"/>
          </p:cNvSpPr>
          <p:nvPr>
            <p:ph type="ctrTitle"/>
          </p:nvPr>
        </p:nvSpPr>
        <p:spPr>
          <a:xfrm>
            <a:off x="404553" y="3091928"/>
            <a:ext cx="9078562" cy="2387600"/>
          </a:xfrm>
        </p:spPr>
        <p:txBody>
          <a:bodyPr>
            <a:normAutofit/>
          </a:bodyPr>
          <a:lstStyle/>
          <a:p>
            <a:pPr algn="l"/>
            <a:r>
              <a:rPr lang="en-US" sz="6600"/>
              <a:t>Implementing Drone Delivery System in Swiggy</a:t>
            </a:r>
            <a:endParaRPr lang="en-US" sz="6600" dirty="0"/>
          </a:p>
        </p:txBody>
      </p:sp>
      <p:sp>
        <p:nvSpPr>
          <p:cNvPr id="13" name="Rectangle: Rounded Corners 12">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B4D15B6D-484B-4C22-0F46-1CA5BC3C4774}"/>
              </a:ext>
            </a:extLst>
          </p:cNvPr>
          <p:cNvSpPr>
            <a:spLocks noGrp="1"/>
          </p:cNvSpPr>
          <p:nvPr>
            <p:ph type="subTitle" idx="1"/>
          </p:nvPr>
        </p:nvSpPr>
        <p:spPr>
          <a:xfrm>
            <a:off x="404553" y="5624945"/>
            <a:ext cx="9078562" cy="592975"/>
          </a:xfrm>
        </p:spPr>
        <p:txBody>
          <a:bodyPr anchor="ctr">
            <a:normAutofit fontScale="85000" lnSpcReduction="20000"/>
          </a:bodyPr>
          <a:lstStyle/>
          <a:p>
            <a:pPr algn="l"/>
            <a:r>
              <a:rPr lang="en-US" dirty="0"/>
              <a:t>Deepanshu Bisht</a:t>
            </a:r>
          </a:p>
          <a:p>
            <a:pPr algn="l"/>
            <a:r>
              <a:rPr lang="en-US" sz="1700" dirty="0"/>
              <a:t>02/04/23</a:t>
            </a:r>
          </a:p>
        </p:txBody>
      </p:sp>
    </p:spTree>
    <p:extLst>
      <p:ext uri="{BB962C8B-B14F-4D97-AF65-F5344CB8AC3E}">
        <p14:creationId xmlns:p14="http://schemas.microsoft.com/office/powerpoint/2010/main" val="111287825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CA175C-C418-738C-7BE4-FDA4C745D06C}"/>
              </a:ext>
            </a:extLst>
          </p:cNvPr>
          <p:cNvSpPr>
            <a:spLocks noGrp="1"/>
          </p:cNvSpPr>
          <p:nvPr>
            <p:ph type="title"/>
          </p:nvPr>
        </p:nvSpPr>
        <p:spPr>
          <a:xfrm>
            <a:off x="1285240" y="628568"/>
            <a:ext cx="8074815" cy="1618489"/>
          </a:xfrm>
        </p:spPr>
        <p:txBody>
          <a:bodyPr anchor="ctr">
            <a:normAutofit/>
          </a:bodyPr>
          <a:lstStyle/>
          <a:p>
            <a:r>
              <a:rPr lang="en-US" sz="5000" dirty="0"/>
              <a:t>Benefits</a:t>
            </a:r>
          </a:p>
        </p:txBody>
      </p:sp>
      <p:sp>
        <p:nvSpPr>
          <p:cNvPr id="3" name="Content Placeholder 2">
            <a:extLst>
              <a:ext uri="{FF2B5EF4-FFF2-40B4-BE49-F238E27FC236}">
                <a16:creationId xmlns:a16="http://schemas.microsoft.com/office/drawing/2014/main" id="{02EBDA1D-582F-97E4-04BE-557A21EF90D7}"/>
              </a:ext>
            </a:extLst>
          </p:cNvPr>
          <p:cNvSpPr>
            <a:spLocks noGrp="1"/>
          </p:cNvSpPr>
          <p:nvPr>
            <p:ph idx="1"/>
          </p:nvPr>
        </p:nvSpPr>
        <p:spPr>
          <a:xfrm>
            <a:off x="1285240" y="2153544"/>
            <a:ext cx="8074815" cy="2800395"/>
          </a:xfrm>
        </p:spPr>
        <p:txBody>
          <a:bodyPr anchor="t">
            <a:normAutofit/>
          </a:bodyPr>
          <a:lstStyle/>
          <a:p>
            <a:r>
              <a:rPr lang="en-US" sz="2000" b="0" i="0" dirty="0">
                <a:effectLst/>
              </a:rPr>
              <a:t>Faster air deliveries using shorter and direct routes, saves time for companies.</a:t>
            </a:r>
          </a:p>
          <a:p>
            <a:r>
              <a:rPr lang="en-US" sz="2000" b="0" i="0" dirty="0">
                <a:effectLst/>
              </a:rPr>
              <a:t>It is easier to reach remote areas using drones for deliveries can reduce the amount of labor and overhead costs associated with human food delivery.</a:t>
            </a:r>
            <a:endParaRPr lang="en-US" sz="2000" dirty="0"/>
          </a:p>
        </p:txBody>
      </p:sp>
    </p:spTree>
    <p:extLst>
      <p:ext uri="{BB962C8B-B14F-4D97-AF65-F5344CB8AC3E}">
        <p14:creationId xmlns:p14="http://schemas.microsoft.com/office/powerpoint/2010/main" val="908669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0">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2">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6A2A6D-5765-CE12-82E8-22B136098A4D}"/>
              </a:ext>
            </a:extLst>
          </p:cNvPr>
          <p:cNvSpPr>
            <a:spLocks noGrp="1"/>
          </p:cNvSpPr>
          <p:nvPr>
            <p:ph type="ctrTitle"/>
          </p:nvPr>
        </p:nvSpPr>
        <p:spPr>
          <a:xfrm>
            <a:off x="1285240" y="628564"/>
            <a:ext cx="8074815" cy="1618489"/>
          </a:xfrm>
        </p:spPr>
        <p:txBody>
          <a:bodyPr vert="horz" lIns="91440" tIns="45720" rIns="91440" bIns="45720" rtlCol="0" anchor="ctr">
            <a:normAutofit/>
          </a:bodyPr>
          <a:lstStyle/>
          <a:p>
            <a:pPr algn="l"/>
            <a:r>
              <a:rPr lang="en-US" sz="5000" kern="1200" dirty="0">
                <a:solidFill>
                  <a:schemeClr val="tx1"/>
                </a:solidFill>
                <a:latin typeface="+mj-lt"/>
                <a:ea typeface="+mj-ea"/>
                <a:cs typeface="+mj-cs"/>
              </a:rPr>
              <a:t>What is Drone Delivery System</a:t>
            </a:r>
          </a:p>
        </p:txBody>
      </p:sp>
      <p:sp>
        <p:nvSpPr>
          <p:cNvPr id="4" name="Content Placeholder 2">
            <a:extLst>
              <a:ext uri="{FF2B5EF4-FFF2-40B4-BE49-F238E27FC236}">
                <a16:creationId xmlns:a16="http://schemas.microsoft.com/office/drawing/2014/main" id="{505D95DD-B2CB-C8C8-C75B-8B0D471F1378}"/>
              </a:ext>
            </a:extLst>
          </p:cNvPr>
          <p:cNvSpPr txBox="1">
            <a:spLocks/>
          </p:cNvSpPr>
          <p:nvPr/>
        </p:nvSpPr>
        <p:spPr>
          <a:xfrm>
            <a:off x="1285240" y="2218917"/>
            <a:ext cx="8074815" cy="3100780"/>
          </a:xfrm>
          <a:prstGeom prst="rect">
            <a:avLst/>
          </a:prstGeom>
        </p:spPr>
        <p:txBody>
          <a:bodyPr vert="horz" lIns="91440" tIns="45720" rIns="91440" bIns="45720" rtlCol="0" anchor="t">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228600" algn="l">
              <a:buFont typeface="Arial" panose="020B0604020202020204" pitchFamily="34" charset="0"/>
              <a:buChar char="•"/>
            </a:pPr>
            <a:r>
              <a:rPr lang="en-US" sz="2000" dirty="0"/>
              <a:t>Drone delivery is a new way to deliver products to consumers. Instead of focusing on traditional delivery methods – delivery by bicycle or motorbike.</a:t>
            </a:r>
          </a:p>
          <a:p>
            <a:pPr marL="342900" indent="-228600" algn="l">
              <a:buFont typeface="Arial" panose="020B0604020202020204" pitchFamily="34" charset="0"/>
              <a:buChar char="•"/>
            </a:pPr>
            <a:r>
              <a:rPr lang="en-US" sz="2000" dirty="0"/>
              <a:t>Under this method, orders are prepared and attached to the drones, and then they fly in the sky somewhere between 150 and 300 feet, with Central Government and the concerned Air Traffic Control (ATC) approval, to deliver to consumers. </a:t>
            </a:r>
          </a:p>
          <a:p>
            <a:pPr marL="342900" indent="-228600" algn="l">
              <a:buFont typeface="Arial" panose="020B0604020202020204" pitchFamily="34" charset="0"/>
              <a:buChar char="•"/>
            </a:pPr>
            <a:r>
              <a:rPr lang="en-US" sz="2000" dirty="0"/>
              <a:t>The drones are autonomous with GPS &amp; Visual sensing to navigate and have 3 direction obstacle sensing.</a:t>
            </a:r>
          </a:p>
          <a:p>
            <a:pPr marL="342900" indent="-228600" algn="l">
              <a:buFont typeface="Arial" panose="020B0604020202020204" pitchFamily="34" charset="0"/>
              <a:buChar char="•"/>
            </a:pPr>
            <a:r>
              <a:rPr lang="en-US" sz="2000" dirty="0"/>
              <a:t>In most cases, drone pilots oversee all the operations to ensure everything goes accordingly.</a:t>
            </a:r>
          </a:p>
        </p:txBody>
      </p:sp>
    </p:spTree>
    <p:extLst>
      <p:ext uri="{BB962C8B-B14F-4D97-AF65-F5344CB8AC3E}">
        <p14:creationId xmlns:p14="http://schemas.microsoft.com/office/powerpoint/2010/main" val="4124544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8F4868-22AC-ABFE-6640-A67EFBF6DB0F}"/>
              </a:ext>
            </a:extLst>
          </p:cNvPr>
          <p:cNvSpPr>
            <a:spLocks noGrp="1"/>
          </p:cNvSpPr>
          <p:nvPr>
            <p:ph type="title"/>
          </p:nvPr>
        </p:nvSpPr>
        <p:spPr>
          <a:xfrm>
            <a:off x="1200831" y="628558"/>
            <a:ext cx="10261587" cy="1618489"/>
          </a:xfrm>
        </p:spPr>
        <p:txBody>
          <a:bodyPr anchor="ctr">
            <a:normAutofit/>
          </a:bodyPr>
          <a:lstStyle/>
          <a:p>
            <a:r>
              <a:rPr lang="en-IN" sz="4700" dirty="0">
                <a:cs typeface="Times New Roman" panose="02020603050405020304" pitchFamily="18" charset="0"/>
              </a:rPr>
              <a:t>Current Delivery Model and its Challenges</a:t>
            </a:r>
          </a:p>
        </p:txBody>
      </p:sp>
      <p:sp>
        <p:nvSpPr>
          <p:cNvPr id="5" name="Content Placeholder 4">
            <a:extLst>
              <a:ext uri="{FF2B5EF4-FFF2-40B4-BE49-F238E27FC236}">
                <a16:creationId xmlns:a16="http://schemas.microsoft.com/office/drawing/2014/main" id="{6ADF1A76-22EE-4DA5-4C0C-D453C1357964}"/>
              </a:ext>
            </a:extLst>
          </p:cNvPr>
          <p:cNvSpPr>
            <a:spLocks noGrp="1"/>
          </p:cNvSpPr>
          <p:nvPr>
            <p:ph idx="1"/>
          </p:nvPr>
        </p:nvSpPr>
        <p:spPr>
          <a:xfrm>
            <a:off x="1285240" y="2419642"/>
            <a:ext cx="8074815" cy="3237679"/>
          </a:xfrm>
        </p:spPr>
        <p:txBody>
          <a:bodyPr anchor="t">
            <a:noAutofit/>
          </a:bodyPr>
          <a:lstStyle/>
          <a:p>
            <a:r>
              <a:rPr lang="en-IN" sz="2000" b="1" dirty="0"/>
              <a:t>Pioneers</a:t>
            </a:r>
            <a:r>
              <a:rPr lang="en-IN" sz="2000" dirty="0"/>
              <a:t>: Swiggy, Zomato, and Food Panda – complete real- time platforms</a:t>
            </a:r>
          </a:p>
          <a:p>
            <a:r>
              <a:rPr lang="en-IN" sz="2000" dirty="0"/>
              <a:t>From “Hunger Saviors” to “Convenience Enablers”</a:t>
            </a:r>
          </a:p>
          <a:p>
            <a:r>
              <a:rPr lang="en-IN" sz="2000" dirty="0"/>
              <a:t>Works on </a:t>
            </a:r>
            <a:r>
              <a:rPr lang="en-IN" sz="2000" b="1" dirty="0"/>
              <a:t>3- fold model</a:t>
            </a:r>
            <a:r>
              <a:rPr lang="en-IN" sz="2000" dirty="0"/>
              <a:t>: Consumers, Restaurants, and Delivery Executives</a:t>
            </a:r>
          </a:p>
          <a:p>
            <a:pPr marL="0" indent="0">
              <a:buNone/>
            </a:pPr>
            <a:r>
              <a:rPr lang="en-IN" sz="2000" dirty="0"/>
              <a:t> </a:t>
            </a:r>
          </a:p>
          <a:p>
            <a:pPr>
              <a:buFont typeface="Wingdings" panose="05000000000000000000" pitchFamily="2" charset="2"/>
              <a:buChar char="Ø"/>
            </a:pPr>
            <a:r>
              <a:rPr lang="en-IN" sz="2000" dirty="0"/>
              <a:t>Inefficiency to cope with volumes</a:t>
            </a:r>
          </a:p>
          <a:p>
            <a:pPr>
              <a:buFont typeface="Wingdings" panose="05000000000000000000" pitchFamily="2" charset="2"/>
              <a:buChar char="Ø"/>
            </a:pPr>
            <a:r>
              <a:rPr lang="en-IN" sz="2000" dirty="0"/>
              <a:t>Competition with the Biggies and contemporaries</a:t>
            </a:r>
          </a:p>
          <a:p>
            <a:pPr>
              <a:buFont typeface="Wingdings" panose="05000000000000000000" pitchFamily="2" charset="2"/>
              <a:buChar char="Ø"/>
            </a:pPr>
            <a:r>
              <a:rPr lang="en-IN" sz="2000" dirty="0"/>
              <a:t>Dilemma over Logistics</a:t>
            </a:r>
          </a:p>
        </p:txBody>
      </p:sp>
    </p:spTree>
    <p:extLst>
      <p:ext uri="{BB962C8B-B14F-4D97-AF65-F5344CB8AC3E}">
        <p14:creationId xmlns:p14="http://schemas.microsoft.com/office/powerpoint/2010/main" val="2162687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7" name="Group 46">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48" name="Freeform: Shape 47">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48">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Rectangle 5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DA33371-10E4-2FEF-9A31-5480D876A2F9}"/>
              </a:ext>
            </a:extLst>
          </p:cNvPr>
          <p:cNvSpPr txBox="1"/>
          <p:nvPr/>
        </p:nvSpPr>
        <p:spPr>
          <a:xfrm>
            <a:off x="1974196" y="1128912"/>
            <a:ext cx="232756" cy="347146"/>
          </a:xfrm>
          <a:prstGeom prst="rect">
            <a:avLst/>
          </a:prstGeom>
          <a:noFill/>
        </p:spPr>
        <p:txBody>
          <a:bodyPr wrap="none" rtlCol="0">
            <a:spAutoFit/>
          </a:bodyPr>
          <a:lstStyle/>
          <a:p>
            <a:pPr defTabSz="841248">
              <a:spcAft>
                <a:spcPts val="600"/>
              </a:spcAft>
            </a:pPr>
            <a:r>
              <a:rPr lang="en-US" sz="1656" kern="1200">
                <a:solidFill>
                  <a:schemeClr val="tx1"/>
                </a:solidFill>
                <a:latin typeface="+mn-lt"/>
                <a:ea typeface="+mn-ea"/>
                <a:cs typeface="+mn-cs"/>
              </a:rPr>
              <a:t> </a:t>
            </a:r>
            <a:endParaRPr lang="en-US"/>
          </a:p>
        </p:txBody>
      </p:sp>
      <p:pic>
        <p:nvPicPr>
          <p:cNvPr id="2" name="Picture 1">
            <a:extLst>
              <a:ext uri="{FF2B5EF4-FFF2-40B4-BE49-F238E27FC236}">
                <a16:creationId xmlns:a16="http://schemas.microsoft.com/office/drawing/2014/main" id="{DE09EE3D-F68F-161C-A1FA-1670E37DBD5E}"/>
              </a:ext>
            </a:extLst>
          </p:cNvPr>
          <p:cNvPicPr>
            <a:picLocks noChangeAspect="1"/>
          </p:cNvPicPr>
          <p:nvPr/>
        </p:nvPicPr>
        <p:blipFill>
          <a:blip r:embed="rId3"/>
          <a:stretch>
            <a:fillRect/>
          </a:stretch>
        </p:blipFill>
        <p:spPr>
          <a:xfrm>
            <a:off x="6391201" y="2709952"/>
            <a:ext cx="1398451" cy="1398450"/>
          </a:xfrm>
          <a:prstGeom prst="rect">
            <a:avLst/>
          </a:prstGeom>
        </p:spPr>
      </p:pic>
      <p:pic>
        <p:nvPicPr>
          <p:cNvPr id="5" name="Picture 4">
            <a:extLst>
              <a:ext uri="{FF2B5EF4-FFF2-40B4-BE49-F238E27FC236}">
                <a16:creationId xmlns:a16="http://schemas.microsoft.com/office/drawing/2014/main" id="{678DCFDA-266A-10CD-7AA0-E9F7CD9C26B4}"/>
              </a:ext>
            </a:extLst>
          </p:cNvPr>
          <p:cNvPicPr>
            <a:picLocks noChangeAspect="1"/>
          </p:cNvPicPr>
          <p:nvPr/>
        </p:nvPicPr>
        <p:blipFill>
          <a:blip r:embed="rId4"/>
          <a:stretch>
            <a:fillRect/>
          </a:stretch>
        </p:blipFill>
        <p:spPr>
          <a:xfrm>
            <a:off x="3695649" y="3024907"/>
            <a:ext cx="1065787" cy="919369"/>
          </a:xfrm>
          <a:prstGeom prst="rect">
            <a:avLst/>
          </a:prstGeom>
        </p:spPr>
      </p:pic>
      <p:sp>
        <p:nvSpPr>
          <p:cNvPr id="6" name="TextBox 5">
            <a:extLst>
              <a:ext uri="{FF2B5EF4-FFF2-40B4-BE49-F238E27FC236}">
                <a16:creationId xmlns:a16="http://schemas.microsoft.com/office/drawing/2014/main" id="{0547EC59-E285-776A-A1A1-31FF6DFC9C9C}"/>
              </a:ext>
            </a:extLst>
          </p:cNvPr>
          <p:cNvSpPr txBox="1"/>
          <p:nvPr/>
        </p:nvSpPr>
        <p:spPr>
          <a:xfrm>
            <a:off x="857868" y="3227628"/>
            <a:ext cx="994739" cy="461665"/>
          </a:xfrm>
          <a:prstGeom prst="rect">
            <a:avLst/>
          </a:prstGeom>
          <a:noFill/>
        </p:spPr>
        <p:txBody>
          <a:bodyPr wrap="square" rtlCol="0">
            <a:spAutoFit/>
          </a:bodyPr>
          <a:lstStyle/>
          <a:p>
            <a:pPr algn="ctr" defTabSz="841248">
              <a:spcAft>
                <a:spcPts val="600"/>
              </a:spcAft>
            </a:pPr>
            <a:r>
              <a:rPr lang="en-IN" sz="1200" kern="1200" dirty="0">
                <a:solidFill>
                  <a:schemeClr val="tx1"/>
                </a:solidFill>
                <a:latin typeface="+mn-lt"/>
                <a:ea typeface="+mn-ea"/>
                <a:cs typeface="+mn-cs"/>
              </a:rPr>
              <a:t>Customer Orders Food </a:t>
            </a:r>
            <a:endParaRPr lang="en-IN" sz="1200" dirty="0"/>
          </a:p>
        </p:txBody>
      </p:sp>
      <p:pic>
        <p:nvPicPr>
          <p:cNvPr id="7" name="Picture 6">
            <a:extLst>
              <a:ext uri="{FF2B5EF4-FFF2-40B4-BE49-F238E27FC236}">
                <a16:creationId xmlns:a16="http://schemas.microsoft.com/office/drawing/2014/main" id="{E91C505E-C2F5-9FB2-E5F2-20408B54CE91}"/>
              </a:ext>
            </a:extLst>
          </p:cNvPr>
          <p:cNvPicPr>
            <a:picLocks noChangeAspect="1"/>
          </p:cNvPicPr>
          <p:nvPr/>
        </p:nvPicPr>
        <p:blipFill>
          <a:blip r:embed="rId5"/>
          <a:stretch>
            <a:fillRect/>
          </a:stretch>
        </p:blipFill>
        <p:spPr>
          <a:xfrm>
            <a:off x="2218173" y="2075906"/>
            <a:ext cx="1300683" cy="1300683"/>
          </a:xfrm>
          <a:prstGeom prst="rect">
            <a:avLst/>
          </a:prstGeom>
        </p:spPr>
      </p:pic>
      <p:sp>
        <p:nvSpPr>
          <p:cNvPr id="8" name="Arrow: Right 7">
            <a:extLst>
              <a:ext uri="{FF2B5EF4-FFF2-40B4-BE49-F238E27FC236}">
                <a16:creationId xmlns:a16="http://schemas.microsoft.com/office/drawing/2014/main" id="{A18133CB-5546-564B-603A-9190FE9272B4}"/>
              </a:ext>
            </a:extLst>
          </p:cNvPr>
          <p:cNvSpPr/>
          <p:nvPr/>
        </p:nvSpPr>
        <p:spPr>
          <a:xfrm>
            <a:off x="1941704" y="2481834"/>
            <a:ext cx="337277" cy="33616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6FDC48E7-21FC-EB0F-CD35-CA553FB96748}"/>
              </a:ext>
            </a:extLst>
          </p:cNvPr>
          <p:cNvSpPr txBox="1"/>
          <p:nvPr/>
        </p:nvSpPr>
        <p:spPr>
          <a:xfrm>
            <a:off x="2137895" y="3303450"/>
            <a:ext cx="1511077" cy="276999"/>
          </a:xfrm>
          <a:prstGeom prst="rect">
            <a:avLst/>
          </a:prstGeom>
          <a:noFill/>
        </p:spPr>
        <p:txBody>
          <a:bodyPr wrap="square" rtlCol="0">
            <a:spAutoFit/>
          </a:bodyPr>
          <a:lstStyle/>
          <a:p>
            <a:pPr algn="ctr" defTabSz="841248">
              <a:spcAft>
                <a:spcPts val="600"/>
              </a:spcAft>
            </a:pPr>
            <a:r>
              <a:rPr lang="en-IN" sz="1200" kern="1200" dirty="0">
                <a:solidFill>
                  <a:schemeClr val="tx1"/>
                </a:solidFill>
                <a:latin typeface="+mn-lt"/>
                <a:ea typeface="+mn-ea"/>
                <a:cs typeface="+mn-cs"/>
              </a:rPr>
              <a:t>Food is prepared</a:t>
            </a:r>
            <a:endParaRPr lang="en-IN" sz="1200" dirty="0"/>
          </a:p>
        </p:txBody>
      </p:sp>
      <p:sp>
        <p:nvSpPr>
          <p:cNvPr id="11" name="Arrow: Right 10">
            <a:extLst>
              <a:ext uri="{FF2B5EF4-FFF2-40B4-BE49-F238E27FC236}">
                <a16:creationId xmlns:a16="http://schemas.microsoft.com/office/drawing/2014/main" id="{933BC7EE-32AE-9D18-3F6D-24ADE0DB7D6F}"/>
              </a:ext>
            </a:extLst>
          </p:cNvPr>
          <p:cNvSpPr/>
          <p:nvPr/>
        </p:nvSpPr>
        <p:spPr>
          <a:xfrm rot="2359362">
            <a:off x="3781639" y="2838064"/>
            <a:ext cx="308788" cy="36718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 name="Picture 11">
            <a:extLst>
              <a:ext uri="{FF2B5EF4-FFF2-40B4-BE49-F238E27FC236}">
                <a16:creationId xmlns:a16="http://schemas.microsoft.com/office/drawing/2014/main" id="{F5C3900B-B7B7-B069-CC53-9E889770BEF0}"/>
              </a:ext>
            </a:extLst>
          </p:cNvPr>
          <p:cNvPicPr>
            <a:picLocks noChangeAspect="1"/>
          </p:cNvPicPr>
          <p:nvPr/>
        </p:nvPicPr>
        <p:blipFill>
          <a:blip r:embed="rId6"/>
          <a:stretch>
            <a:fillRect/>
          </a:stretch>
        </p:blipFill>
        <p:spPr>
          <a:xfrm>
            <a:off x="5211184" y="3048402"/>
            <a:ext cx="795054" cy="695827"/>
          </a:xfrm>
          <a:prstGeom prst="rect">
            <a:avLst/>
          </a:prstGeom>
        </p:spPr>
      </p:pic>
      <p:sp>
        <p:nvSpPr>
          <p:cNvPr id="13" name="Arrow: Right 12">
            <a:extLst>
              <a:ext uri="{FF2B5EF4-FFF2-40B4-BE49-F238E27FC236}">
                <a16:creationId xmlns:a16="http://schemas.microsoft.com/office/drawing/2014/main" id="{86B142C9-6A36-077B-58FB-AE39B763CE70}"/>
              </a:ext>
            </a:extLst>
          </p:cNvPr>
          <p:cNvSpPr/>
          <p:nvPr/>
        </p:nvSpPr>
        <p:spPr>
          <a:xfrm>
            <a:off x="4697774" y="3347758"/>
            <a:ext cx="339699" cy="363698"/>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p>
        </p:txBody>
      </p:sp>
      <p:sp>
        <p:nvSpPr>
          <p:cNvPr id="14" name="Arrow: Right 13">
            <a:extLst>
              <a:ext uri="{FF2B5EF4-FFF2-40B4-BE49-F238E27FC236}">
                <a16:creationId xmlns:a16="http://schemas.microsoft.com/office/drawing/2014/main" id="{1C6AAFB1-35B2-4D20-E547-634AEC3419AB}"/>
              </a:ext>
            </a:extLst>
          </p:cNvPr>
          <p:cNvSpPr/>
          <p:nvPr/>
        </p:nvSpPr>
        <p:spPr>
          <a:xfrm>
            <a:off x="6211044" y="3409177"/>
            <a:ext cx="297177" cy="302279"/>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p>
        </p:txBody>
      </p:sp>
      <p:pic>
        <p:nvPicPr>
          <p:cNvPr id="17" name="Picture 16">
            <a:extLst>
              <a:ext uri="{FF2B5EF4-FFF2-40B4-BE49-F238E27FC236}">
                <a16:creationId xmlns:a16="http://schemas.microsoft.com/office/drawing/2014/main" id="{39A07833-314A-2365-CC83-51209B42D614}"/>
              </a:ext>
            </a:extLst>
          </p:cNvPr>
          <p:cNvPicPr>
            <a:picLocks noChangeAspect="1"/>
          </p:cNvPicPr>
          <p:nvPr/>
        </p:nvPicPr>
        <p:blipFill>
          <a:blip r:embed="rId6"/>
          <a:stretch>
            <a:fillRect/>
          </a:stretch>
        </p:blipFill>
        <p:spPr>
          <a:xfrm>
            <a:off x="8072814" y="3048402"/>
            <a:ext cx="795054" cy="695827"/>
          </a:xfrm>
          <a:prstGeom prst="rect">
            <a:avLst/>
          </a:prstGeom>
        </p:spPr>
      </p:pic>
      <p:pic>
        <p:nvPicPr>
          <p:cNvPr id="18" name="Picture 17">
            <a:extLst>
              <a:ext uri="{FF2B5EF4-FFF2-40B4-BE49-F238E27FC236}">
                <a16:creationId xmlns:a16="http://schemas.microsoft.com/office/drawing/2014/main" id="{FDD7C126-F752-502B-C588-AE204D058226}"/>
              </a:ext>
            </a:extLst>
          </p:cNvPr>
          <p:cNvPicPr>
            <a:picLocks noChangeAspect="1"/>
          </p:cNvPicPr>
          <p:nvPr/>
        </p:nvPicPr>
        <p:blipFill>
          <a:blip r:embed="rId7"/>
          <a:stretch>
            <a:fillRect/>
          </a:stretch>
        </p:blipFill>
        <p:spPr>
          <a:xfrm>
            <a:off x="10341042" y="4106328"/>
            <a:ext cx="1065787" cy="979248"/>
          </a:xfrm>
          <a:prstGeom prst="rect">
            <a:avLst/>
          </a:prstGeom>
        </p:spPr>
      </p:pic>
      <p:pic>
        <p:nvPicPr>
          <p:cNvPr id="19" name="Picture 18">
            <a:extLst>
              <a:ext uri="{FF2B5EF4-FFF2-40B4-BE49-F238E27FC236}">
                <a16:creationId xmlns:a16="http://schemas.microsoft.com/office/drawing/2014/main" id="{CEC3FBF3-1924-3840-7C72-D90A9350AA4A}"/>
              </a:ext>
            </a:extLst>
          </p:cNvPr>
          <p:cNvPicPr>
            <a:picLocks noChangeAspect="1"/>
          </p:cNvPicPr>
          <p:nvPr/>
        </p:nvPicPr>
        <p:blipFill>
          <a:blip r:embed="rId4"/>
          <a:stretch>
            <a:fillRect/>
          </a:stretch>
        </p:blipFill>
        <p:spPr>
          <a:xfrm>
            <a:off x="9032832" y="4219154"/>
            <a:ext cx="1065787" cy="919369"/>
          </a:xfrm>
          <a:prstGeom prst="rect">
            <a:avLst/>
          </a:prstGeom>
        </p:spPr>
      </p:pic>
      <p:sp>
        <p:nvSpPr>
          <p:cNvPr id="20" name="Arrow: Right 19">
            <a:extLst>
              <a:ext uri="{FF2B5EF4-FFF2-40B4-BE49-F238E27FC236}">
                <a16:creationId xmlns:a16="http://schemas.microsoft.com/office/drawing/2014/main" id="{DEBF4AC5-C408-6A09-7D86-CF221F566F4B}"/>
              </a:ext>
            </a:extLst>
          </p:cNvPr>
          <p:cNvSpPr/>
          <p:nvPr/>
        </p:nvSpPr>
        <p:spPr>
          <a:xfrm>
            <a:off x="7650698" y="3441950"/>
            <a:ext cx="297177" cy="302279"/>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p>
        </p:txBody>
      </p:sp>
      <p:sp>
        <p:nvSpPr>
          <p:cNvPr id="21" name="Arrow: Right 20">
            <a:extLst>
              <a:ext uri="{FF2B5EF4-FFF2-40B4-BE49-F238E27FC236}">
                <a16:creationId xmlns:a16="http://schemas.microsoft.com/office/drawing/2014/main" id="{333FE722-4EDC-521D-D87B-3AF149923AD6}"/>
              </a:ext>
            </a:extLst>
          </p:cNvPr>
          <p:cNvSpPr/>
          <p:nvPr/>
        </p:nvSpPr>
        <p:spPr>
          <a:xfrm rot="2244065">
            <a:off x="9222429" y="3814761"/>
            <a:ext cx="296137" cy="307118"/>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p>
        </p:txBody>
      </p:sp>
      <p:sp>
        <p:nvSpPr>
          <p:cNvPr id="22" name="Arrow: Right 21">
            <a:extLst>
              <a:ext uri="{FF2B5EF4-FFF2-40B4-BE49-F238E27FC236}">
                <a16:creationId xmlns:a16="http://schemas.microsoft.com/office/drawing/2014/main" id="{3BCD4CBF-9AA4-11C6-2AEE-4AFDAF3D4E2F}"/>
              </a:ext>
            </a:extLst>
          </p:cNvPr>
          <p:cNvSpPr/>
          <p:nvPr/>
        </p:nvSpPr>
        <p:spPr>
          <a:xfrm>
            <a:off x="10051818" y="4527698"/>
            <a:ext cx="297177" cy="302279"/>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p>
        </p:txBody>
      </p:sp>
      <p:sp>
        <p:nvSpPr>
          <p:cNvPr id="27" name="TextBox 26">
            <a:extLst>
              <a:ext uri="{FF2B5EF4-FFF2-40B4-BE49-F238E27FC236}">
                <a16:creationId xmlns:a16="http://schemas.microsoft.com/office/drawing/2014/main" id="{2483499E-283A-1489-3D1D-FD986ABD901F}"/>
              </a:ext>
            </a:extLst>
          </p:cNvPr>
          <p:cNvSpPr txBox="1"/>
          <p:nvPr/>
        </p:nvSpPr>
        <p:spPr>
          <a:xfrm>
            <a:off x="3488105" y="3817614"/>
            <a:ext cx="1431352" cy="646331"/>
          </a:xfrm>
          <a:prstGeom prst="rect">
            <a:avLst/>
          </a:prstGeom>
          <a:noFill/>
        </p:spPr>
        <p:txBody>
          <a:bodyPr wrap="square" rtlCol="0">
            <a:spAutoFit/>
          </a:bodyPr>
          <a:lstStyle/>
          <a:p>
            <a:pPr algn="ctr" defTabSz="841248">
              <a:spcAft>
                <a:spcPts val="600"/>
              </a:spcAft>
            </a:pPr>
            <a:r>
              <a:rPr lang="en-GB" sz="1200" kern="1200" dirty="0">
                <a:solidFill>
                  <a:schemeClr val="tx1"/>
                </a:solidFill>
                <a:latin typeface="+mn-lt"/>
                <a:ea typeface="+mn-ea"/>
                <a:cs typeface="+mn-cs"/>
              </a:rPr>
              <a:t>Delivery Executive picks up the order from the restaurant</a:t>
            </a:r>
            <a:endParaRPr lang="en-IN" sz="1200" dirty="0"/>
          </a:p>
        </p:txBody>
      </p:sp>
      <p:sp>
        <p:nvSpPr>
          <p:cNvPr id="28" name="TextBox 27">
            <a:extLst>
              <a:ext uri="{FF2B5EF4-FFF2-40B4-BE49-F238E27FC236}">
                <a16:creationId xmlns:a16="http://schemas.microsoft.com/office/drawing/2014/main" id="{A0F1994C-9F56-57B2-3D7A-CB8F5F4F7602}"/>
              </a:ext>
            </a:extLst>
          </p:cNvPr>
          <p:cNvSpPr txBox="1"/>
          <p:nvPr/>
        </p:nvSpPr>
        <p:spPr>
          <a:xfrm>
            <a:off x="4936753" y="3818839"/>
            <a:ext cx="1431352" cy="646331"/>
          </a:xfrm>
          <a:prstGeom prst="rect">
            <a:avLst/>
          </a:prstGeom>
          <a:noFill/>
        </p:spPr>
        <p:txBody>
          <a:bodyPr wrap="square" rtlCol="0">
            <a:spAutoFit/>
          </a:bodyPr>
          <a:lstStyle/>
          <a:p>
            <a:pPr algn="ctr" defTabSz="841248">
              <a:spcAft>
                <a:spcPts val="600"/>
              </a:spcAft>
            </a:pPr>
            <a:r>
              <a:rPr lang="en-GB" sz="1200" kern="1200" dirty="0">
                <a:solidFill>
                  <a:schemeClr val="tx1"/>
                </a:solidFill>
                <a:latin typeface="+mn-lt"/>
                <a:ea typeface="+mn-ea"/>
                <a:cs typeface="+mn-cs"/>
              </a:rPr>
              <a:t>Order arrives at the closest hub from the restaurant</a:t>
            </a:r>
            <a:endParaRPr lang="en-IN" sz="1200" dirty="0"/>
          </a:p>
        </p:txBody>
      </p:sp>
      <p:sp>
        <p:nvSpPr>
          <p:cNvPr id="29" name="TextBox 28">
            <a:extLst>
              <a:ext uri="{FF2B5EF4-FFF2-40B4-BE49-F238E27FC236}">
                <a16:creationId xmlns:a16="http://schemas.microsoft.com/office/drawing/2014/main" id="{AF22F3FB-9DCF-F266-9615-F95D394AC73B}"/>
              </a:ext>
            </a:extLst>
          </p:cNvPr>
          <p:cNvSpPr txBox="1"/>
          <p:nvPr/>
        </p:nvSpPr>
        <p:spPr>
          <a:xfrm>
            <a:off x="6455443" y="3854916"/>
            <a:ext cx="1319717" cy="461665"/>
          </a:xfrm>
          <a:prstGeom prst="rect">
            <a:avLst/>
          </a:prstGeom>
          <a:noFill/>
        </p:spPr>
        <p:txBody>
          <a:bodyPr wrap="square" rtlCol="0">
            <a:spAutoFit/>
          </a:bodyPr>
          <a:lstStyle/>
          <a:p>
            <a:pPr algn="ctr" defTabSz="841248">
              <a:spcAft>
                <a:spcPts val="600"/>
              </a:spcAft>
            </a:pPr>
            <a:r>
              <a:rPr lang="en-IN" sz="1200" kern="1200" dirty="0">
                <a:solidFill>
                  <a:schemeClr val="tx1"/>
                </a:solidFill>
                <a:latin typeface="+mn-lt"/>
                <a:ea typeface="+mn-ea"/>
                <a:cs typeface="+mn-cs"/>
              </a:rPr>
              <a:t>Drone Dispatched from the hub</a:t>
            </a:r>
            <a:endParaRPr lang="en-IN" sz="1200" dirty="0"/>
          </a:p>
        </p:txBody>
      </p:sp>
      <p:sp>
        <p:nvSpPr>
          <p:cNvPr id="30" name="TextBox 29">
            <a:extLst>
              <a:ext uri="{FF2B5EF4-FFF2-40B4-BE49-F238E27FC236}">
                <a16:creationId xmlns:a16="http://schemas.microsoft.com/office/drawing/2014/main" id="{6F13749A-EE0A-3F33-1138-B42C79C5F3FD}"/>
              </a:ext>
            </a:extLst>
          </p:cNvPr>
          <p:cNvSpPr txBox="1"/>
          <p:nvPr/>
        </p:nvSpPr>
        <p:spPr>
          <a:xfrm>
            <a:off x="7837204" y="3854916"/>
            <a:ext cx="1357975" cy="830997"/>
          </a:xfrm>
          <a:prstGeom prst="rect">
            <a:avLst/>
          </a:prstGeom>
          <a:noFill/>
        </p:spPr>
        <p:txBody>
          <a:bodyPr wrap="square" rtlCol="0">
            <a:spAutoFit/>
          </a:bodyPr>
          <a:lstStyle/>
          <a:p>
            <a:pPr algn="ctr" defTabSz="841248">
              <a:spcAft>
                <a:spcPts val="600"/>
              </a:spcAft>
            </a:pPr>
            <a:r>
              <a:rPr lang="en-GB" sz="1200" kern="1200" dirty="0">
                <a:solidFill>
                  <a:schemeClr val="tx1"/>
                </a:solidFill>
                <a:latin typeface="+mn-lt"/>
                <a:ea typeface="+mn-ea"/>
                <a:cs typeface="+mn-cs"/>
              </a:rPr>
              <a:t>Order arrives at the closest hub from the customer’s house</a:t>
            </a:r>
            <a:endParaRPr lang="en-IN" sz="1200" dirty="0"/>
          </a:p>
        </p:txBody>
      </p:sp>
      <p:sp>
        <p:nvSpPr>
          <p:cNvPr id="31" name="TextBox 30">
            <a:extLst>
              <a:ext uri="{FF2B5EF4-FFF2-40B4-BE49-F238E27FC236}">
                <a16:creationId xmlns:a16="http://schemas.microsoft.com/office/drawing/2014/main" id="{993F57BA-24B6-C6D8-EEBB-BA9EA9E428BD}"/>
              </a:ext>
            </a:extLst>
          </p:cNvPr>
          <p:cNvSpPr txBox="1"/>
          <p:nvPr/>
        </p:nvSpPr>
        <p:spPr>
          <a:xfrm>
            <a:off x="8745436" y="5015851"/>
            <a:ext cx="1357975" cy="646331"/>
          </a:xfrm>
          <a:prstGeom prst="rect">
            <a:avLst/>
          </a:prstGeom>
          <a:noFill/>
        </p:spPr>
        <p:txBody>
          <a:bodyPr wrap="square" rtlCol="0">
            <a:spAutoFit/>
          </a:bodyPr>
          <a:lstStyle/>
          <a:p>
            <a:pPr algn="ctr" defTabSz="841248">
              <a:spcAft>
                <a:spcPts val="600"/>
              </a:spcAft>
            </a:pPr>
            <a:r>
              <a:rPr lang="en-IN" sz="1200" kern="1200" dirty="0">
                <a:solidFill>
                  <a:schemeClr val="tx1"/>
                </a:solidFill>
                <a:latin typeface="+mn-lt"/>
                <a:ea typeface="+mn-ea"/>
                <a:cs typeface="+mn-cs"/>
              </a:rPr>
              <a:t>Delivery Executive picks the order from the hub</a:t>
            </a:r>
            <a:endParaRPr lang="en-IN" sz="1200" dirty="0"/>
          </a:p>
        </p:txBody>
      </p:sp>
      <p:sp>
        <p:nvSpPr>
          <p:cNvPr id="32" name="TextBox 31">
            <a:extLst>
              <a:ext uri="{FF2B5EF4-FFF2-40B4-BE49-F238E27FC236}">
                <a16:creationId xmlns:a16="http://schemas.microsoft.com/office/drawing/2014/main" id="{034179EB-AC35-7E52-0ABD-06EA442B4A4F}"/>
              </a:ext>
            </a:extLst>
          </p:cNvPr>
          <p:cNvSpPr txBox="1"/>
          <p:nvPr/>
        </p:nvSpPr>
        <p:spPr>
          <a:xfrm>
            <a:off x="10137703" y="5015851"/>
            <a:ext cx="1472464" cy="646331"/>
          </a:xfrm>
          <a:prstGeom prst="rect">
            <a:avLst/>
          </a:prstGeom>
          <a:noFill/>
        </p:spPr>
        <p:txBody>
          <a:bodyPr wrap="square" rtlCol="0">
            <a:spAutoFit/>
          </a:bodyPr>
          <a:lstStyle/>
          <a:p>
            <a:pPr algn="ctr" defTabSz="841248">
              <a:spcAft>
                <a:spcPts val="600"/>
              </a:spcAft>
            </a:pPr>
            <a:r>
              <a:rPr lang="en-IN" sz="1200" kern="1200" dirty="0">
                <a:solidFill>
                  <a:schemeClr val="tx1"/>
                </a:solidFill>
                <a:latin typeface="+mn-lt"/>
                <a:ea typeface="+mn-ea"/>
                <a:cs typeface="+mn-cs"/>
              </a:rPr>
              <a:t>Food is delivered to the customer by the delivery executive</a:t>
            </a:r>
            <a:endParaRPr lang="en-IN" sz="1200" dirty="0"/>
          </a:p>
        </p:txBody>
      </p:sp>
      <p:pic>
        <p:nvPicPr>
          <p:cNvPr id="38" name="Picture 37">
            <a:extLst>
              <a:ext uri="{FF2B5EF4-FFF2-40B4-BE49-F238E27FC236}">
                <a16:creationId xmlns:a16="http://schemas.microsoft.com/office/drawing/2014/main" id="{0A2F47B4-AEE7-D3F6-AFE6-EEE4C8A54B37}"/>
              </a:ext>
            </a:extLst>
          </p:cNvPr>
          <p:cNvPicPr>
            <a:picLocks noChangeAspect="1"/>
          </p:cNvPicPr>
          <p:nvPr/>
        </p:nvPicPr>
        <p:blipFill>
          <a:blip r:embed="rId8"/>
          <a:stretch>
            <a:fillRect/>
          </a:stretch>
        </p:blipFill>
        <p:spPr>
          <a:xfrm>
            <a:off x="643467" y="2166221"/>
            <a:ext cx="1238305" cy="936070"/>
          </a:xfrm>
          <a:prstGeom prst="rect">
            <a:avLst/>
          </a:prstGeom>
        </p:spPr>
      </p:pic>
      <p:sp>
        <p:nvSpPr>
          <p:cNvPr id="40" name="TextBox 39">
            <a:extLst>
              <a:ext uri="{FF2B5EF4-FFF2-40B4-BE49-F238E27FC236}">
                <a16:creationId xmlns:a16="http://schemas.microsoft.com/office/drawing/2014/main" id="{3FC86885-B5D9-A083-3F39-0E0870AAF995}"/>
              </a:ext>
            </a:extLst>
          </p:cNvPr>
          <p:cNvSpPr txBox="1"/>
          <p:nvPr/>
        </p:nvSpPr>
        <p:spPr>
          <a:xfrm>
            <a:off x="7083188" y="757069"/>
            <a:ext cx="3590997" cy="861774"/>
          </a:xfrm>
          <a:prstGeom prst="rect">
            <a:avLst/>
          </a:prstGeom>
          <a:noFill/>
        </p:spPr>
        <p:txBody>
          <a:bodyPr wrap="square">
            <a:spAutoFit/>
          </a:bodyPr>
          <a:lstStyle/>
          <a:p>
            <a:pPr defTabSz="841248">
              <a:spcAft>
                <a:spcPts val="600"/>
              </a:spcAft>
            </a:pPr>
            <a:r>
              <a:rPr lang="en-US" sz="5000" kern="1200" dirty="0">
                <a:solidFill>
                  <a:schemeClr val="tx1"/>
                </a:solidFill>
                <a:latin typeface="+mj-lt"/>
                <a:ea typeface="+mn-ea"/>
                <a:cs typeface="+mn-cs"/>
              </a:rPr>
              <a:t>Supply Chain</a:t>
            </a:r>
            <a:endParaRPr lang="en-US" sz="5000" dirty="0">
              <a:latin typeface="+mj-lt"/>
            </a:endParaRPr>
          </a:p>
        </p:txBody>
      </p:sp>
    </p:spTree>
    <p:extLst>
      <p:ext uri="{BB962C8B-B14F-4D97-AF65-F5344CB8AC3E}">
        <p14:creationId xmlns:p14="http://schemas.microsoft.com/office/powerpoint/2010/main" val="3260637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6E3EB1-7704-EEDC-C00C-DF527EB8838C}"/>
              </a:ext>
            </a:extLst>
          </p:cNvPr>
          <p:cNvSpPr txBox="1"/>
          <p:nvPr/>
        </p:nvSpPr>
        <p:spPr>
          <a:xfrm>
            <a:off x="1130102" y="443232"/>
            <a:ext cx="7368209" cy="861774"/>
          </a:xfrm>
          <a:prstGeom prst="rect">
            <a:avLst/>
          </a:prstGeom>
          <a:noFill/>
        </p:spPr>
        <p:txBody>
          <a:bodyPr wrap="square" rtlCol="0">
            <a:spAutoFit/>
          </a:bodyPr>
          <a:lstStyle/>
          <a:p>
            <a:r>
              <a:rPr lang="en-US" sz="5000" dirty="0">
                <a:latin typeface="+mj-lt"/>
              </a:rPr>
              <a:t>Process</a:t>
            </a:r>
          </a:p>
        </p:txBody>
      </p:sp>
      <p:graphicFrame>
        <p:nvGraphicFramePr>
          <p:cNvPr id="6" name="TextBox 2">
            <a:extLst>
              <a:ext uri="{FF2B5EF4-FFF2-40B4-BE49-F238E27FC236}">
                <a16:creationId xmlns:a16="http://schemas.microsoft.com/office/drawing/2014/main" id="{3A050031-37F6-3BCA-93BE-9D4B6B50FC1D}"/>
              </a:ext>
            </a:extLst>
          </p:cNvPr>
          <p:cNvGraphicFramePr/>
          <p:nvPr>
            <p:extLst>
              <p:ext uri="{D42A27DB-BD31-4B8C-83A1-F6EECF244321}">
                <p14:modId xmlns:p14="http://schemas.microsoft.com/office/powerpoint/2010/main" val="3076088205"/>
              </p:ext>
            </p:extLst>
          </p:nvPr>
        </p:nvGraphicFramePr>
        <p:xfrm>
          <a:off x="1126435" y="1495483"/>
          <a:ext cx="9939129" cy="48936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111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ight Triangle 35">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C37E9D4B-7BFA-4D10-B666-547BAC4994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A8412FF2-6DA4-F533-B40C-37EC467DED92}"/>
              </a:ext>
            </a:extLst>
          </p:cNvPr>
          <p:cNvSpPr/>
          <p:nvPr/>
        </p:nvSpPr>
        <p:spPr>
          <a:xfrm>
            <a:off x="1677825" y="2242539"/>
            <a:ext cx="1721768" cy="3870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58368">
              <a:spcAft>
                <a:spcPts val="600"/>
              </a:spcAft>
            </a:pPr>
            <a:r>
              <a:rPr lang="en-US" sz="1296" kern="1200">
                <a:solidFill>
                  <a:schemeClr val="lt1"/>
                </a:solidFill>
                <a:latin typeface="+mn-lt"/>
                <a:ea typeface="+mn-ea"/>
                <a:cs typeface="+mn-cs"/>
              </a:rPr>
              <a:t>Customer</a:t>
            </a:r>
            <a:endParaRPr lang="en-US"/>
          </a:p>
        </p:txBody>
      </p:sp>
      <p:sp>
        <p:nvSpPr>
          <p:cNvPr id="3" name="Rectangle 2">
            <a:extLst>
              <a:ext uri="{FF2B5EF4-FFF2-40B4-BE49-F238E27FC236}">
                <a16:creationId xmlns:a16="http://schemas.microsoft.com/office/drawing/2014/main" id="{44397FE4-C32A-C8C6-EEC2-46686450CBFF}"/>
              </a:ext>
            </a:extLst>
          </p:cNvPr>
          <p:cNvSpPr/>
          <p:nvPr/>
        </p:nvSpPr>
        <p:spPr>
          <a:xfrm>
            <a:off x="3829867" y="1506894"/>
            <a:ext cx="1721768" cy="5100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58368">
              <a:spcAft>
                <a:spcPts val="600"/>
              </a:spcAft>
            </a:pPr>
            <a:r>
              <a:rPr lang="en-US" sz="1296" kern="1200" dirty="0">
                <a:solidFill>
                  <a:schemeClr val="lt1"/>
                </a:solidFill>
                <a:latin typeface="+mn-lt"/>
                <a:ea typeface="+mn-ea"/>
                <a:cs typeface="+mn-cs"/>
              </a:rPr>
              <a:t>Swiggy</a:t>
            </a:r>
            <a:endParaRPr lang="en-US" dirty="0"/>
          </a:p>
        </p:txBody>
      </p:sp>
      <p:sp>
        <p:nvSpPr>
          <p:cNvPr id="4" name="Rectangle 3">
            <a:extLst>
              <a:ext uri="{FF2B5EF4-FFF2-40B4-BE49-F238E27FC236}">
                <a16:creationId xmlns:a16="http://schemas.microsoft.com/office/drawing/2014/main" id="{CB0C412A-A3FF-8072-E3B9-633CCD8118A2}"/>
              </a:ext>
            </a:extLst>
          </p:cNvPr>
          <p:cNvSpPr/>
          <p:nvPr/>
        </p:nvSpPr>
        <p:spPr>
          <a:xfrm>
            <a:off x="5952855" y="2245135"/>
            <a:ext cx="1721768" cy="3870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58368">
              <a:spcAft>
                <a:spcPts val="600"/>
              </a:spcAft>
            </a:pPr>
            <a:r>
              <a:rPr lang="en-US" sz="1296" kern="1200">
                <a:solidFill>
                  <a:schemeClr val="lt1"/>
                </a:solidFill>
                <a:latin typeface="+mn-lt"/>
                <a:ea typeface="+mn-ea"/>
                <a:cs typeface="+mn-cs"/>
              </a:rPr>
              <a:t>Restaurant</a:t>
            </a:r>
            <a:endParaRPr lang="en-US"/>
          </a:p>
        </p:txBody>
      </p:sp>
      <p:sp>
        <p:nvSpPr>
          <p:cNvPr id="5" name="Rectangle 4">
            <a:extLst>
              <a:ext uri="{FF2B5EF4-FFF2-40B4-BE49-F238E27FC236}">
                <a16:creationId xmlns:a16="http://schemas.microsoft.com/office/drawing/2014/main" id="{64392130-F96D-4648-2021-5D6321E6471D}"/>
              </a:ext>
            </a:extLst>
          </p:cNvPr>
          <p:cNvSpPr/>
          <p:nvPr/>
        </p:nvSpPr>
        <p:spPr>
          <a:xfrm>
            <a:off x="1677825" y="4312987"/>
            <a:ext cx="1721768" cy="4450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58368">
              <a:spcAft>
                <a:spcPts val="600"/>
              </a:spcAft>
            </a:pPr>
            <a:r>
              <a:rPr lang="en-US" sz="1296" kern="1200" dirty="0">
                <a:solidFill>
                  <a:schemeClr val="lt1"/>
                </a:solidFill>
                <a:latin typeface="+mn-lt"/>
                <a:ea typeface="+mn-ea"/>
                <a:cs typeface="+mn-cs"/>
              </a:rPr>
              <a:t>Swiggy Pod 2</a:t>
            </a:r>
            <a:endParaRPr lang="en-US" dirty="0"/>
          </a:p>
        </p:txBody>
      </p:sp>
      <p:sp>
        <p:nvSpPr>
          <p:cNvPr id="6" name="Rectangle 5">
            <a:extLst>
              <a:ext uri="{FF2B5EF4-FFF2-40B4-BE49-F238E27FC236}">
                <a16:creationId xmlns:a16="http://schemas.microsoft.com/office/drawing/2014/main" id="{9C293971-ABC3-D170-134A-C72603089128}"/>
              </a:ext>
            </a:extLst>
          </p:cNvPr>
          <p:cNvSpPr/>
          <p:nvPr/>
        </p:nvSpPr>
        <p:spPr>
          <a:xfrm>
            <a:off x="6987104" y="3262115"/>
            <a:ext cx="1721768" cy="5100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58368">
              <a:spcAft>
                <a:spcPts val="600"/>
              </a:spcAft>
            </a:pPr>
            <a:r>
              <a:rPr lang="en-US" sz="1296" kern="1200">
                <a:solidFill>
                  <a:schemeClr val="lt1"/>
                </a:solidFill>
                <a:latin typeface="+mn-lt"/>
                <a:ea typeface="+mn-ea"/>
                <a:cs typeface="+mn-cs"/>
              </a:rPr>
              <a:t>Delivery Executive 1</a:t>
            </a:r>
            <a:endParaRPr lang="en-US"/>
          </a:p>
        </p:txBody>
      </p:sp>
      <p:cxnSp>
        <p:nvCxnSpPr>
          <p:cNvPr id="8" name="Straight Arrow Connector 7">
            <a:extLst>
              <a:ext uri="{FF2B5EF4-FFF2-40B4-BE49-F238E27FC236}">
                <a16:creationId xmlns:a16="http://schemas.microsoft.com/office/drawing/2014/main" id="{B48F14E0-D4D5-7CC7-2981-AD029FFB82B7}"/>
              </a:ext>
            </a:extLst>
          </p:cNvPr>
          <p:cNvCxnSpPr>
            <a:cxnSpLocks/>
          </p:cNvCxnSpPr>
          <p:nvPr/>
        </p:nvCxnSpPr>
        <p:spPr>
          <a:xfrm flipV="1">
            <a:off x="2888377" y="1805116"/>
            <a:ext cx="787953" cy="3482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D821139-1F10-777E-224A-C69F29C7C4FB}"/>
              </a:ext>
            </a:extLst>
          </p:cNvPr>
          <p:cNvSpPr txBox="1"/>
          <p:nvPr/>
        </p:nvSpPr>
        <p:spPr>
          <a:xfrm>
            <a:off x="2734840" y="1748068"/>
            <a:ext cx="555921" cy="291747"/>
          </a:xfrm>
          <a:prstGeom prst="rect">
            <a:avLst/>
          </a:prstGeom>
          <a:noFill/>
        </p:spPr>
        <p:txBody>
          <a:bodyPr wrap="none" rtlCol="0">
            <a:spAutoFit/>
          </a:bodyPr>
          <a:lstStyle/>
          <a:p>
            <a:pPr defTabSz="658368">
              <a:spcAft>
                <a:spcPts val="600"/>
              </a:spcAft>
            </a:pPr>
            <a:r>
              <a:rPr lang="en-US" sz="1296" kern="1200">
                <a:solidFill>
                  <a:schemeClr val="tx1"/>
                </a:solidFill>
                <a:latin typeface="+mn-lt"/>
                <a:ea typeface="+mn-ea"/>
                <a:cs typeface="+mn-cs"/>
              </a:rPr>
              <a:t>order</a:t>
            </a:r>
            <a:endParaRPr lang="en-US"/>
          </a:p>
        </p:txBody>
      </p:sp>
      <p:cxnSp>
        <p:nvCxnSpPr>
          <p:cNvPr id="11" name="Straight Arrow Connector 10">
            <a:extLst>
              <a:ext uri="{FF2B5EF4-FFF2-40B4-BE49-F238E27FC236}">
                <a16:creationId xmlns:a16="http://schemas.microsoft.com/office/drawing/2014/main" id="{CB7D010A-6C4C-FE9B-9F47-3AE53B8063F7}"/>
              </a:ext>
            </a:extLst>
          </p:cNvPr>
          <p:cNvCxnSpPr>
            <a:cxnSpLocks/>
          </p:cNvCxnSpPr>
          <p:nvPr/>
        </p:nvCxnSpPr>
        <p:spPr>
          <a:xfrm>
            <a:off x="5644232" y="1761209"/>
            <a:ext cx="798686" cy="429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D879D76-AA93-DF12-BFA7-C57B833919F8}"/>
              </a:ext>
            </a:extLst>
          </p:cNvPr>
          <p:cNvSpPr txBox="1"/>
          <p:nvPr/>
        </p:nvSpPr>
        <p:spPr>
          <a:xfrm>
            <a:off x="6046944" y="1748068"/>
            <a:ext cx="555921" cy="291747"/>
          </a:xfrm>
          <a:prstGeom prst="rect">
            <a:avLst/>
          </a:prstGeom>
          <a:noFill/>
        </p:spPr>
        <p:txBody>
          <a:bodyPr wrap="none" rtlCol="0">
            <a:spAutoFit/>
          </a:bodyPr>
          <a:lstStyle/>
          <a:p>
            <a:pPr defTabSz="658368">
              <a:spcAft>
                <a:spcPts val="600"/>
              </a:spcAft>
            </a:pPr>
            <a:r>
              <a:rPr lang="en-US" sz="1296" kern="1200">
                <a:solidFill>
                  <a:schemeClr val="tx1"/>
                </a:solidFill>
                <a:latin typeface="+mn-lt"/>
                <a:ea typeface="+mn-ea"/>
                <a:cs typeface="+mn-cs"/>
              </a:rPr>
              <a:t>order</a:t>
            </a:r>
            <a:endParaRPr lang="en-US"/>
          </a:p>
        </p:txBody>
      </p:sp>
      <p:sp>
        <p:nvSpPr>
          <p:cNvPr id="13" name="Rectangle 12">
            <a:extLst>
              <a:ext uri="{FF2B5EF4-FFF2-40B4-BE49-F238E27FC236}">
                <a16:creationId xmlns:a16="http://schemas.microsoft.com/office/drawing/2014/main" id="{8AD3C8FE-72DE-B935-0F1D-A9E2605080B6}"/>
              </a:ext>
            </a:extLst>
          </p:cNvPr>
          <p:cNvSpPr/>
          <p:nvPr/>
        </p:nvSpPr>
        <p:spPr>
          <a:xfrm>
            <a:off x="3790067" y="4864451"/>
            <a:ext cx="1721768" cy="4450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58368">
              <a:spcAft>
                <a:spcPts val="600"/>
              </a:spcAft>
            </a:pPr>
            <a:r>
              <a:rPr lang="en-US" sz="1296" kern="1200">
                <a:solidFill>
                  <a:schemeClr val="lt1"/>
                </a:solidFill>
                <a:latin typeface="+mn-lt"/>
                <a:ea typeface="+mn-ea"/>
                <a:cs typeface="+mn-cs"/>
              </a:rPr>
              <a:t>Drone</a:t>
            </a:r>
            <a:endParaRPr lang="en-US"/>
          </a:p>
        </p:txBody>
      </p:sp>
      <p:sp>
        <p:nvSpPr>
          <p:cNvPr id="14" name="Rectangle 13">
            <a:extLst>
              <a:ext uri="{FF2B5EF4-FFF2-40B4-BE49-F238E27FC236}">
                <a16:creationId xmlns:a16="http://schemas.microsoft.com/office/drawing/2014/main" id="{D6C0ED5E-1DA5-6CBA-C642-5EA4D82967D4}"/>
              </a:ext>
            </a:extLst>
          </p:cNvPr>
          <p:cNvSpPr/>
          <p:nvPr/>
        </p:nvSpPr>
        <p:spPr>
          <a:xfrm>
            <a:off x="5952855" y="4312987"/>
            <a:ext cx="1721768" cy="4450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58368">
              <a:spcAft>
                <a:spcPts val="600"/>
              </a:spcAft>
            </a:pPr>
            <a:r>
              <a:rPr lang="en-US" sz="1296" kern="1200" dirty="0">
                <a:solidFill>
                  <a:schemeClr val="lt1"/>
                </a:solidFill>
                <a:latin typeface="+mn-lt"/>
                <a:ea typeface="+mn-ea"/>
                <a:cs typeface="+mn-cs"/>
              </a:rPr>
              <a:t>Swiggy Pod 1</a:t>
            </a:r>
            <a:endParaRPr lang="en-US" dirty="0"/>
          </a:p>
        </p:txBody>
      </p:sp>
      <p:sp>
        <p:nvSpPr>
          <p:cNvPr id="15" name="Rectangle 14">
            <a:extLst>
              <a:ext uri="{FF2B5EF4-FFF2-40B4-BE49-F238E27FC236}">
                <a16:creationId xmlns:a16="http://schemas.microsoft.com/office/drawing/2014/main" id="{423DCFC3-6A16-B6DC-939C-B9F426FF5521}"/>
              </a:ext>
            </a:extLst>
          </p:cNvPr>
          <p:cNvSpPr/>
          <p:nvPr/>
        </p:nvSpPr>
        <p:spPr>
          <a:xfrm>
            <a:off x="962163" y="3242225"/>
            <a:ext cx="1721768" cy="5094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58368">
              <a:spcAft>
                <a:spcPts val="600"/>
              </a:spcAft>
            </a:pPr>
            <a:r>
              <a:rPr lang="en-US" sz="1296" kern="1200">
                <a:solidFill>
                  <a:schemeClr val="lt1"/>
                </a:solidFill>
                <a:latin typeface="+mn-lt"/>
                <a:ea typeface="+mn-ea"/>
                <a:cs typeface="+mn-cs"/>
              </a:rPr>
              <a:t>Delivery Executive 2</a:t>
            </a:r>
            <a:endParaRPr lang="en-US"/>
          </a:p>
        </p:txBody>
      </p:sp>
      <p:cxnSp>
        <p:nvCxnSpPr>
          <p:cNvPr id="19" name="Straight Arrow Connector 18">
            <a:extLst>
              <a:ext uri="{FF2B5EF4-FFF2-40B4-BE49-F238E27FC236}">
                <a16:creationId xmlns:a16="http://schemas.microsoft.com/office/drawing/2014/main" id="{5BB60DA3-1FEF-37D8-0E8E-71CD96B0708F}"/>
              </a:ext>
            </a:extLst>
          </p:cNvPr>
          <p:cNvCxnSpPr>
            <a:cxnSpLocks/>
          </p:cNvCxnSpPr>
          <p:nvPr/>
        </p:nvCxnSpPr>
        <p:spPr>
          <a:xfrm>
            <a:off x="6972187" y="2711122"/>
            <a:ext cx="754717" cy="4797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7792BE5-CCAA-9C37-A614-C2160BD2AAF0}"/>
              </a:ext>
            </a:extLst>
          </p:cNvPr>
          <p:cNvCxnSpPr>
            <a:cxnSpLocks/>
          </p:cNvCxnSpPr>
          <p:nvPr/>
        </p:nvCxnSpPr>
        <p:spPr>
          <a:xfrm flipV="1">
            <a:off x="1841111" y="2733662"/>
            <a:ext cx="590035" cy="457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1EA825B-94EA-D311-8C1B-165BAEAA0706}"/>
              </a:ext>
            </a:extLst>
          </p:cNvPr>
          <p:cNvCxnSpPr>
            <a:cxnSpLocks/>
          </p:cNvCxnSpPr>
          <p:nvPr/>
        </p:nvCxnSpPr>
        <p:spPr>
          <a:xfrm flipH="1" flipV="1">
            <a:off x="2837568" y="4864451"/>
            <a:ext cx="820103" cy="314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A9CC0A7-74CB-5035-278E-4B143FB01701}"/>
              </a:ext>
            </a:extLst>
          </p:cNvPr>
          <p:cNvCxnSpPr>
            <a:cxnSpLocks/>
          </p:cNvCxnSpPr>
          <p:nvPr/>
        </p:nvCxnSpPr>
        <p:spPr>
          <a:xfrm flipH="1">
            <a:off x="7034726" y="3876390"/>
            <a:ext cx="674598" cy="312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01D24C4-B6F9-6637-B120-30594D4A8EF6}"/>
              </a:ext>
            </a:extLst>
          </p:cNvPr>
          <p:cNvCxnSpPr>
            <a:cxnSpLocks/>
          </p:cNvCxnSpPr>
          <p:nvPr/>
        </p:nvCxnSpPr>
        <p:spPr>
          <a:xfrm flipH="1">
            <a:off x="5644232" y="4882659"/>
            <a:ext cx="798686" cy="204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65C3BF9-3892-7AE3-EF69-7179285ACB2B}"/>
              </a:ext>
            </a:extLst>
          </p:cNvPr>
          <p:cNvCxnSpPr>
            <a:cxnSpLocks/>
          </p:cNvCxnSpPr>
          <p:nvPr/>
        </p:nvCxnSpPr>
        <p:spPr>
          <a:xfrm>
            <a:off x="7526985" y="3265920"/>
            <a:ext cx="399838" cy="3988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4FC28F9-D8BD-F576-1EF4-F6F5213749BE}"/>
              </a:ext>
            </a:extLst>
          </p:cNvPr>
          <p:cNvCxnSpPr>
            <a:cxnSpLocks/>
          </p:cNvCxnSpPr>
          <p:nvPr/>
        </p:nvCxnSpPr>
        <p:spPr>
          <a:xfrm flipH="1" flipV="1">
            <a:off x="1841111" y="3781431"/>
            <a:ext cx="471152" cy="4069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DE0BEE8B-A559-AEA9-58A3-38BEE701A416}"/>
              </a:ext>
            </a:extLst>
          </p:cNvPr>
          <p:cNvSpPr txBox="1"/>
          <p:nvPr/>
        </p:nvSpPr>
        <p:spPr>
          <a:xfrm>
            <a:off x="8169932" y="829994"/>
            <a:ext cx="2943545" cy="861774"/>
          </a:xfrm>
          <a:prstGeom prst="rect">
            <a:avLst/>
          </a:prstGeom>
          <a:noFill/>
        </p:spPr>
        <p:txBody>
          <a:bodyPr wrap="square" rtlCol="0">
            <a:spAutoFit/>
          </a:bodyPr>
          <a:lstStyle/>
          <a:p>
            <a:r>
              <a:rPr lang="en-US" sz="5000" dirty="0">
                <a:latin typeface="+mj-lt"/>
              </a:rPr>
              <a:t>Flowchart</a:t>
            </a:r>
          </a:p>
        </p:txBody>
      </p:sp>
      <p:cxnSp>
        <p:nvCxnSpPr>
          <p:cNvPr id="51" name="Straight Arrow Connector 50">
            <a:extLst>
              <a:ext uri="{FF2B5EF4-FFF2-40B4-BE49-F238E27FC236}">
                <a16:creationId xmlns:a16="http://schemas.microsoft.com/office/drawing/2014/main" id="{31C02AF2-1F39-D68E-3E2D-E6813891012D}"/>
              </a:ext>
            </a:extLst>
          </p:cNvPr>
          <p:cNvCxnSpPr>
            <a:endCxn id="2" idx="3"/>
          </p:cNvCxnSpPr>
          <p:nvPr/>
        </p:nvCxnSpPr>
        <p:spPr>
          <a:xfrm flipH="1" flipV="1">
            <a:off x="3399593" y="2436069"/>
            <a:ext cx="3572594" cy="992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1479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8C0E69-0CFC-0CD7-3FFE-FECCAA904366}"/>
              </a:ext>
            </a:extLst>
          </p:cNvPr>
          <p:cNvSpPr>
            <a:spLocks noGrp="1"/>
          </p:cNvSpPr>
          <p:nvPr>
            <p:ph type="title"/>
          </p:nvPr>
        </p:nvSpPr>
        <p:spPr>
          <a:xfrm>
            <a:off x="1285240" y="1050595"/>
            <a:ext cx="8074815" cy="1457581"/>
          </a:xfrm>
        </p:spPr>
        <p:txBody>
          <a:bodyPr anchor="ctr">
            <a:normAutofit fontScale="90000"/>
          </a:bodyPr>
          <a:lstStyle/>
          <a:p>
            <a:r>
              <a:rPr lang="en-US" sz="5600" b="0" i="0" dirty="0">
                <a:effectLst/>
              </a:rPr>
              <a:t>Food Delivery </a:t>
            </a:r>
            <a:r>
              <a:rPr lang="en-US" sz="5600" dirty="0"/>
              <a:t>T</a:t>
            </a:r>
            <a:r>
              <a:rPr lang="en-US" sz="5600" b="0" i="0" dirty="0">
                <a:effectLst/>
              </a:rPr>
              <a:t>imeline</a:t>
            </a:r>
            <a:br>
              <a:rPr lang="en-US" sz="5000" b="0" i="0" dirty="0">
                <a:effectLst/>
              </a:rPr>
            </a:br>
            <a:endParaRPr lang="en-IN" sz="5000" dirty="0"/>
          </a:p>
        </p:txBody>
      </p:sp>
      <p:sp>
        <p:nvSpPr>
          <p:cNvPr id="5" name="Content Placeholder 4">
            <a:extLst>
              <a:ext uri="{FF2B5EF4-FFF2-40B4-BE49-F238E27FC236}">
                <a16:creationId xmlns:a16="http://schemas.microsoft.com/office/drawing/2014/main" id="{508269C5-ECD4-E057-CFFE-6CD036845F15}"/>
              </a:ext>
            </a:extLst>
          </p:cNvPr>
          <p:cNvSpPr>
            <a:spLocks noGrp="1"/>
          </p:cNvSpPr>
          <p:nvPr>
            <p:ph idx="1"/>
          </p:nvPr>
        </p:nvSpPr>
        <p:spPr>
          <a:xfrm>
            <a:off x="1285239" y="2239396"/>
            <a:ext cx="8074815" cy="3660923"/>
          </a:xfrm>
        </p:spPr>
        <p:txBody>
          <a:bodyPr anchor="t">
            <a:noAutofit/>
          </a:bodyPr>
          <a:lstStyle/>
          <a:p>
            <a:r>
              <a:rPr lang="en-US" sz="2000" b="0" i="0" dirty="0">
                <a:effectLst/>
                <a:cs typeface="Times New Roman" panose="02020603050405020304" pitchFamily="18" charset="0"/>
              </a:rPr>
              <a:t>ASSUMING 30–40 MINUTES TOTAL ORDER TIME, evenly distributed between preparation and delivery:</a:t>
            </a:r>
            <a:br>
              <a:rPr lang="en-US" sz="2000" b="0" i="0" dirty="0">
                <a:effectLst/>
                <a:cs typeface="Times New Roman" panose="02020603050405020304" pitchFamily="18" charset="0"/>
              </a:rPr>
            </a:br>
            <a:r>
              <a:rPr lang="en-US" sz="2000" b="0" i="0" dirty="0">
                <a:effectLst/>
                <a:cs typeface="Times New Roman" panose="02020603050405020304" pitchFamily="18" charset="0"/>
              </a:rPr>
              <a:t>• 50% time will be taken to prepare, pack and dispatch the food 15min</a:t>
            </a:r>
            <a:br>
              <a:rPr lang="en-US" sz="2000" b="0" i="0" dirty="0">
                <a:effectLst/>
                <a:cs typeface="Times New Roman" panose="02020603050405020304" pitchFamily="18" charset="0"/>
              </a:rPr>
            </a:br>
            <a:r>
              <a:rPr lang="en-US" sz="2000" b="0" i="0" dirty="0">
                <a:effectLst/>
                <a:cs typeface="Times New Roman" panose="02020603050405020304" pitchFamily="18" charset="0"/>
              </a:rPr>
              <a:t>• 50% for transit, finding address and delivering it. 15min</a:t>
            </a:r>
            <a:br>
              <a:rPr lang="en-US" sz="2000" b="0" i="0" dirty="0">
                <a:effectLst/>
                <a:cs typeface="Times New Roman" panose="02020603050405020304" pitchFamily="18" charset="0"/>
              </a:rPr>
            </a:br>
            <a:r>
              <a:rPr lang="en-US" sz="2000" b="0" i="0" dirty="0">
                <a:effectLst/>
                <a:cs typeface="Times New Roman" panose="02020603050405020304" pitchFamily="18" charset="0"/>
              </a:rPr>
              <a:t>• Plus, a buffer for traffic conditions and other unexpected events. 10min</a:t>
            </a:r>
            <a:endParaRPr lang="en-IN" sz="2000" i="0" dirty="0">
              <a:effectLst/>
              <a:cs typeface="Times New Roman" panose="02020603050405020304" pitchFamily="18" charset="0"/>
            </a:endParaRPr>
          </a:p>
          <a:p>
            <a:r>
              <a:rPr lang="en-US" sz="2000" i="0" dirty="0">
                <a:effectLst/>
                <a:cs typeface="Times New Roman" panose="02020603050405020304" pitchFamily="18" charset="0"/>
              </a:rPr>
              <a:t>The delivery </a:t>
            </a:r>
            <a:r>
              <a:rPr lang="en-US" sz="2000" dirty="0">
                <a:cs typeface="Times New Roman" panose="02020603050405020304" pitchFamily="18" charset="0"/>
              </a:rPr>
              <a:t>executive</a:t>
            </a:r>
            <a:r>
              <a:rPr lang="en-US" sz="2000" i="0" dirty="0">
                <a:effectLst/>
                <a:cs typeface="Times New Roman" panose="02020603050405020304" pitchFamily="18" charset="0"/>
              </a:rPr>
              <a:t> collects the order from the </a:t>
            </a:r>
            <a:r>
              <a:rPr lang="en-US" sz="2000" dirty="0">
                <a:cs typeface="Times New Roman" panose="02020603050405020304" pitchFamily="18" charset="0"/>
              </a:rPr>
              <a:t>restaurant</a:t>
            </a:r>
            <a:r>
              <a:rPr lang="en-US" sz="2000" i="0" dirty="0">
                <a:effectLst/>
                <a:cs typeface="Times New Roman" panose="02020603050405020304" pitchFamily="18" charset="0"/>
              </a:rPr>
              <a:t> and drops it to the nearby Swiggy Pod from where the order is sent to the next </a:t>
            </a:r>
            <a:r>
              <a:rPr lang="en-US" sz="2000" dirty="0">
                <a:cs typeface="Times New Roman" panose="02020603050405020304" pitchFamily="18" charset="0"/>
              </a:rPr>
              <a:t>S</a:t>
            </a:r>
            <a:r>
              <a:rPr lang="en-US" sz="2000" i="0" dirty="0">
                <a:effectLst/>
                <a:cs typeface="Times New Roman" panose="02020603050405020304" pitchFamily="18" charset="0"/>
              </a:rPr>
              <a:t>wiggy pod neares</a:t>
            </a:r>
            <a:r>
              <a:rPr lang="en-US" sz="2000" dirty="0">
                <a:cs typeface="Times New Roman" panose="02020603050405020304" pitchFamily="18" charset="0"/>
              </a:rPr>
              <a:t>t to the customer area. Another delivery executive picks the order from there and delivers to the customer</a:t>
            </a:r>
            <a:r>
              <a:rPr lang="en-US" sz="2000" i="0" dirty="0">
                <a:effectLst/>
                <a:cs typeface="Times New Roman" panose="02020603050405020304" pitchFamily="18" charset="0"/>
              </a:rPr>
              <a:t>.</a:t>
            </a:r>
          </a:p>
          <a:p>
            <a:r>
              <a:rPr lang="en-US" sz="2000" i="0" dirty="0">
                <a:effectLst/>
                <a:cs typeface="Times New Roman" panose="02020603050405020304" pitchFamily="18" charset="0"/>
              </a:rPr>
              <a:t>Drones eliminate the waiting and idle time of the rider. </a:t>
            </a:r>
          </a:p>
          <a:p>
            <a:endParaRPr lang="en-IN" sz="2000" dirty="0"/>
          </a:p>
        </p:txBody>
      </p:sp>
    </p:spTree>
    <p:extLst>
      <p:ext uri="{BB962C8B-B14F-4D97-AF65-F5344CB8AC3E}">
        <p14:creationId xmlns:p14="http://schemas.microsoft.com/office/powerpoint/2010/main" val="726873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A8A985-A837-99F5-4B9E-14D5318B2396}"/>
              </a:ext>
            </a:extLst>
          </p:cNvPr>
          <p:cNvSpPr>
            <a:spLocks noGrp="1"/>
          </p:cNvSpPr>
          <p:nvPr>
            <p:ph type="title"/>
          </p:nvPr>
        </p:nvSpPr>
        <p:spPr>
          <a:xfrm>
            <a:off x="1285240" y="750664"/>
            <a:ext cx="8074815" cy="1618489"/>
          </a:xfrm>
        </p:spPr>
        <p:txBody>
          <a:bodyPr anchor="ctr">
            <a:normAutofit/>
          </a:bodyPr>
          <a:lstStyle/>
          <a:p>
            <a:r>
              <a:rPr lang="en-US" sz="5000" dirty="0"/>
              <a:t>Requirements</a:t>
            </a:r>
          </a:p>
        </p:txBody>
      </p:sp>
      <p:sp>
        <p:nvSpPr>
          <p:cNvPr id="4" name="Content Placeholder 2">
            <a:extLst>
              <a:ext uri="{FF2B5EF4-FFF2-40B4-BE49-F238E27FC236}">
                <a16:creationId xmlns:a16="http://schemas.microsoft.com/office/drawing/2014/main" id="{82697AD2-02F0-DCE4-3C27-016C073F1D83}"/>
              </a:ext>
            </a:extLst>
          </p:cNvPr>
          <p:cNvSpPr>
            <a:spLocks noGrp="1"/>
          </p:cNvSpPr>
          <p:nvPr>
            <p:ph idx="1"/>
          </p:nvPr>
        </p:nvSpPr>
        <p:spPr>
          <a:xfrm>
            <a:off x="1285240" y="2318663"/>
            <a:ext cx="8074815" cy="3508410"/>
          </a:xfrm>
        </p:spPr>
        <p:txBody>
          <a:bodyPr anchor="t">
            <a:noAutofit/>
          </a:bodyPr>
          <a:lstStyle/>
          <a:p>
            <a:r>
              <a:rPr lang="en-US" sz="2000" dirty="0"/>
              <a:t>It is recommended to add a warehouse/pod in the area near a group of restaurants to house the drone and provide necessary support system for it to function properly.</a:t>
            </a:r>
          </a:p>
          <a:p>
            <a:r>
              <a:rPr lang="en-US" sz="2000" dirty="0"/>
              <a:t>Warehouses/pods should be located near high-traffic residential areas or remote areas.</a:t>
            </a:r>
          </a:p>
          <a:p>
            <a:r>
              <a:rPr lang="en-US" sz="2000" dirty="0"/>
              <a:t>A few delivery executives need to be assigned to the pods near the residential areas and restaurant for delivery of the package.</a:t>
            </a:r>
          </a:p>
          <a:p>
            <a:r>
              <a:rPr lang="en-US" sz="2000" dirty="0"/>
              <a:t>Drone specialists will be required for both pods.</a:t>
            </a:r>
          </a:p>
          <a:p>
            <a:r>
              <a:rPr lang="en-US" sz="2000" dirty="0"/>
              <a:t>Customer order tracking should include drone tracking and partner tracking, so customers have a clear view of their orders</a:t>
            </a:r>
          </a:p>
          <a:p>
            <a:endParaRPr lang="en-IN" sz="2000" dirty="0"/>
          </a:p>
        </p:txBody>
      </p:sp>
    </p:spTree>
    <p:extLst>
      <p:ext uri="{BB962C8B-B14F-4D97-AF65-F5344CB8AC3E}">
        <p14:creationId xmlns:p14="http://schemas.microsoft.com/office/powerpoint/2010/main" val="1813731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45A976A-8DE3-4B67-B94B-2044FDD128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EAAA1B9-2DDB-49C9-A037-A523D2F13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49346560-73FE-6DF6-1D88-76000AB0A8E1}"/>
              </a:ext>
            </a:extLst>
          </p:cNvPr>
          <p:cNvSpPr>
            <a:spLocks noGrp="1"/>
          </p:cNvSpPr>
          <p:nvPr>
            <p:ph type="title"/>
          </p:nvPr>
        </p:nvSpPr>
        <p:spPr>
          <a:xfrm>
            <a:off x="804672" y="457200"/>
            <a:ext cx="10579608" cy="1188720"/>
          </a:xfrm>
        </p:spPr>
        <p:txBody>
          <a:bodyPr>
            <a:normAutofit/>
          </a:bodyPr>
          <a:lstStyle/>
          <a:p>
            <a:r>
              <a:rPr lang="en-US" sz="5000" dirty="0"/>
              <a:t>Possible Challenges</a:t>
            </a:r>
          </a:p>
        </p:txBody>
      </p:sp>
      <p:grpSp>
        <p:nvGrpSpPr>
          <p:cNvPr id="22" name="Group 21">
            <a:extLst>
              <a:ext uri="{FF2B5EF4-FFF2-40B4-BE49-F238E27FC236}">
                <a16:creationId xmlns:a16="http://schemas.microsoft.com/office/drawing/2014/main" id="{B441F8D5-EBCE-4FB9-91A9-3425971C1F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262397" y="134260"/>
            <a:ext cx="3142400" cy="2716805"/>
            <a:chOff x="-305" y="-4155"/>
            <a:chExt cx="2514948" cy="2174333"/>
          </a:xfrm>
        </p:grpSpPr>
        <p:sp>
          <p:nvSpPr>
            <p:cNvPr id="23" name="Freeform: Shape 22">
              <a:extLst>
                <a:ext uri="{FF2B5EF4-FFF2-40B4-BE49-F238E27FC236}">
                  <a16:creationId xmlns:a16="http://schemas.microsoft.com/office/drawing/2014/main" id="{9A5E80E2-35F9-41F3-A2B8-A2F17D956F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988BDEEE-0C30-49F3-8D05-B062EF890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F21E0C27-19E6-45DC-B154-493480207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6" name="Freeform: Shape 25">
              <a:extLst>
                <a:ext uri="{FF2B5EF4-FFF2-40B4-BE49-F238E27FC236}">
                  <a16:creationId xmlns:a16="http://schemas.microsoft.com/office/drawing/2014/main" id="{A3A55340-18E0-4A23-B406-BD1221643D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Group 27">
            <a:extLst>
              <a:ext uri="{FF2B5EF4-FFF2-40B4-BE49-F238E27FC236}">
                <a16:creationId xmlns:a16="http://schemas.microsoft.com/office/drawing/2014/main" id="{08701F99-7E4C-4B92-A4B5-307CDFB7A4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5047906"/>
            <a:ext cx="2412221" cy="1810094"/>
            <a:chOff x="-305" y="-1"/>
            <a:chExt cx="3832880" cy="2876136"/>
          </a:xfrm>
        </p:grpSpPr>
        <p:sp>
          <p:nvSpPr>
            <p:cNvPr id="29" name="Freeform: Shape 28">
              <a:extLst>
                <a:ext uri="{FF2B5EF4-FFF2-40B4-BE49-F238E27FC236}">
                  <a16:creationId xmlns:a16="http://schemas.microsoft.com/office/drawing/2014/main" id="{441E616B-C319-43C1-9A9C-A2074B2E8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CC86BD2B-CA73-48DF-9CC8-0152EA6B1B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59C1AA9D-3FCF-4B84-94D1-51F0E1517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1D7CE92F-1DE7-4252-A62C-77ACF8C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4" name="Content Placeholder 2">
            <a:extLst>
              <a:ext uri="{FF2B5EF4-FFF2-40B4-BE49-F238E27FC236}">
                <a16:creationId xmlns:a16="http://schemas.microsoft.com/office/drawing/2014/main" id="{E6DD6B96-830D-0DE0-BA01-82EC1049A278}"/>
              </a:ext>
            </a:extLst>
          </p:cNvPr>
          <p:cNvGraphicFramePr>
            <a:graphicFrameLocks noGrp="1"/>
          </p:cNvGraphicFramePr>
          <p:nvPr>
            <p:ph idx="1"/>
            <p:extLst>
              <p:ext uri="{D42A27DB-BD31-4B8C-83A1-F6EECF244321}">
                <p14:modId xmlns:p14="http://schemas.microsoft.com/office/powerpoint/2010/main" val="2059363871"/>
              </p:ext>
            </p:extLst>
          </p:nvPr>
        </p:nvGraphicFramePr>
        <p:xfrm>
          <a:off x="1036320" y="2543633"/>
          <a:ext cx="10119360" cy="35661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848082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913</TotalTime>
  <Words>854</Words>
  <Application>Microsoft Office PowerPoint</Application>
  <PresentationFormat>Widescreen</PresentationFormat>
  <Paragraphs>78</Paragraphs>
  <Slides>10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Office Theme</vt:lpstr>
      <vt:lpstr>Implementing Drone Delivery System in Swiggy</vt:lpstr>
      <vt:lpstr>What is Drone Delivery System</vt:lpstr>
      <vt:lpstr>Current Delivery Model and its Challenges</vt:lpstr>
      <vt:lpstr>PowerPoint Presentation</vt:lpstr>
      <vt:lpstr>PowerPoint Presentation</vt:lpstr>
      <vt:lpstr>PowerPoint Presentation</vt:lpstr>
      <vt:lpstr>Food Delivery Timeline </vt:lpstr>
      <vt:lpstr>Requirements</vt:lpstr>
      <vt:lpstr>Possible Challenges</vt:lpstr>
      <vt:lpstr>Benefits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Description of drone delivery and Role of drone  delivery in food delivery system</dc:title>
  <dc:creator>Revanth K</dc:creator>
  <cp:lastModifiedBy>Tanu Bisht</cp:lastModifiedBy>
  <cp:revision>14</cp:revision>
  <dcterms:created xsi:type="dcterms:W3CDTF">2023-04-01T17:43:50Z</dcterms:created>
  <dcterms:modified xsi:type="dcterms:W3CDTF">2023-04-18T09:04:53Z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2023-04-02T08:15:42Z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f9b4ad30-36e3-4db7-9aad-5bd8a3cf3e37</vt:lpwstr>
  </property>
  <property fmtid="{D5CDD505-2E9C-101B-9397-08002B2CF9AE}" pid="7" name="MSIP_Label_defa4170-0d19-0005-0004-bc88714345d2_ActionId">
    <vt:lpwstr>f0b2c0a6-c676-4f9f-97c5-1247a50b2f2e</vt:lpwstr>
  </property>
  <property fmtid="{D5CDD505-2E9C-101B-9397-08002B2CF9AE}" pid="8" name="MSIP_Label_defa4170-0d19-0005-0004-bc88714345d2_ContentBits">
    <vt:lpwstr>0</vt:lpwstr>
  </property>
</Properties>
</file>