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AA3-5A3D-D4CB-1DD2-E1EBC78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F403-AB4F-C244-9AF2-1BC31DA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72EE-938C-018C-FA0D-86D0FC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16D0-D000-6436-DAA7-1BBEE82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FC5A-C630-F0B4-3AA4-7BE495B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2B2-35A5-CF9D-28D3-975E949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A475-2343-C422-878D-D5A58EC8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E5C0-1427-95F9-920C-AC845D4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C6BA-8C12-2099-77AE-E32893DD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052-FB64-BBCA-F56F-BF6DD1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2CC08-0A5B-167D-9833-7D02EEB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8B4B-81FF-07E4-C232-3F83FA4A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516D-87B7-85B9-55DD-6A8934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728F-90C2-BABB-C627-16759FC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78D0-7C03-CF97-309B-5B02590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9DA-060E-546C-0D07-B578E88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9DAF-C81F-EE8F-33F1-5CBE9FC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0A09-D8A2-CE65-C645-272781F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298-146F-3150-9EF6-D038665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0FFA-91FC-17CA-CC62-95AEF1C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C90-FBC0-2197-542E-A2207263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10D-FCD0-9EAF-7671-F03BDE7E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4179-E681-4DCD-6B76-227A1C7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66B-5848-D9C2-AB00-553AF7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14AE-08D7-5C39-9009-B7AF80E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E742-6808-1268-A24B-9BEDF0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392-5E66-2E87-ED8E-815B4ADF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97BF-ACEE-5E9E-33E9-0F3D344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D511-2950-3570-7B63-9F89D1C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FB45-958C-081D-6858-6D47F9D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68D-7E5F-0544-891F-599DE4E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696-EABE-BE79-1FAB-56A8D8D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F5BE-258D-88E1-B51C-16FABB39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5A5D-6A0B-1A21-3D95-E30C87C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A54B-375B-4AB6-E25B-C2F46CFF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FAB9B-13B5-9235-2D4F-5E7EAFF8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D385-60F0-4D7A-7374-0A6E8F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7FBF-90FD-C5D0-7BBB-57436A7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87DF3-0EA8-4946-72AD-433B72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318-985B-B279-FC04-5536C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1444-F453-1692-5481-E0AABA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065E-52E5-FF2C-F68E-2718B2B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2FD05-3D5D-EA0F-FC65-A0053FC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5BA6-32CD-4071-C8D5-C26D9C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545D-4FBD-58AE-ECA0-46BE5FC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60543-7126-E83E-5C9C-4D12118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38A-0DA0-7AA0-7355-62E176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66CB-18C1-3960-1CFA-A90C22F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7877-8423-93DF-1EDC-88C71C25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C8B-F810-B59C-62F8-B4D2D53A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3E42-E4F0-EE61-90EF-7BFE866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96EF-B3BA-473F-0189-FDF113B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D803-A1AD-72FC-75B5-50B2AB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40818-51F2-972F-E733-582DB235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1743-96EE-4AAA-E929-69120E96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4F5-1104-9BC9-3AE7-DB1B097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020C-6F52-CD91-6BA0-5D65BC3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5DA-9E4D-BB1E-B4E9-61AF845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664E3-3179-E986-FABA-F92A785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776D-9676-DB9F-4735-803ACCF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7288-0D8E-433C-9102-0E254EDC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91A-5ECE-442C-96D9-C2A3853A7C32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D58A-94CD-571F-A476-F7DC410C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394-9499-61F3-DDD2-2BF9FCE1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EFF07-4E79-39FB-2B0E-9DDB7B4B58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772D3-D24A-A15A-E0FE-0D9DF93E6B20}"/>
              </a:ext>
            </a:extLst>
          </p:cNvPr>
          <p:cNvSpPr/>
          <p:nvPr/>
        </p:nvSpPr>
        <p:spPr>
          <a:xfrm>
            <a:off x="-129390" y="74835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66F9C-B41D-6B18-A615-D3AA07819ABF}"/>
              </a:ext>
            </a:extLst>
          </p:cNvPr>
          <p:cNvSpPr/>
          <p:nvPr/>
        </p:nvSpPr>
        <p:spPr>
          <a:xfrm>
            <a:off x="-150000" y="198249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AD3A6D-AB89-4592-86B7-463F82D161C0}"/>
              </a:ext>
            </a:extLst>
          </p:cNvPr>
          <p:cNvSpPr/>
          <p:nvPr/>
        </p:nvSpPr>
        <p:spPr>
          <a:xfrm rot="5400000">
            <a:off x="-1175887" y="4348358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B8FAD-5C89-A3EC-09A1-BB04629BA044}"/>
              </a:ext>
            </a:extLst>
          </p:cNvPr>
          <p:cNvSpPr/>
          <p:nvPr/>
        </p:nvSpPr>
        <p:spPr>
          <a:xfrm rot="5400000">
            <a:off x="4202877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A29AE-1370-FFE2-602C-DE9B5A767E6B}"/>
              </a:ext>
            </a:extLst>
          </p:cNvPr>
          <p:cNvSpPr/>
          <p:nvPr/>
        </p:nvSpPr>
        <p:spPr>
          <a:xfrm rot="5400000">
            <a:off x="6651725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62B8C-EC5B-BB95-D0E1-524562E5078C}"/>
              </a:ext>
            </a:extLst>
          </p:cNvPr>
          <p:cNvSpPr/>
          <p:nvPr/>
        </p:nvSpPr>
        <p:spPr>
          <a:xfrm rot="5400000">
            <a:off x="9100573" y="136542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94032-1CF1-B955-3B80-A6B8DB8AA621}"/>
              </a:ext>
            </a:extLst>
          </p:cNvPr>
          <p:cNvSpPr/>
          <p:nvPr/>
        </p:nvSpPr>
        <p:spPr>
          <a:xfrm rot="5400000">
            <a:off x="-3547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3BAD4-BA8F-6E18-D277-9D9B387C5114}"/>
              </a:ext>
            </a:extLst>
          </p:cNvPr>
          <p:cNvSpPr/>
          <p:nvPr/>
        </p:nvSpPr>
        <p:spPr>
          <a:xfrm rot="5400000">
            <a:off x="8539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7D7D-679C-01AC-7F00-C5BA7D4B6E24}"/>
              </a:ext>
            </a:extLst>
          </p:cNvPr>
          <p:cNvSpPr/>
          <p:nvPr/>
        </p:nvSpPr>
        <p:spPr>
          <a:xfrm>
            <a:off x="0" y="-21772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2028-2856-E04D-20A9-8EC62652EEE7}"/>
              </a:ext>
            </a:extLst>
          </p:cNvPr>
          <p:cNvSpPr/>
          <p:nvPr/>
        </p:nvSpPr>
        <p:spPr>
          <a:xfrm>
            <a:off x="0" y="6714086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B7C03-2DB0-ADCB-3563-F6243ED4389C}"/>
              </a:ext>
            </a:extLst>
          </p:cNvPr>
          <p:cNvSpPr/>
          <p:nvPr/>
        </p:nvSpPr>
        <p:spPr>
          <a:xfrm rot="5400000">
            <a:off x="3251660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52E6-501A-5899-7DA7-61765126CF2F}"/>
              </a:ext>
            </a:extLst>
          </p:cNvPr>
          <p:cNvSpPr/>
          <p:nvPr/>
        </p:nvSpPr>
        <p:spPr>
          <a:xfrm rot="5400000">
            <a:off x="5741898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5D440-2EBC-64E0-95B8-1960E27850F7}"/>
              </a:ext>
            </a:extLst>
          </p:cNvPr>
          <p:cNvSpPr/>
          <p:nvPr/>
        </p:nvSpPr>
        <p:spPr>
          <a:xfrm>
            <a:off x="2405911" y="4322630"/>
            <a:ext cx="6948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1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  <a:alpha val="90000"/>
              </a:schemeClr>
            </a:gs>
            <a:gs pos="100000">
              <a:schemeClr val="accent4">
                <a:lumMod val="50000"/>
                <a:alpha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Admin</cp:lastModifiedBy>
  <cp:revision>2</cp:revision>
  <dcterms:created xsi:type="dcterms:W3CDTF">2023-03-23T03:22:23Z</dcterms:created>
  <dcterms:modified xsi:type="dcterms:W3CDTF">2023-04-16T07:16:26Z</dcterms:modified>
</cp:coreProperties>
</file>