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E14F1-AB66-47F4-ACC9-9952E638CDAC}" v="1" dt="2024-03-27T09:30:18.595"/>
    <p1510:client id="{15434F41-E2DA-46D7-8D6F-B5929FF4485D}" v="1751" dt="2024-03-26T08:32:49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shu Verma" userId="44f30df48706c872" providerId="Windows Live" clId="Web-{15434F41-E2DA-46D7-8D6F-B5929FF4485D}"/>
    <pc:docChg chg="addSld modSld">
      <pc:chgData name="Deepanshu Verma" userId="44f30df48706c872" providerId="Windows Live" clId="Web-{15434F41-E2DA-46D7-8D6F-B5929FF4485D}" dt="2024-03-26T08:32:49.031" v="1405" actId="14100"/>
      <pc:docMkLst>
        <pc:docMk/>
      </pc:docMkLst>
      <pc:sldChg chg="addSp delSp modSp">
        <pc:chgData name="Deepanshu Verma" userId="44f30df48706c872" providerId="Windows Live" clId="Web-{15434F41-E2DA-46D7-8D6F-B5929FF4485D}" dt="2024-03-26T07:42:11.985" v="634"/>
        <pc:sldMkLst>
          <pc:docMk/>
          <pc:sldMk cId="109857222" sldId="256"/>
        </pc:sldMkLst>
        <pc:spChg chg="del">
          <ac:chgData name="Deepanshu Verma" userId="44f30df48706c872" providerId="Windows Live" clId="Web-{15434F41-E2DA-46D7-8D6F-B5929FF4485D}" dt="2024-03-26T06:59:20.24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eepanshu Verma" userId="44f30df48706c872" providerId="Windows Live" clId="Web-{15434F41-E2DA-46D7-8D6F-B5929FF4485D}" dt="2024-03-26T06:59:20.245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eepanshu Verma" userId="44f30df48706c872" providerId="Windows Live" clId="Web-{15434F41-E2DA-46D7-8D6F-B5929FF4485D}" dt="2024-03-26T07:04:28.845" v="29" actId="14100"/>
          <ac:spMkLst>
            <pc:docMk/>
            <pc:sldMk cId="109857222" sldId="256"/>
            <ac:spMk id="4" creationId="{BFD97EB4-50CB-8173-C9EB-9D613B6AB71E}"/>
          </ac:spMkLst>
        </pc:spChg>
        <pc:spChg chg="add mod">
          <ac:chgData name="Deepanshu Verma" userId="44f30df48706c872" providerId="Windows Live" clId="Web-{15434F41-E2DA-46D7-8D6F-B5929FF4485D}" dt="2024-03-26T07:04:03.845" v="26" actId="20577"/>
          <ac:spMkLst>
            <pc:docMk/>
            <pc:sldMk cId="109857222" sldId="256"/>
            <ac:spMk id="5" creationId="{01FE8F38-4943-3D36-C96F-80077381A597}"/>
          </ac:spMkLst>
        </pc:spChg>
        <pc:spChg chg="add mod">
          <ac:chgData name="Deepanshu Verma" userId="44f30df48706c872" providerId="Windows Live" clId="Web-{15434F41-E2DA-46D7-8D6F-B5929FF4485D}" dt="2024-03-26T07:04:40.986" v="30" actId="14100"/>
          <ac:spMkLst>
            <pc:docMk/>
            <pc:sldMk cId="109857222" sldId="256"/>
            <ac:spMk id="6" creationId="{772A4876-3456-7DF8-2AE7-9BD87C8EB568}"/>
          </ac:spMkLst>
        </pc:spChg>
        <pc:spChg chg="add mod">
          <ac:chgData name="Deepanshu Verma" userId="44f30df48706c872" providerId="Windows Live" clId="Web-{15434F41-E2DA-46D7-8D6F-B5929FF4485D}" dt="2024-03-26T07:04:09.126" v="28" actId="20577"/>
          <ac:spMkLst>
            <pc:docMk/>
            <pc:sldMk cId="109857222" sldId="256"/>
            <ac:spMk id="7" creationId="{933E93B0-45BF-1660-6F49-E44FE812E4E7}"/>
          </ac:spMkLst>
        </pc:spChg>
        <pc:spChg chg="add mod">
          <ac:chgData name="Deepanshu Verma" userId="44f30df48706c872" providerId="Windows Live" clId="Web-{15434F41-E2DA-46D7-8D6F-B5929FF4485D}" dt="2024-03-26T07:06:08.113" v="42"/>
          <ac:spMkLst>
            <pc:docMk/>
            <pc:sldMk cId="109857222" sldId="256"/>
            <ac:spMk id="10" creationId="{7C8B45E4-F3EB-921F-AF09-6CB44DC50B19}"/>
          </ac:spMkLst>
        </pc:spChg>
        <pc:spChg chg="add del mod">
          <ac:chgData name="Deepanshu Verma" userId="44f30df48706c872" providerId="Windows Live" clId="Web-{15434F41-E2DA-46D7-8D6F-B5929FF4485D}" dt="2024-03-26T07:06:25.910" v="47"/>
          <ac:spMkLst>
            <pc:docMk/>
            <pc:sldMk cId="109857222" sldId="256"/>
            <ac:spMk id="11" creationId="{40F44484-16DF-D072-CAE5-DC63415BB3B9}"/>
          </ac:spMkLst>
        </pc:spChg>
        <pc:spChg chg="add mod">
          <ac:chgData name="Deepanshu Verma" userId="44f30df48706c872" providerId="Windows Live" clId="Web-{15434F41-E2DA-46D7-8D6F-B5929FF4485D}" dt="2024-03-26T07:07:00.833" v="62" actId="1076"/>
          <ac:spMkLst>
            <pc:docMk/>
            <pc:sldMk cId="109857222" sldId="256"/>
            <ac:spMk id="12" creationId="{D4813A3B-9A04-DD1F-CB46-687D47F9B8E1}"/>
          </ac:spMkLst>
        </pc:spChg>
        <pc:spChg chg="add mod">
          <ac:chgData name="Deepanshu Verma" userId="44f30df48706c872" providerId="Windows Live" clId="Web-{15434F41-E2DA-46D7-8D6F-B5929FF4485D}" dt="2024-03-26T07:09:09.382" v="79" actId="14100"/>
          <ac:spMkLst>
            <pc:docMk/>
            <pc:sldMk cId="109857222" sldId="256"/>
            <ac:spMk id="16" creationId="{7C6A1F0C-E395-3259-91A3-CF677C54AF88}"/>
          </ac:spMkLst>
        </pc:spChg>
        <pc:spChg chg="add del mod">
          <ac:chgData name="Deepanshu Verma" userId="44f30df48706c872" providerId="Windows Live" clId="Web-{15434F41-E2DA-46D7-8D6F-B5929FF4485D}" dt="2024-03-26T07:09:32.383" v="85"/>
          <ac:spMkLst>
            <pc:docMk/>
            <pc:sldMk cId="109857222" sldId="256"/>
            <ac:spMk id="17" creationId="{F419E82B-2DCA-766E-D1F9-1C4B769A10D2}"/>
          </ac:spMkLst>
        </pc:spChg>
        <pc:spChg chg="add mod">
          <ac:chgData name="Deepanshu Verma" userId="44f30df48706c872" providerId="Windows Live" clId="Web-{15434F41-E2DA-46D7-8D6F-B5929FF4485D}" dt="2024-03-26T07:13:59.482" v="155" actId="1076"/>
          <ac:spMkLst>
            <pc:docMk/>
            <pc:sldMk cId="109857222" sldId="256"/>
            <ac:spMk id="18" creationId="{2CC8FAF8-18DA-DFA0-CDD0-D3195BB7E8BA}"/>
          </ac:spMkLst>
        </pc:spChg>
        <pc:spChg chg="add mod">
          <ac:chgData name="Deepanshu Verma" userId="44f30df48706c872" providerId="Windows Live" clId="Web-{15434F41-E2DA-46D7-8D6F-B5929FF4485D}" dt="2024-03-26T07:13:59.497" v="156" actId="1076"/>
          <ac:spMkLst>
            <pc:docMk/>
            <pc:sldMk cId="109857222" sldId="256"/>
            <ac:spMk id="19" creationId="{E37D1120-40A2-ADBC-5BED-86E88065E9A9}"/>
          </ac:spMkLst>
        </pc:spChg>
        <pc:spChg chg="add mod">
          <ac:chgData name="Deepanshu Verma" userId="44f30df48706c872" providerId="Windows Live" clId="Web-{15434F41-E2DA-46D7-8D6F-B5929FF4485D}" dt="2024-03-26T07:13:43.856" v="149" actId="1076"/>
          <ac:spMkLst>
            <pc:docMk/>
            <pc:sldMk cId="109857222" sldId="256"/>
            <ac:spMk id="21" creationId="{63FF0301-1F44-08CA-CFF9-560DE5BF40E3}"/>
          </ac:spMkLst>
        </pc:spChg>
        <pc:spChg chg="add mod">
          <ac:chgData name="Deepanshu Verma" userId="44f30df48706c872" providerId="Windows Live" clId="Web-{15434F41-E2DA-46D7-8D6F-B5929FF4485D}" dt="2024-03-26T07:13:43.872" v="150" actId="1076"/>
          <ac:spMkLst>
            <pc:docMk/>
            <pc:sldMk cId="109857222" sldId="256"/>
            <ac:spMk id="22" creationId="{4A82C220-4546-3909-33C2-828DE698905B}"/>
          </ac:spMkLst>
        </pc:spChg>
        <pc:spChg chg="add mod">
          <ac:chgData name="Deepanshu Verma" userId="44f30df48706c872" providerId="Windows Live" clId="Web-{15434F41-E2DA-46D7-8D6F-B5929FF4485D}" dt="2024-03-26T07:13:59.513" v="158" actId="1076"/>
          <ac:spMkLst>
            <pc:docMk/>
            <pc:sldMk cId="109857222" sldId="256"/>
            <ac:spMk id="24" creationId="{558358F7-630C-9A38-C320-C8E44ADBD745}"/>
          </ac:spMkLst>
        </pc:spChg>
        <pc:spChg chg="add mod">
          <ac:chgData name="Deepanshu Verma" userId="44f30df48706c872" providerId="Windows Live" clId="Web-{15434F41-E2DA-46D7-8D6F-B5929FF4485D}" dt="2024-03-26T07:10:41.400" v="101" actId="1076"/>
          <ac:spMkLst>
            <pc:docMk/>
            <pc:sldMk cId="109857222" sldId="256"/>
            <ac:spMk id="25" creationId="{D0440925-BCD8-280E-0276-EDFE6FCDAE7D}"/>
          </ac:spMkLst>
        </pc:spChg>
        <pc:spChg chg="add mod">
          <ac:chgData name="Deepanshu Verma" userId="44f30df48706c872" providerId="Windows Live" clId="Web-{15434F41-E2DA-46D7-8D6F-B5929FF4485D}" dt="2024-03-26T07:17:11.923" v="235" actId="1076"/>
          <ac:spMkLst>
            <pc:docMk/>
            <pc:sldMk cId="109857222" sldId="256"/>
            <ac:spMk id="26" creationId="{C96EFFAD-B7BE-F8C7-42E9-41CDC04F7A95}"/>
          </ac:spMkLst>
        </pc:spChg>
        <pc:spChg chg="add mod">
          <ac:chgData name="Deepanshu Verma" userId="44f30df48706c872" providerId="Windows Live" clId="Web-{15434F41-E2DA-46D7-8D6F-B5929FF4485D}" dt="2024-03-26T07:20:27.943" v="320" actId="20577"/>
          <ac:spMkLst>
            <pc:docMk/>
            <pc:sldMk cId="109857222" sldId="256"/>
            <ac:spMk id="27" creationId="{7F0F6F51-4656-BFB2-54AA-3028F242EB43}"/>
          </ac:spMkLst>
        </pc:spChg>
        <pc:spChg chg="add mod">
          <ac:chgData name="Deepanshu Verma" userId="44f30df48706c872" providerId="Windows Live" clId="Web-{15434F41-E2DA-46D7-8D6F-B5929FF4485D}" dt="2024-03-26T07:15:49.828" v="219" actId="14100"/>
          <ac:spMkLst>
            <pc:docMk/>
            <pc:sldMk cId="109857222" sldId="256"/>
            <ac:spMk id="29" creationId="{275332AE-ACF8-E14F-C710-C12B2FB689C2}"/>
          </ac:spMkLst>
        </pc:spChg>
        <pc:spChg chg="add mod">
          <ac:chgData name="Deepanshu Verma" userId="44f30df48706c872" providerId="Windows Live" clId="Web-{15434F41-E2DA-46D7-8D6F-B5929FF4485D}" dt="2024-03-26T07:16:19.719" v="223" actId="14100"/>
          <ac:spMkLst>
            <pc:docMk/>
            <pc:sldMk cId="109857222" sldId="256"/>
            <ac:spMk id="30" creationId="{52738E54-C29E-4304-8DE7-74A085FE2D94}"/>
          </ac:spMkLst>
        </pc:spChg>
        <pc:spChg chg="add mod">
          <ac:chgData name="Deepanshu Verma" userId="44f30df48706c872" providerId="Windows Live" clId="Web-{15434F41-E2DA-46D7-8D6F-B5929FF4485D}" dt="2024-03-26T07:17:32.845" v="239" actId="1076"/>
          <ac:spMkLst>
            <pc:docMk/>
            <pc:sldMk cId="109857222" sldId="256"/>
            <ac:spMk id="32" creationId="{D609806A-23F4-DAF2-3C63-9DDA70D57723}"/>
          </ac:spMkLst>
        </pc:spChg>
        <pc:spChg chg="add mod">
          <ac:chgData name="Deepanshu Verma" userId="44f30df48706c872" providerId="Windows Live" clId="Web-{15434F41-E2DA-46D7-8D6F-B5929FF4485D}" dt="2024-03-26T07:38:35.309" v="572" actId="1076"/>
          <ac:spMkLst>
            <pc:docMk/>
            <pc:sldMk cId="109857222" sldId="256"/>
            <ac:spMk id="33" creationId="{54173296-7055-1029-BCCE-36BFD6EA2983}"/>
          </ac:spMkLst>
        </pc:spChg>
        <pc:spChg chg="add mod">
          <ac:chgData name="Deepanshu Verma" userId="44f30df48706c872" providerId="Windows Live" clId="Web-{15434F41-E2DA-46D7-8D6F-B5929FF4485D}" dt="2024-03-26T07:20:39.099" v="322" actId="1076"/>
          <ac:spMkLst>
            <pc:docMk/>
            <pc:sldMk cId="109857222" sldId="256"/>
            <ac:spMk id="34" creationId="{0DDA92B5-7D5B-894F-254F-A3DE9745BA25}"/>
          </ac:spMkLst>
        </pc:spChg>
        <pc:spChg chg="add mod">
          <ac:chgData name="Deepanshu Verma" userId="44f30df48706c872" providerId="Windows Live" clId="Web-{15434F41-E2DA-46D7-8D6F-B5929FF4485D}" dt="2024-03-26T07:20:34.224" v="321" actId="1076"/>
          <ac:spMkLst>
            <pc:docMk/>
            <pc:sldMk cId="109857222" sldId="256"/>
            <ac:spMk id="35" creationId="{8F432437-3AA9-5F86-109F-E0EA34167C23}"/>
          </ac:spMkLst>
        </pc:spChg>
        <pc:spChg chg="add mod">
          <ac:chgData name="Deepanshu Verma" userId="44f30df48706c872" providerId="Windows Live" clId="Web-{15434F41-E2DA-46D7-8D6F-B5929FF4485D}" dt="2024-03-26T07:19:22.535" v="281" actId="1076"/>
          <ac:spMkLst>
            <pc:docMk/>
            <pc:sldMk cId="109857222" sldId="256"/>
            <ac:spMk id="37" creationId="{1AAEA2BC-74CB-792D-CDB3-DD0ED92B00AA}"/>
          </ac:spMkLst>
        </pc:spChg>
        <pc:spChg chg="add mod">
          <ac:chgData name="Deepanshu Verma" userId="44f30df48706c872" providerId="Windows Live" clId="Web-{15434F41-E2DA-46D7-8D6F-B5929FF4485D}" dt="2024-03-26T07:19:44.739" v="302" actId="20577"/>
          <ac:spMkLst>
            <pc:docMk/>
            <pc:sldMk cId="109857222" sldId="256"/>
            <ac:spMk id="38" creationId="{38A1D2F5-050A-69B9-F651-139D74720B89}"/>
          </ac:spMkLst>
        </pc:spChg>
        <pc:spChg chg="add mod">
          <ac:chgData name="Deepanshu Verma" userId="44f30df48706c872" providerId="Windows Live" clId="Web-{15434F41-E2DA-46D7-8D6F-B5929FF4485D}" dt="2024-03-26T07:21:14.553" v="326" actId="1076"/>
          <ac:spMkLst>
            <pc:docMk/>
            <pc:sldMk cId="109857222" sldId="256"/>
            <ac:spMk id="40" creationId="{BA78EFD9-B817-2F41-94BA-E6B3CAD7661B}"/>
          </ac:spMkLst>
        </pc:spChg>
        <pc:spChg chg="add mod">
          <ac:chgData name="Deepanshu Verma" userId="44f30df48706c872" providerId="Windows Live" clId="Web-{15434F41-E2DA-46D7-8D6F-B5929FF4485D}" dt="2024-03-26T07:19:29.145" v="284" actId="1076"/>
          <ac:spMkLst>
            <pc:docMk/>
            <pc:sldMk cId="109857222" sldId="256"/>
            <ac:spMk id="41" creationId="{281206F6-9A22-F5E3-0F80-DF8D21D339DD}"/>
          </ac:spMkLst>
        </pc:spChg>
        <pc:spChg chg="add mod">
          <ac:chgData name="Deepanshu Verma" userId="44f30df48706c872" providerId="Windows Live" clId="Web-{15434F41-E2DA-46D7-8D6F-B5929FF4485D}" dt="2024-03-26T07:22:58.805" v="347" actId="1076"/>
          <ac:spMkLst>
            <pc:docMk/>
            <pc:sldMk cId="109857222" sldId="256"/>
            <ac:spMk id="42" creationId="{A94CF563-34D5-FDE9-3B6F-8CA603D0958E}"/>
          </ac:spMkLst>
        </pc:spChg>
        <pc:spChg chg="add mod">
          <ac:chgData name="Deepanshu Verma" userId="44f30df48706c872" providerId="Windows Live" clId="Web-{15434F41-E2DA-46D7-8D6F-B5929FF4485D}" dt="2024-03-26T07:23:11.415" v="352" actId="20577"/>
          <ac:spMkLst>
            <pc:docMk/>
            <pc:sldMk cId="109857222" sldId="256"/>
            <ac:spMk id="43" creationId="{87027928-B2AA-C92B-61C8-E1F9B59BB7A7}"/>
          </ac:spMkLst>
        </pc:spChg>
        <pc:spChg chg="add mod">
          <ac:chgData name="Deepanshu Verma" userId="44f30df48706c872" providerId="Windows Live" clId="Web-{15434F41-E2DA-46D7-8D6F-B5929FF4485D}" dt="2024-03-26T07:22:34.539" v="338" actId="1076"/>
          <ac:spMkLst>
            <pc:docMk/>
            <pc:sldMk cId="109857222" sldId="256"/>
            <ac:spMk id="45" creationId="{3D737261-0ED0-AE54-9207-EAEAE6F108EF}"/>
          </ac:spMkLst>
        </pc:spChg>
        <pc:spChg chg="add mod">
          <ac:chgData name="Deepanshu Verma" userId="44f30df48706c872" providerId="Windows Live" clId="Web-{15434F41-E2DA-46D7-8D6F-B5929FF4485D}" dt="2024-03-26T07:23:37.431" v="357" actId="20577"/>
          <ac:spMkLst>
            <pc:docMk/>
            <pc:sldMk cId="109857222" sldId="256"/>
            <ac:spMk id="46" creationId="{B1BE3CA9-D65A-5118-F163-4A72B31495B1}"/>
          </ac:spMkLst>
        </pc:spChg>
        <pc:spChg chg="add mod">
          <ac:chgData name="Deepanshu Verma" userId="44f30df48706c872" providerId="Windows Live" clId="Web-{15434F41-E2DA-46D7-8D6F-B5929FF4485D}" dt="2024-03-26T07:23:46.275" v="358" actId="1076"/>
          <ac:spMkLst>
            <pc:docMk/>
            <pc:sldMk cId="109857222" sldId="256"/>
            <ac:spMk id="48" creationId="{130124F8-80DF-CE9D-FBB2-944898CB886C}"/>
          </ac:spMkLst>
        </pc:spChg>
        <pc:spChg chg="add mod">
          <ac:chgData name="Deepanshu Verma" userId="44f30df48706c872" providerId="Windows Live" clId="Web-{15434F41-E2DA-46D7-8D6F-B5929FF4485D}" dt="2024-03-26T07:23:18.759" v="353" actId="1076"/>
          <ac:spMkLst>
            <pc:docMk/>
            <pc:sldMk cId="109857222" sldId="256"/>
            <ac:spMk id="49" creationId="{F7954B62-D01A-64F1-F1CC-10496FDDCE73}"/>
          </ac:spMkLst>
        </pc:spChg>
        <pc:spChg chg="add mod">
          <ac:chgData name="Deepanshu Verma" userId="44f30df48706c872" providerId="Windows Live" clId="Web-{15434F41-E2DA-46D7-8D6F-B5929FF4485D}" dt="2024-03-26T07:26:21.591" v="407" actId="1076"/>
          <ac:spMkLst>
            <pc:docMk/>
            <pc:sldMk cId="109857222" sldId="256"/>
            <ac:spMk id="50" creationId="{C20192D8-2DFA-A63C-E074-B1D0A67F171F}"/>
          </ac:spMkLst>
        </pc:spChg>
        <pc:spChg chg="add mod">
          <ac:chgData name="Deepanshu Verma" userId="44f30df48706c872" providerId="Windows Live" clId="Web-{15434F41-E2DA-46D7-8D6F-B5929FF4485D}" dt="2024-03-26T07:26:21.559" v="406" actId="1076"/>
          <ac:spMkLst>
            <pc:docMk/>
            <pc:sldMk cId="109857222" sldId="256"/>
            <ac:spMk id="51" creationId="{E1378616-A458-CC22-2FC6-E5146D319B03}"/>
          </ac:spMkLst>
        </pc:spChg>
        <pc:spChg chg="add mod">
          <ac:chgData name="Deepanshu Verma" userId="44f30df48706c872" providerId="Windows Live" clId="Web-{15434F41-E2DA-46D7-8D6F-B5929FF4485D}" dt="2024-03-26T07:25:03.214" v="378" actId="1076"/>
          <ac:spMkLst>
            <pc:docMk/>
            <pc:sldMk cId="109857222" sldId="256"/>
            <ac:spMk id="53" creationId="{584E87D2-B107-B070-EA7A-D2F697E14939}"/>
          </ac:spMkLst>
        </pc:spChg>
        <pc:spChg chg="add mod">
          <ac:chgData name="Deepanshu Verma" userId="44f30df48706c872" providerId="Windows Live" clId="Web-{15434F41-E2DA-46D7-8D6F-B5929FF4485D}" dt="2024-03-26T07:25:29.011" v="392" actId="20577"/>
          <ac:spMkLst>
            <pc:docMk/>
            <pc:sldMk cId="109857222" sldId="256"/>
            <ac:spMk id="54" creationId="{52A2354A-2827-32B8-A1B9-48DC0EA7AD08}"/>
          </ac:spMkLst>
        </pc:spChg>
        <pc:spChg chg="add mod">
          <ac:chgData name="Deepanshu Verma" userId="44f30df48706c872" providerId="Windows Live" clId="Web-{15434F41-E2DA-46D7-8D6F-B5929FF4485D}" dt="2024-03-26T07:25:20.652" v="385" actId="1076"/>
          <ac:spMkLst>
            <pc:docMk/>
            <pc:sldMk cId="109857222" sldId="256"/>
            <ac:spMk id="56" creationId="{3FDF0EE7-D911-2AD9-2F6F-5F740060C3D0}"/>
          </ac:spMkLst>
        </pc:spChg>
        <pc:spChg chg="add mod">
          <ac:chgData name="Deepanshu Verma" userId="44f30df48706c872" providerId="Windows Live" clId="Web-{15434F41-E2DA-46D7-8D6F-B5929FF4485D}" dt="2024-03-26T07:26:32.638" v="412" actId="20577"/>
          <ac:spMkLst>
            <pc:docMk/>
            <pc:sldMk cId="109857222" sldId="256"/>
            <ac:spMk id="57" creationId="{1A51E5CE-3455-86DD-96A3-3C602699BEAA}"/>
          </ac:spMkLst>
        </pc:spChg>
        <pc:spChg chg="add mod">
          <ac:chgData name="Deepanshu Verma" userId="44f30df48706c872" providerId="Windows Live" clId="Web-{15434F41-E2DA-46D7-8D6F-B5929FF4485D}" dt="2024-03-26T07:28:08.640" v="432" actId="1076"/>
          <ac:spMkLst>
            <pc:docMk/>
            <pc:sldMk cId="109857222" sldId="256"/>
            <ac:spMk id="59" creationId="{2244C0C7-80E0-1630-8726-8C6AF5671CDE}"/>
          </ac:spMkLst>
        </pc:spChg>
        <pc:spChg chg="add mod">
          <ac:chgData name="Deepanshu Verma" userId="44f30df48706c872" providerId="Windows Live" clId="Web-{15434F41-E2DA-46D7-8D6F-B5929FF4485D}" dt="2024-03-26T07:28:16.796" v="439" actId="20577"/>
          <ac:spMkLst>
            <pc:docMk/>
            <pc:sldMk cId="109857222" sldId="256"/>
            <ac:spMk id="60" creationId="{0E4A8E1E-CE10-9E6F-1C9D-429E43569A14}"/>
          </ac:spMkLst>
        </pc:spChg>
        <pc:spChg chg="add mod">
          <ac:chgData name="Deepanshu Verma" userId="44f30df48706c872" providerId="Windows Live" clId="Web-{15434F41-E2DA-46D7-8D6F-B5929FF4485D}" dt="2024-03-26T07:28:40.078" v="444" actId="20577"/>
          <ac:spMkLst>
            <pc:docMk/>
            <pc:sldMk cId="109857222" sldId="256"/>
            <ac:spMk id="62" creationId="{075BB228-FE5B-9900-79BA-8126EA28AA6D}"/>
          </ac:spMkLst>
        </pc:spChg>
        <pc:spChg chg="add mod">
          <ac:chgData name="Deepanshu Verma" userId="44f30df48706c872" providerId="Windows Live" clId="Web-{15434F41-E2DA-46D7-8D6F-B5929FF4485D}" dt="2024-03-26T07:28:27.671" v="441" actId="1076"/>
          <ac:spMkLst>
            <pc:docMk/>
            <pc:sldMk cId="109857222" sldId="256"/>
            <ac:spMk id="63" creationId="{ED059FCA-7FFC-9634-7FC5-C0F8AC555D16}"/>
          </ac:spMkLst>
        </pc:spChg>
        <pc:spChg chg="add mod">
          <ac:chgData name="Deepanshu Verma" userId="44f30df48706c872" providerId="Windows Live" clId="Web-{15434F41-E2DA-46D7-8D6F-B5929FF4485D}" dt="2024-03-26T07:31:29.081" v="488" actId="1076"/>
          <ac:spMkLst>
            <pc:docMk/>
            <pc:sldMk cId="109857222" sldId="256"/>
            <ac:spMk id="64" creationId="{17BC93CE-7C3A-FE01-47D6-F91A485044CD}"/>
          </ac:spMkLst>
        </pc:spChg>
        <pc:spChg chg="add mod">
          <ac:chgData name="Deepanshu Verma" userId="44f30df48706c872" providerId="Windows Live" clId="Web-{15434F41-E2DA-46D7-8D6F-B5929FF4485D}" dt="2024-03-26T07:31:34.113" v="494" actId="20577"/>
          <ac:spMkLst>
            <pc:docMk/>
            <pc:sldMk cId="109857222" sldId="256"/>
            <ac:spMk id="65" creationId="{64FFECF2-AD65-664B-4A98-80A728B2AE3A}"/>
          </ac:spMkLst>
        </pc:spChg>
        <pc:spChg chg="add mod">
          <ac:chgData name="Deepanshu Verma" userId="44f30df48706c872" providerId="Windows Live" clId="Web-{15434F41-E2DA-46D7-8D6F-B5929FF4485D}" dt="2024-03-26T07:31:09.690" v="485" actId="1076"/>
          <ac:spMkLst>
            <pc:docMk/>
            <pc:sldMk cId="109857222" sldId="256"/>
            <ac:spMk id="67" creationId="{3819B8F0-D24D-B287-5648-1C9DF0F35086}"/>
          </ac:spMkLst>
        </pc:spChg>
        <pc:spChg chg="add mod">
          <ac:chgData name="Deepanshu Verma" userId="44f30df48706c872" providerId="Windows Live" clId="Web-{15434F41-E2DA-46D7-8D6F-B5929FF4485D}" dt="2024-03-26T07:31:09.706" v="486" actId="1076"/>
          <ac:spMkLst>
            <pc:docMk/>
            <pc:sldMk cId="109857222" sldId="256"/>
            <ac:spMk id="68" creationId="{6B201BB9-A78B-11BC-F69A-0E1E744B0A4C}"/>
          </ac:spMkLst>
        </pc:spChg>
        <pc:spChg chg="add mod">
          <ac:chgData name="Deepanshu Verma" userId="44f30df48706c872" providerId="Windows Live" clId="Web-{15434F41-E2DA-46D7-8D6F-B5929FF4485D}" dt="2024-03-26T07:31:46.050" v="497" actId="1076"/>
          <ac:spMkLst>
            <pc:docMk/>
            <pc:sldMk cId="109857222" sldId="256"/>
            <ac:spMk id="70" creationId="{3E0B3FB4-B94E-E6CD-1A34-7A0CDFB58808}"/>
          </ac:spMkLst>
        </pc:spChg>
        <pc:spChg chg="add mod">
          <ac:chgData name="Deepanshu Verma" userId="44f30df48706c872" providerId="Windows Live" clId="Web-{15434F41-E2DA-46D7-8D6F-B5929FF4485D}" dt="2024-03-26T07:30:54.424" v="483" actId="1076"/>
          <ac:spMkLst>
            <pc:docMk/>
            <pc:sldMk cId="109857222" sldId="256"/>
            <ac:spMk id="71" creationId="{3B0BA5A5-2775-4B91-2D58-CC08E4012DFF}"/>
          </ac:spMkLst>
        </pc:spChg>
        <pc:spChg chg="add mod">
          <ac:chgData name="Deepanshu Verma" userId="44f30df48706c872" providerId="Windows Live" clId="Web-{15434F41-E2DA-46D7-8D6F-B5929FF4485D}" dt="2024-03-26T07:39:53.716" v="583" actId="1076"/>
          <ac:spMkLst>
            <pc:docMk/>
            <pc:sldMk cId="109857222" sldId="256"/>
            <ac:spMk id="72" creationId="{79D8BA53-001E-5087-62CE-205B320B31AE}"/>
          </ac:spMkLst>
        </pc:spChg>
        <pc:spChg chg="add mod">
          <ac:chgData name="Deepanshu Verma" userId="44f30df48706c872" providerId="Windows Live" clId="Web-{15434F41-E2DA-46D7-8D6F-B5929FF4485D}" dt="2024-03-26T07:39:53.732" v="584" actId="1076"/>
          <ac:spMkLst>
            <pc:docMk/>
            <pc:sldMk cId="109857222" sldId="256"/>
            <ac:spMk id="73" creationId="{8607665A-445F-4F1E-A9EE-C801C1D7ABF0}"/>
          </ac:spMkLst>
        </pc:spChg>
        <pc:spChg chg="add mod">
          <ac:chgData name="Deepanshu Verma" userId="44f30df48706c872" providerId="Windows Live" clId="Web-{15434F41-E2DA-46D7-8D6F-B5929FF4485D}" dt="2024-03-26T07:41:06.374" v="609" actId="1076"/>
          <ac:spMkLst>
            <pc:docMk/>
            <pc:sldMk cId="109857222" sldId="256"/>
            <ac:spMk id="75" creationId="{14C40BC1-F9A5-CF0E-6CEE-498D09E19791}"/>
          </ac:spMkLst>
        </pc:spChg>
        <pc:spChg chg="add mod">
          <ac:chgData name="Deepanshu Verma" userId="44f30df48706c872" providerId="Windows Live" clId="Web-{15434F41-E2DA-46D7-8D6F-B5929FF4485D}" dt="2024-03-26T07:41:06.374" v="608" actId="1076"/>
          <ac:spMkLst>
            <pc:docMk/>
            <pc:sldMk cId="109857222" sldId="256"/>
            <ac:spMk id="76" creationId="{071000C4-C56B-CD85-1021-C9DD96AE777E}"/>
          </ac:spMkLst>
        </pc:spChg>
        <pc:spChg chg="add del mod">
          <ac:chgData name="Deepanshu Verma" userId="44f30df48706c872" providerId="Windows Live" clId="Web-{15434F41-E2DA-46D7-8D6F-B5929FF4485D}" dt="2024-03-26T07:40:18.076" v="589"/>
          <ac:spMkLst>
            <pc:docMk/>
            <pc:sldMk cId="109857222" sldId="256"/>
            <ac:spMk id="78" creationId="{6EC29BF5-F49E-E700-E2D0-38E4853AA05F}"/>
          </ac:spMkLst>
        </pc:spChg>
        <pc:spChg chg="add mod">
          <ac:chgData name="Deepanshu Verma" userId="44f30df48706c872" providerId="Windows Live" clId="Web-{15434F41-E2DA-46D7-8D6F-B5929FF4485D}" dt="2024-03-26T07:38:51.871" v="574" actId="1076"/>
          <ac:spMkLst>
            <pc:docMk/>
            <pc:sldMk cId="109857222" sldId="256"/>
            <ac:spMk id="79" creationId="{6876E3AA-2D1B-647D-AF55-8D18AA769FAB}"/>
          </ac:spMkLst>
        </pc:spChg>
        <pc:spChg chg="add mod">
          <ac:chgData name="Deepanshu Verma" userId="44f30df48706c872" providerId="Windows Live" clId="Web-{15434F41-E2DA-46D7-8D6F-B5929FF4485D}" dt="2024-03-26T07:41:44.156" v="624" actId="1076"/>
          <ac:spMkLst>
            <pc:docMk/>
            <pc:sldMk cId="109857222" sldId="256"/>
            <ac:spMk id="81" creationId="{B3A839B4-D1F6-7BE6-AAD1-0AC547B70CF1}"/>
          </ac:spMkLst>
        </pc:spChg>
        <pc:spChg chg="add mod">
          <ac:chgData name="Deepanshu Verma" userId="44f30df48706c872" providerId="Windows Live" clId="Web-{15434F41-E2DA-46D7-8D6F-B5929FF4485D}" dt="2024-03-26T07:41:24.187" v="614" actId="1076"/>
          <ac:spMkLst>
            <pc:docMk/>
            <pc:sldMk cId="109857222" sldId="256"/>
            <ac:spMk id="82" creationId="{FE59A1B7-38A1-6770-CDF0-66E665DDB6C0}"/>
          </ac:spMkLst>
        </pc:spChg>
        <pc:spChg chg="add mod">
          <ac:chgData name="Deepanshu Verma" userId="44f30df48706c872" providerId="Windows Live" clId="Web-{15434F41-E2DA-46D7-8D6F-B5929FF4485D}" dt="2024-03-26T07:41:29.797" v="623" actId="20577"/>
          <ac:spMkLst>
            <pc:docMk/>
            <pc:sldMk cId="109857222" sldId="256"/>
            <ac:spMk id="83" creationId="{BEFB3A2F-9273-EF69-37C1-22B0BF064AEA}"/>
          </ac:spMkLst>
        </pc:spChg>
        <pc:spChg chg="add del mod">
          <ac:chgData name="Deepanshu Verma" userId="44f30df48706c872" providerId="Windows Live" clId="Web-{15434F41-E2DA-46D7-8D6F-B5929FF4485D}" dt="2024-03-26T07:42:11.985" v="634"/>
          <ac:spMkLst>
            <pc:docMk/>
            <pc:sldMk cId="109857222" sldId="256"/>
            <ac:spMk id="85" creationId="{932F58FE-8C94-DAF9-8C57-570AB5534C36}"/>
          </ac:spMkLst>
        </pc:spChg>
        <pc:cxnChg chg="add del mod">
          <ac:chgData name="Deepanshu Verma" userId="44f30df48706c872" providerId="Windows Live" clId="Web-{15434F41-E2DA-46D7-8D6F-B5929FF4485D}" dt="2024-03-26T07:05:00.799" v="34"/>
          <ac:cxnSpMkLst>
            <pc:docMk/>
            <pc:sldMk cId="109857222" sldId="256"/>
            <ac:cxnSpMk id="8" creationId="{9A3C995A-5068-4453-BF49-709B556FD074}"/>
          </ac:cxnSpMkLst>
        </pc:cxnChg>
        <pc:cxnChg chg="add mod">
          <ac:chgData name="Deepanshu Verma" userId="44f30df48706c872" providerId="Windows Live" clId="Web-{15434F41-E2DA-46D7-8D6F-B5929FF4485D}" dt="2024-03-26T07:12:14.183" v="123" actId="1076"/>
          <ac:cxnSpMkLst>
            <pc:docMk/>
            <pc:sldMk cId="109857222" sldId="256"/>
            <ac:cxnSpMk id="9" creationId="{DD00348F-5B1A-F862-2472-C72F4F73BA26}"/>
          </ac:cxnSpMkLst>
        </pc:cxnChg>
        <pc:cxnChg chg="add mod">
          <ac:chgData name="Deepanshu Verma" userId="44f30df48706c872" providerId="Windows Live" clId="Web-{15434F41-E2DA-46D7-8D6F-B5929FF4485D}" dt="2024-03-26T07:07:42.349" v="70" actId="14100"/>
          <ac:cxnSpMkLst>
            <pc:docMk/>
            <pc:sldMk cId="109857222" sldId="256"/>
            <ac:cxnSpMk id="13" creationId="{D7D98183-2378-ACDC-4B74-2BCA347C546C}"/>
          </ac:cxnSpMkLst>
        </pc:cxnChg>
        <pc:cxnChg chg="add del mod">
          <ac:chgData name="Deepanshu Verma" userId="44f30df48706c872" providerId="Windows Live" clId="Web-{15434F41-E2DA-46D7-8D6F-B5929FF4485D}" dt="2024-03-26T07:08:35.616" v="72"/>
          <ac:cxnSpMkLst>
            <pc:docMk/>
            <pc:sldMk cId="109857222" sldId="256"/>
            <ac:cxnSpMk id="14" creationId="{1479134E-EC3E-2CE4-F69D-B052DC78916F}"/>
          </ac:cxnSpMkLst>
        </pc:cxnChg>
        <pc:cxnChg chg="add del mod">
          <ac:chgData name="Deepanshu Verma" userId="44f30df48706c872" providerId="Windows Live" clId="Web-{15434F41-E2DA-46D7-8D6F-B5929FF4485D}" dt="2024-03-26T07:08:44.304" v="74"/>
          <ac:cxnSpMkLst>
            <pc:docMk/>
            <pc:sldMk cId="109857222" sldId="256"/>
            <ac:cxnSpMk id="15" creationId="{719AF855-5CDD-ED1E-F615-AA0FA7D335A6}"/>
          </ac:cxnSpMkLst>
        </pc:cxnChg>
        <pc:cxnChg chg="add mod">
          <ac:chgData name="Deepanshu Verma" userId="44f30df48706c872" providerId="Windows Live" clId="Web-{15434F41-E2DA-46D7-8D6F-B5929FF4485D}" dt="2024-03-26T07:13:16.340" v="140" actId="14100"/>
          <ac:cxnSpMkLst>
            <pc:docMk/>
            <pc:sldMk cId="109857222" sldId="256"/>
            <ac:cxnSpMk id="20" creationId="{A9A39DBB-DFEB-0CBC-2651-DA621C6EA0F0}"/>
          </ac:cxnSpMkLst>
        </pc:cxnChg>
        <pc:cxnChg chg="add mod">
          <ac:chgData name="Deepanshu Verma" userId="44f30df48706c872" providerId="Windows Live" clId="Web-{15434F41-E2DA-46D7-8D6F-B5929FF4485D}" dt="2024-03-26T07:14:17.404" v="161" actId="14100"/>
          <ac:cxnSpMkLst>
            <pc:docMk/>
            <pc:sldMk cId="109857222" sldId="256"/>
            <ac:cxnSpMk id="23" creationId="{786DED15-381C-5990-C002-E1CB719DBF72}"/>
          </ac:cxnSpMkLst>
        </pc:cxnChg>
        <pc:cxnChg chg="add mod">
          <ac:chgData name="Deepanshu Verma" userId="44f30df48706c872" providerId="Windows Live" clId="Web-{15434F41-E2DA-46D7-8D6F-B5929FF4485D}" dt="2024-03-26T07:15:13.124" v="195" actId="1076"/>
          <ac:cxnSpMkLst>
            <pc:docMk/>
            <pc:sldMk cId="109857222" sldId="256"/>
            <ac:cxnSpMk id="28" creationId="{9FB82654-6C3D-4CC3-F751-3C4459F16ACF}"/>
          </ac:cxnSpMkLst>
        </pc:cxnChg>
        <pc:cxnChg chg="add mod">
          <ac:chgData name="Deepanshu Verma" userId="44f30df48706c872" providerId="Windows Live" clId="Web-{15434F41-E2DA-46D7-8D6F-B5929FF4485D}" dt="2024-03-26T07:17:51.674" v="242" actId="14100"/>
          <ac:cxnSpMkLst>
            <pc:docMk/>
            <pc:sldMk cId="109857222" sldId="256"/>
            <ac:cxnSpMk id="31" creationId="{6C2534CB-C8A7-26E9-8882-4BF17D76AA0F}"/>
          </ac:cxnSpMkLst>
        </pc:cxnChg>
        <pc:cxnChg chg="add mod">
          <ac:chgData name="Deepanshu Verma" userId="44f30df48706c872" providerId="Windows Live" clId="Web-{15434F41-E2DA-46D7-8D6F-B5929FF4485D}" dt="2024-03-26T07:19:22.535" v="276" actId="1076"/>
          <ac:cxnSpMkLst>
            <pc:docMk/>
            <pc:sldMk cId="109857222" sldId="256"/>
            <ac:cxnSpMk id="36" creationId="{C1FA35A2-44D0-7EB0-497E-9C054D52C92B}"/>
          </ac:cxnSpMkLst>
        </pc:cxnChg>
        <pc:cxnChg chg="add mod">
          <ac:chgData name="Deepanshu Verma" userId="44f30df48706c872" providerId="Windows Live" clId="Web-{15434F41-E2DA-46D7-8D6F-B5929FF4485D}" dt="2024-03-26T07:21:08.756" v="325" actId="14100"/>
          <ac:cxnSpMkLst>
            <pc:docMk/>
            <pc:sldMk cId="109857222" sldId="256"/>
            <ac:cxnSpMk id="39" creationId="{1F9A8856-F3B0-8810-04E4-4570D2148454}"/>
          </ac:cxnSpMkLst>
        </pc:cxnChg>
        <pc:cxnChg chg="add mod">
          <ac:chgData name="Deepanshu Verma" userId="44f30df48706c872" providerId="Windows Live" clId="Web-{15434F41-E2DA-46D7-8D6F-B5929FF4485D}" dt="2024-03-26T07:23:05.977" v="349" actId="14100"/>
          <ac:cxnSpMkLst>
            <pc:docMk/>
            <pc:sldMk cId="109857222" sldId="256"/>
            <ac:cxnSpMk id="44" creationId="{08F099E3-8E64-AE01-E800-8B45637E5E9C}"/>
          </ac:cxnSpMkLst>
        </pc:cxnChg>
        <pc:cxnChg chg="add mod">
          <ac:chgData name="Deepanshu Verma" userId="44f30df48706c872" providerId="Windows Live" clId="Web-{15434F41-E2DA-46D7-8D6F-B5929FF4485D}" dt="2024-03-26T07:23:30.868" v="355" actId="14100"/>
          <ac:cxnSpMkLst>
            <pc:docMk/>
            <pc:sldMk cId="109857222" sldId="256"/>
            <ac:cxnSpMk id="47" creationId="{08992920-D733-BF9A-3F55-24A4870E7372}"/>
          </ac:cxnSpMkLst>
        </pc:cxnChg>
        <pc:cxnChg chg="add mod">
          <ac:chgData name="Deepanshu Verma" userId="44f30df48706c872" providerId="Windows Live" clId="Web-{15434F41-E2DA-46D7-8D6F-B5929FF4485D}" dt="2024-03-26T07:26:40.935" v="413" actId="14100"/>
          <ac:cxnSpMkLst>
            <pc:docMk/>
            <pc:sldMk cId="109857222" sldId="256"/>
            <ac:cxnSpMk id="52" creationId="{3DD146A0-C416-E749-34FF-A8EE33638299}"/>
          </ac:cxnSpMkLst>
        </pc:cxnChg>
        <pc:cxnChg chg="add mod">
          <ac:chgData name="Deepanshu Verma" userId="44f30df48706c872" providerId="Windows Live" clId="Web-{15434F41-E2DA-46D7-8D6F-B5929FF4485D}" dt="2024-03-26T07:26:57.138" v="416" actId="14100"/>
          <ac:cxnSpMkLst>
            <pc:docMk/>
            <pc:sldMk cId="109857222" sldId="256"/>
            <ac:cxnSpMk id="55" creationId="{0894C550-15A7-7897-2F09-51BFDBEA077A}"/>
          </ac:cxnSpMkLst>
        </pc:cxnChg>
        <pc:cxnChg chg="add mod">
          <ac:chgData name="Deepanshu Verma" userId="44f30df48706c872" providerId="Windows Live" clId="Web-{15434F41-E2DA-46D7-8D6F-B5929FF4485D}" dt="2024-03-26T07:28:24.812" v="440" actId="14100"/>
          <ac:cxnSpMkLst>
            <pc:docMk/>
            <pc:sldMk cId="109857222" sldId="256"/>
            <ac:cxnSpMk id="58" creationId="{EC080D83-A586-84C4-A505-AD9F6B1064D6}"/>
          </ac:cxnSpMkLst>
        </pc:cxnChg>
        <pc:cxnChg chg="add mod">
          <ac:chgData name="Deepanshu Verma" userId="44f30df48706c872" providerId="Windows Live" clId="Web-{15434F41-E2DA-46D7-8D6F-B5929FF4485D}" dt="2024-03-26T07:27:56.327" v="431" actId="14100"/>
          <ac:cxnSpMkLst>
            <pc:docMk/>
            <pc:sldMk cId="109857222" sldId="256"/>
            <ac:cxnSpMk id="61" creationId="{4270F918-2B1C-CC4A-3DA4-37E673DA8FBE}"/>
          </ac:cxnSpMkLst>
        </pc:cxnChg>
        <pc:cxnChg chg="add mod">
          <ac:chgData name="Deepanshu Verma" userId="44f30df48706c872" providerId="Windows Live" clId="Web-{15434F41-E2DA-46D7-8D6F-B5929FF4485D}" dt="2024-03-26T07:31:00.799" v="484" actId="14100"/>
          <ac:cxnSpMkLst>
            <pc:docMk/>
            <pc:sldMk cId="109857222" sldId="256"/>
            <ac:cxnSpMk id="66" creationId="{647876BE-A3B9-A102-42F9-8F355EDCC3D8}"/>
          </ac:cxnSpMkLst>
        </pc:cxnChg>
        <pc:cxnChg chg="add mod">
          <ac:chgData name="Deepanshu Verma" userId="44f30df48706c872" providerId="Windows Live" clId="Web-{15434F41-E2DA-46D7-8D6F-B5929FF4485D}" dt="2024-03-26T07:31:41.316" v="496" actId="14100"/>
          <ac:cxnSpMkLst>
            <pc:docMk/>
            <pc:sldMk cId="109857222" sldId="256"/>
            <ac:cxnSpMk id="69" creationId="{397D6BDD-07EB-0FF6-3523-626D6ACFC8F2}"/>
          </ac:cxnSpMkLst>
        </pc:cxnChg>
        <pc:cxnChg chg="add mod">
          <ac:chgData name="Deepanshu Verma" userId="44f30df48706c872" providerId="Windows Live" clId="Web-{15434F41-E2DA-46D7-8D6F-B5929FF4485D}" dt="2024-03-26T07:38:43.746" v="573" actId="14100"/>
          <ac:cxnSpMkLst>
            <pc:docMk/>
            <pc:sldMk cId="109857222" sldId="256"/>
            <ac:cxnSpMk id="74" creationId="{E629038A-2719-18D2-066C-D4258CA70CAA}"/>
          </ac:cxnSpMkLst>
        </pc:cxnChg>
        <pc:cxnChg chg="add del mod">
          <ac:chgData name="Deepanshu Verma" userId="44f30df48706c872" providerId="Windows Live" clId="Web-{15434F41-E2DA-46D7-8D6F-B5929FF4485D}" dt="2024-03-26T07:40:18.076" v="588"/>
          <ac:cxnSpMkLst>
            <pc:docMk/>
            <pc:sldMk cId="109857222" sldId="256"/>
            <ac:cxnSpMk id="77" creationId="{995CDE5E-D1AB-260A-E4F9-3971E1F73EC1}"/>
          </ac:cxnSpMkLst>
        </pc:cxnChg>
        <pc:cxnChg chg="add mod">
          <ac:chgData name="Deepanshu Verma" userId="44f30df48706c872" providerId="Windows Live" clId="Web-{15434F41-E2DA-46D7-8D6F-B5929FF4485D}" dt="2024-03-26T07:41:11.906" v="611" actId="14100"/>
          <ac:cxnSpMkLst>
            <pc:docMk/>
            <pc:sldMk cId="109857222" sldId="256"/>
            <ac:cxnSpMk id="80" creationId="{A8B0E0C6-D711-9858-77E1-701A76BBBDAE}"/>
          </ac:cxnSpMkLst>
        </pc:cxnChg>
        <pc:cxnChg chg="add mod">
          <ac:chgData name="Deepanshu Verma" userId="44f30df48706c872" providerId="Windows Live" clId="Web-{15434F41-E2DA-46D7-8D6F-B5929FF4485D}" dt="2024-03-26T07:41:54.516" v="629" actId="14100"/>
          <ac:cxnSpMkLst>
            <pc:docMk/>
            <pc:sldMk cId="109857222" sldId="256"/>
            <ac:cxnSpMk id="84" creationId="{70BA6FC4-1F2C-E395-6FF6-D72D915AD351}"/>
          </ac:cxnSpMkLst>
        </pc:cxnChg>
      </pc:sldChg>
      <pc:sldChg chg="addSp delSp modSp add replId">
        <pc:chgData name="Deepanshu Verma" userId="44f30df48706c872" providerId="Windows Live" clId="Web-{15434F41-E2DA-46D7-8D6F-B5929FF4485D}" dt="2024-03-26T08:32:49.031" v="1405" actId="14100"/>
        <pc:sldMkLst>
          <pc:docMk/>
          <pc:sldMk cId="1478104609" sldId="257"/>
        </pc:sldMkLst>
        <pc:spChg chg="add del mod">
          <ac:chgData name="Deepanshu Verma" userId="44f30df48706c872" providerId="Windows Live" clId="Web-{15434F41-E2DA-46D7-8D6F-B5929FF4485D}" dt="2024-03-26T07:48:56.806" v="696"/>
          <ac:spMkLst>
            <pc:docMk/>
            <pc:sldMk cId="1478104609" sldId="257"/>
            <ac:spMk id="3" creationId="{86011FCE-761F-67CB-EA88-4D9505B27916}"/>
          </ac:spMkLst>
        </pc:spChg>
        <pc:spChg chg="mod">
          <ac:chgData name="Deepanshu Verma" userId="44f30df48706c872" providerId="Windows Live" clId="Web-{15434F41-E2DA-46D7-8D6F-B5929FF4485D}" dt="2024-03-26T08:08:39.502" v="969" actId="20577"/>
          <ac:spMkLst>
            <pc:docMk/>
            <pc:sldMk cId="1478104609" sldId="257"/>
            <ac:spMk id="7" creationId="{933E93B0-45BF-1660-6F49-E44FE812E4E7}"/>
          </ac:spMkLst>
        </pc:spChg>
        <pc:spChg chg="add del mod">
          <ac:chgData name="Deepanshu Verma" userId="44f30df48706c872" providerId="Windows Live" clId="Web-{15434F41-E2DA-46D7-8D6F-B5929FF4485D}" dt="2024-03-26T07:46:24.459" v="664"/>
          <ac:spMkLst>
            <pc:docMk/>
            <pc:sldMk cId="1478104609" sldId="257"/>
            <ac:spMk id="8" creationId="{7139AE53-3147-773C-87BB-B840E67FC802}"/>
          </ac:spMkLst>
        </pc:spChg>
        <pc:spChg chg="add del">
          <ac:chgData name="Deepanshu Verma" userId="44f30df48706c872" providerId="Windows Live" clId="Web-{15434F41-E2DA-46D7-8D6F-B5929FF4485D}" dt="2024-03-26T07:46:05.349" v="658"/>
          <ac:spMkLst>
            <pc:docMk/>
            <pc:sldMk cId="1478104609" sldId="257"/>
            <ac:spMk id="11" creationId="{ADC01A11-FB96-5698-7628-4A53D9EEEE52}"/>
          </ac:spMkLst>
        </pc:spChg>
        <pc:spChg chg="add del mod">
          <ac:chgData name="Deepanshu Verma" userId="44f30df48706c872" providerId="Windows Live" clId="Web-{15434F41-E2DA-46D7-8D6F-B5929FF4485D}" dt="2024-03-26T08:00:15.116" v="867" actId="20577"/>
          <ac:spMkLst>
            <pc:docMk/>
            <pc:sldMk cId="1478104609" sldId="257"/>
            <ac:spMk id="14" creationId="{762D83B3-F39F-E0A9-20E5-7E59BAC4BF9F}"/>
          </ac:spMkLst>
        </pc:spChg>
        <pc:spChg chg="mod">
          <ac:chgData name="Deepanshu Verma" userId="44f30df48706c872" providerId="Windows Live" clId="Web-{15434F41-E2DA-46D7-8D6F-B5929FF4485D}" dt="2024-03-26T08:09:39.018" v="987" actId="20577"/>
          <ac:spMkLst>
            <pc:docMk/>
            <pc:sldMk cId="1478104609" sldId="257"/>
            <ac:spMk id="19" creationId="{E37D1120-40A2-ADBC-5BED-86E88065E9A9}"/>
          </ac:spMkLst>
        </pc:spChg>
        <pc:spChg chg="add mod">
          <ac:chgData name="Deepanshu Verma" userId="44f30df48706c872" providerId="Windows Live" clId="Web-{15434F41-E2DA-46D7-8D6F-B5929FF4485D}" dt="2024-03-26T07:49:09.571" v="702" actId="1076"/>
          <ac:spMkLst>
            <pc:docMk/>
            <pc:sldMk cId="1478104609" sldId="257"/>
            <ac:spMk id="85" creationId="{E108305A-CC1F-858C-3814-B61FB35CE9CD}"/>
          </ac:spMkLst>
        </pc:spChg>
        <pc:spChg chg="add mod">
          <ac:chgData name="Deepanshu Verma" userId="44f30df48706c872" providerId="Windows Live" clId="Web-{15434F41-E2DA-46D7-8D6F-B5929FF4485D}" dt="2024-03-26T07:49:41.931" v="713" actId="14100"/>
          <ac:spMkLst>
            <pc:docMk/>
            <pc:sldMk cId="1478104609" sldId="257"/>
            <ac:spMk id="86" creationId="{285A8680-84CB-874D-24D5-FD66A70344BF}"/>
          </ac:spMkLst>
        </pc:spChg>
        <pc:spChg chg="add mod">
          <ac:chgData name="Deepanshu Verma" userId="44f30df48706c872" providerId="Windows Live" clId="Web-{15434F41-E2DA-46D7-8D6F-B5929FF4485D}" dt="2024-03-26T07:49:52.447" v="718" actId="1076"/>
          <ac:spMkLst>
            <pc:docMk/>
            <pc:sldMk cId="1478104609" sldId="257"/>
            <ac:spMk id="88" creationId="{09F1B1DD-8118-33B7-A8FB-0E337184D7B9}"/>
          </ac:spMkLst>
        </pc:spChg>
        <pc:spChg chg="add mod">
          <ac:chgData name="Deepanshu Verma" userId="44f30df48706c872" providerId="Windows Live" clId="Web-{15434F41-E2DA-46D7-8D6F-B5929FF4485D}" dt="2024-03-26T07:50:06.510" v="725" actId="20577"/>
          <ac:spMkLst>
            <pc:docMk/>
            <pc:sldMk cId="1478104609" sldId="257"/>
            <ac:spMk id="89" creationId="{14ED58B6-81C1-B49F-8466-3FF330C7CB4F}"/>
          </ac:spMkLst>
        </pc:spChg>
        <pc:spChg chg="add del">
          <ac:chgData name="Deepanshu Verma" userId="44f30df48706c872" providerId="Windows Live" clId="Web-{15434F41-E2DA-46D7-8D6F-B5929FF4485D}" dt="2024-03-26T07:50:30.589" v="731"/>
          <ac:spMkLst>
            <pc:docMk/>
            <pc:sldMk cId="1478104609" sldId="257"/>
            <ac:spMk id="91" creationId="{5F00B738-9D99-AFC7-3968-DA4A91977914}"/>
          </ac:spMkLst>
        </pc:spChg>
        <pc:spChg chg="add del">
          <ac:chgData name="Deepanshu Verma" userId="44f30df48706c872" providerId="Windows Live" clId="Web-{15434F41-E2DA-46D7-8D6F-B5929FF4485D}" dt="2024-03-26T07:50:30.589" v="730"/>
          <ac:spMkLst>
            <pc:docMk/>
            <pc:sldMk cId="1478104609" sldId="257"/>
            <ac:spMk id="92" creationId="{96B0F55D-D642-9254-E9C7-9A6AE76DD216}"/>
          </ac:spMkLst>
        </pc:spChg>
        <pc:spChg chg="add mod">
          <ac:chgData name="Deepanshu Verma" userId="44f30df48706c872" providerId="Windows Live" clId="Web-{15434F41-E2DA-46D7-8D6F-B5929FF4485D}" dt="2024-03-26T07:51:11.105" v="748" actId="14100"/>
          <ac:spMkLst>
            <pc:docMk/>
            <pc:sldMk cId="1478104609" sldId="257"/>
            <ac:spMk id="94" creationId="{9FA75A1B-7CFA-D870-9AC5-138FD3DFA7D8}"/>
          </ac:spMkLst>
        </pc:spChg>
        <pc:spChg chg="add mod">
          <ac:chgData name="Deepanshu Verma" userId="44f30df48706c872" providerId="Windows Live" clId="Web-{15434F41-E2DA-46D7-8D6F-B5929FF4485D}" dt="2024-03-26T07:51:15.199" v="749" actId="1076"/>
          <ac:spMkLst>
            <pc:docMk/>
            <pc:sldMk cId="1478104609" sldId="257"/>
            <ac:spMk id="95" creationId="{59FD505D-2BE4-98F1-D577-3AC24E32C8DC}"/>
          </ac:spMkLst>
        </pc:spChg>
        <pc:spChg chg="add mod">
          <ac:chgData name="Deepanshu Verma" userId="44f30df48706c872" providerId="Windows Live" clId="Web-{15434F41-E2DA-46D7-8D6F-B5929FF4485D}" dt="2024-03-26T07:53:06.529" v="769" actId="1076"/>
          <ac:spMkLst>
            <pc:docMk/>
            <pc:sldMk cId="1478104609" sldId="257"/>
            <ac:spMk id="97" creationId="{07A1B14A-87BC-980A-4163-923601FD342E}"/>
          </ac:spMkLst>
        </pc:spChg>
        <pc:spChg chg="add mod">
          <ac:chgData name="Deepanshu Verma" userId="44f30df48706c872" providerId="Windows Live" clId="Web-{15434F41-E2DA-46D7-8D6F-B5929FF4485D}" dt="2024-03-26T07:53:27.874" v="777" actId="20577"/>
          <ac:spMkLst>
            <pc:docMk/>
            <pc:sldMk cId="1478104609" sldId="257"/>
            <ac:spMk id="98" creationId="{C9E69F57-0114-DAE7-475A-065FF399E799}"/>
          </ac:spMkLst>
        </pc:spChg>
        <pc:spChg chg="add del mod">
          <ac:chgData name="Deepanshu Verma" userId="44f30df48706c872" providerId="Windows Live" clId="Web-{15434F41-E2DA-46D7-8D6F-B5929FF4485D}" dt="2024-03-26T08:05:31.029" v="889"/>
          <ac:spMkLst>
            <pc:docMk/>
            <pc:sldMk cId="1478104609" sldId="257"/>
            <ac:spMk id="100" creationId="{200F4D52-816B-FF33-1B85-83A2B324EB62}"/>
          </ac:spMkLst>
        </pc:spChg>
        <pc:spChg chg="add del mod">
          <ac:chgData name="Deepanshu Verma" userId="44f30df48706c872" providerId="Windows Live" clId="Web-{15434F41-E2DA-46D7-8D6F-B5929FF4485D}" dt="2024-03-26T08:05:31.029" v="890"/>
          <ac:spMkLst>
            <pc:docMk/>
            <pc:sldMk cId="1478104609" sldId="257"/>
            <ac:spMk id="101" creationId="{D1CACE6C-109D-2E5F-1E6C-BA2B5925300F}"/>
          </ac:spMkLst>
        </pc:spChg>
        <pc:spChg chg="add del">
          <ac:chgData name="Deepanshu Verma" userId="44f30df48706c872" providerId="Windows Live" clId="Web-{15434F41-E2DA-46D7-8D6F-B5929FF4485D}" dt="2024-03-26T07:55:47.908" v="799"/>
          <ac:spMkLst>
            <pc:docMk/>
            <pc:sldMk cId="1478104609" sldId="257"/>
            <ac:spMk id="104" creationId="{3857A93A-E4F7-D751-7C64-8D628EF6483A}"/>
          </ac:spMkLst>
        </pc:spChg>
        <pc:spChg chg="add del">
          <ac:chgData name="Deepanshu Verma" userId="44f30df48706c872" providerId="Windows Live" clId="Web-{15434F41-E2DA-46D7-8D6F-B5929FF4485D}" dt="2024-03-26T07:55:47.908" v="798"/>
          <ac:spMkLst>
            <pc:docMk/>
            <pc:sldMk cId="1478104609" sldId="257"/>
            <ac:spMk id="105" creationId="{1EF72AAF-C90D-9457-3E8E-CF55E9B00547}"/>
          </ac:spMkLst>
        </pc:spChg>
        <pc:spChg chg="add mod">
          <ac:chgData name="Deepanshu Verma" userId="44f30df48706c872" providerId="Windows Live" clId="Web-{15434F41-E2DA-46D7-8D6F-B5929FF4485D}" dt="2024-03-26T07:56:30.002" v="819" actId="14100"/>
          <ac:spMkLst>
            <pc:docMk/>
            <pc:sldMk cId="1478104609" sldId="257"/>
            <ac:spMk id="108" creationId="{FF2EA406-72FB-6894-B5DF-5315B45BABD6}"/>
          </ac:spMkLst>
        </pc:spChg>
        <pc:spChg chg="add mod">
          <ac:chgData name="Deepanshu Verma" userId="44f30df48706c872" providerId="Windows Live" clId="Web-{15434F41-E2DA-46D7-8D6F-B5929FF4485D}" dt="2024-03-26T07:56:26.080" v="818" actId="14100"/>
          <ac:spMkLst>
            <pc:docMk/>
            <pc:sldMk cId="1478104609" sldId="257"/>
            <ac:spMk id="109" creationId="{8CF31C9D-E0C4-1E7D-50B8-C35F82F699E7}"/>
          </ac:spMkLst>
        </pc:spChg>
        <pc:spChg chg="add mod">
          <ac:chgData name="Deepanshu Verma" userId="44f30df48706c872" providerId="Windows Live" clId="Web-{15434F41-E2DA-46D7-8D6F-B5929FF4485D}" dt="2024-03-26T07:57:30.832" v="835" actId="14100"/>
          <ac:spMkLst>
            <pc:docMk/>
            <pc:sldMk cId="1478104609" sldId="257"/>
            <ac:spMk id="111" creationId="{876EE722-CE3F-2B36-1408-6B357C90389B}"/>
          </ac:spMkLst>
        </pc:spChg>
        <pc:spChg chg="add mod">
          <ac:chgData name="Deepanshu Verma" userId="44f30df48706c872" providerId="Windows Live" clId="Web-{15434F41-E2DA-46D7-8D6F-B5929FF4485D}" dt="2024-03-26T08:00:17.898" v="871" actId="20577"/>
          <ac:spMkLst>
            <pc:docMk/>
            <pc:sldMk cId="1478104609" sldId="257"/>
            <ac:spMk id="112" creationId="{DFCB26E8-A505-4B1A-44B7-878B2C17F444}"/>
          </ac:spMkLst>
        </pc:spChg>
        <pc:spChg chg="add mod">
          <ac:chgData name="Deepanshu Verma" userId="44f30df48706c872" providerId="Windows Live" clId="Web-{15434F41-E2DA-46D7-8D6F-B5929FF4485D}" dt="2024-03-26T08:00:20.585" v="872" actId="14100"/>
          <ac:spMkLst>
            <pc:docMk/>
            <pc:sldMk cId="1478104609" sldId="257"/>
            <ac:spMk id="114" creationId="{0D2FD02C-DCD5-8129-E0DD-265A3A8D9BCD}"/>
          </ac:spMkLst>
        </pc:spChg>
        <pc:spChg chg="add mod">
          <ac:chgData name="Deepanshu Verma" userId="44f30df48706c872" providerId="Windows Live" clId="Web-{15434F41-E2DA-46D7-8D6F-B5929FF4485D}" dt="2024-03-26T07:58:37.552" v="858" actId="14100"/>
          <ac:spMkLst>
            <pc:docMk/>
            <pc:sldMk cId="1478104609" sldId="257"/>
            <ac:spMk id="115" creationId="{205A60A7-8D89-374E-7B4D-375A70A083E0}"/>
          </ac:spMkLst>
        </pc:spChg>
        <pc:spChg chg="add del">
          <ac:chgData name="Deepanshu Verma" userId="44f30df48706c872" providerId="Windows Live" clId="Web-{15434F41-E2DA-46D7-8D6F-B5929FF4485D}" dt="2024-03-26T07:58:12.895" v="848"/>
          <ac:spMkLst>
            <pc:docMk/>
            <pc:sldMk cId="1478104609" sldId="257"/>
            <ac:spMk id="117" creationId="{6A84F61B-CFA9-F488-68A2-793002740CE5}"/>
          </ac:spMkLst>
        </pc:spChg>
        <pc:spChg chg="add del">
          <ac:chgData name="Deepanshu Verma" userId="44f30df48706c872" providerId="Windows Live" clId="Web-{15434F41-E2DA-46D7-8D6F-B5929FF4485D}" dt="2024-03-26T07:58:12.895" v="847"/>
          <ac:spMkLst>
            <pc:docMk/>
            <pc:sldMk cId="1478104609" sldId="257"/>
            <ac:spMk id="118" creationId="{85443945-A91B-71A1-686A-D229EC9516B8}"/>
          </ac:spMkLst>
        </pc:spChg>
        <pc:spChg chg="add del mod">
          <ac:chgData name="Deepanshu Verma" userId="44f30df48706c872" providerId="Windows Live" clId="Web-{15434F41-E2DA-46D7-8D6F-B5929FF4485D}" dt="2024-03-26T08:03:01.198" v="881"/>
          <ac:spMkLst>
            <pc:docMk/>
            <pc:sldMk cId="1478104609" sldId="257"/>
            <ac:spMk id="121" creationId="{7DE75200-8E42-569C-02A3-E06C9172B439}"/>
          </ac:spMkLst>
        </pc:spChg>
        <pc:spChg chg="add mod">
          <ac:chgData name="Deepanshu Verma" userId="44f30df48706c872" providerId="Windows Live" clId="Web-{15434F41-E2DA-46D7-8D6F-B5929FF4485D}" dt="2024-03-26T08:03:25.964" v="884" actId="20577"/>
          <ac:spMkLst>
            <pc:docMk/>
            <pc:sldMk cId="1478104609" sldId="257"/>
            <ac:spMk id="122" creationId="{7B43BBB7-93A8-6625-BC4A-F88FC3381899}"/>
          </ac:spMkLst>
        </pc:spChg>
        <pc:spChg chg="add del">
          <ac:chgData name="Deepanshu Verma" userId="44f30df48706c872" providerId="Windows Live" clId="Web-{15434F41-E2DA-46D7-8D6F-B5929FF4485D}" dt="2024-03-26T08:05:45.482" v="895"/>
          <ac:spMkLst>
            <pc:docMk/>
            <pc:sldMk cId="1478104609" sldId="257"/>
            <ac:spMk id="124" creationId="{C064C336-175F-E263-5AC0-0AD86CC87703}"/>
          </ac:spMkLst>
        </pc:spChg>
        <pc:spChg chg="add del">
          <ac:chgData name="Deepanshu Verma" userId="44f30df48706c872" providerId="Windows Live" clId="Web-{15434F41-E2DA-46D7-8D6F-B5929FF4485D}" dt="2024-03-26T08:05:45.482" v="894"/>
          <ac:spMkLst>
            <pc:docMk/>
            <pc:sldMk cId="1478104609" sldId="257"/>
            <ac:spMk id="125" creationId="{30896242-AFAA-4ABC-7A4F-E00E1CCE5FC4}"/>
          </ac:spMkLst>
        </pc:spChg>
        <pc:spChg chg="add mod">
          <ac:chgData name="Deepanshu Verma" userId="44f30df48706c872" providerId="Windows Live" clId="Web-{15434F41-E2DA-46D7-8D6F-B5929FF4485D}" dt="2024-03-26T08:05:52.951" v="901" actId="1076"/>
          <ac:spMkLst>
            <pc:docMk/>
            <pc:sldMk cId="1478104609" sldId="257"/>
            <ac:spMk id="127" creationId="{F8D9D3BB-C2E2-8DEB-DAD2-604A70E2CE64}"/>
          </ac:spMkLst>
        </pc:spChg>
        <pc:spChg chg="add mod">
          <ac:chgData name="Deepanshu Verma" userId="44f30df48706c872" providerId="Windows Live" clId="Web-{15434F41-E2DA-46D7-8D6F-B5929FF4485D}" dt="2024-03-26T08:06:19.639" v="910" actId="14100"/>
          <ac:spMkLst>
            <pc:docMk/>
            <pc:sldMk cId="1478104609" sldId="257"/>
            <ac:spMk id="128" creationId="{D1C65E62-47A6-70E1-FC97-EFE13A77F092}"/>
          </ac:spMkLst>
        </pc:spChg>
        <pc:spChg chg="add mod">
          <ac:chgData name="Deepanshu Verma" userId="44f30df48706c872" providerId="Windows Live" clId="Web-{15434F41-E2DA-46D7-8D6F-B5929FF4485D}" dt="2024-03-26T08:07:00.390" v="932" actId="1076"/>
          <ac:spMkLst>
            <pc:docMk/>
            <pc:sldMk cId="1478104609" sldId="257"/>
            <ac:spMk id="130" creationId="{899E5A08-98AA-FF30-071F-686263214B3E}"/>
          </ac:spMkLst>
        </pc:spChg>
        <pc:spChg chg="add mod">
          <ac:chgData name="Deepanshu Verma" userId="44f30df48706c872" providerId="Windows Live" clId="Web-{15434F41-E2DA-46D7-8D6F-B5929FF4485D}" dt="2024-03-26T08:09:15.190" v="980" actId="14100"/>
          <ac:spMkLst>
            <pc:docMk/>
            <pc:sldMk cId="1478104609" sldId="257"/>
            <ac:spMk id="131" creationId="{B5A3CDF6-49E4-41BB-F0A6-CC7F0FC7DCBA}"/>
          </ac:spMkLst>
        </pc:spChg>
        <pc:spChg chg="add mod">
          <ac:chgData name="Deepanshu Verma" userId="44f30df48706c872" providerId="Windows Live" clId="Web-{15434F41-E2DA-46D7-8D6F-B5929FF4485D}" dt="2024-03-26T08:07:44.516" v="949" actId="1076"/>
          <ac:spMkLst>
            <pc:docMk/>
            <pc:sldMk cId="1478104609" sldId="257"/>
            <ac:spMk id="133" creationId="{7A86E7D0-D1F8-79F0-4CD7-635B35104D33}"/>
          </ac:spMkLst>
        </pc:spChg>
        <pc:spChg chg="add mod">
          <ac:chgData name="Deepanshu Verma" userId="44f30df48706c872" providerId="Windows Live" clId="Web-{15434F41-E2DA-46D7-8D6F-B5929FF4485D}" dt="2024-03-26T08:09:20.971" v="981" actId="14100"/>
          <ac:spMkLst>
            <pc:docMk/>
            <pc:sldMk cId="1478104609" sldId="257"/>
            <ac:spMk id="134" creationId="{8F4C27AB-497B-09DF-432D-3D5947D6B146}"/>
          </ac:spMkLst>
        </pc:spChg>
        <pc:spChg chg="add mod">
          <ac:chgData name="Deepanshu Verma" userId="44f30df48706c872" providerId="Windows Live" clId="Web-{15434F41-E2DA-46D7-8D6F-B5929FF4485D}" dt="2024-03-26T08:08:53.908" v="971" actId="1076"/>
          <ac:spMkLst>
            <pc:docMk/>
            <pc:sldMk cId="1478104609" sldId="257"/>
            <ac:spMk id="136" creationId="{8B4170E8-7A8F-B031-3AC0-F926A1D251D9}"/>
          </ac:spMkLst>
        </pc:spChg>
        <pc:spChg chg="add mod">
          <ac:chgData name="Deepanshu Verma" userId="44f30df48706c872" providerId="Windows Live" clId="Web-{15434F41-E2DA-46D7-8D6F-B5929FF4485D}" dt="2024-03-26T08:09:10.018" v="979" actId="14100"/>
          <ac:spMkLst>
            <pc:docMk/>
            <pc:sldMk cId="1478104609" sldId="257"/>
            <ac:spMk id="137" creationId="{D97D3753-11D0-2276-F396-F4B5E56DC931}"/>
          </ac:spMkLst>
        </pc:spChg>
        <pc:spChg chg="add mod">
          <ac:chgData name="Deepanshu Verma" userId="44f30df48706c872" providerId="Windows Live" clId="Web-{15434F41-E2DA-46D7-8D6F-B5929FF4485D}" dt="2024-03-26T08:10:09.160" v="1002" actId="14100"/>
          <ac:spMkLst>
            <pc:docMk/>
            <pc:sldMk cId="1478104609" sldId="257"/>
            <ac:spMk id="139" creationId="{4BA1CF1F-9E7A-C680-D4E0-22B6E6CBA602}"/>
          </ac:spMkLst>
        </pc:spChg>
        <pc:spChg chg="add mod">
          <ac:chgData name="Deepanshu Verma" userId="44f30df48706c872" providerId="Windows Live" clId="Web-{15434F41-E2DA-46D7-8D6F-B5929FF4485D}" dt="2024-03-26T08:10:05.644" v="1001" actId="14100"/>
          <ac:spMkLst>
            <pc:docMk/>
            <pc:sldMk cId="1478104609" sldId="257"/>
            <ac:spMk id="140" creationId="{810A2E9C-600F-4A05-7DA8-CD26C38FB54A}"/>
          </ac:spMkLst>
        </pc:spChg>
        <pc:spChg chg="add mod">
          <ac:chgData name="Deepanshu Verma" userId="44f30df48706c872" providerId="Windows Live" clId="Web-{15434F41-E2DA-46D7-8D6F-B5929FF4485D}" dt="2024-03-26T08:10:52.676" v="1017" actId="14100"/>
          <ac:spMkLst>
            <pc:docMk/>
            <pc:sldMk cId="1478104609" sldId="257"/>
            <ac:spMk id="142" creationId="{DBF5F280-A0EA-B04F-48A6-F269AE7681A1}"/>
          </ac:spMkLst>
        </pc:spChg>
        <pc:spChg chg="add mod">
          <ac:chgData name="Deepanshu Verma" userId="44f30df48706c872" providerId="Windows Live" clId="Web-{15434F41-E2DA-46D7-8D6F-B5929FF4485D}" dt="2024-03-26T08:10:45.895" v="1016" actId="14100"/>
          <ac:spMkLst>
            <pc:docMk/>
            <pc:sldMk cId="1478104609" sldId="257"/>
            <ac:spMk id="143" creationId="{31FA81EA-D52B-D743-A016-1B0DBED2AFD1}"/>
          </ac:spMkLst>
        </pc:spChg>
        <pc:spChg chg="add mod">
          <ac:chgData name="Deepanshu Verma" userId="44f30df48706c872" providerId="Windows Live" clId="Web-{15434F41-E2DA-46D7-8D6F-B5929FF4485D}" dt="2024-03-26T08:11:28.614" v="1033" actId="14100"/>
          <ac:spMkLst>
            <pc:docMk/>
            <pc:sldMk cId="1478104609" sldId="257"/>
            <ac:spMk id="145" creationId="{962F90B6-264A-B412-45B0-C9810D76038A}"/>
          </ac:spMkLst>
        </pc:spChg>
        <pc:spChg chg="add mod">
          <ac:chgData name="Deepanshu Verma" userId="44f30df48706c872" providerId="Windows Live" clId="Web-{15434F41-E2DA-46D7-8D6F-B5929FF4485D}" dt="2024-03-26T08:11:26.021" v="1032" actId="14100"/>
          <ac:spMkLst>
            <pc:docMk/>
            <pc:sldMk cId="1478104609" sldId="257"/>
            <ac:spMk id="146" creationId="{3E4DBDC6-BBF8-9C26-AD5F-33D600CBE5F3}"/>
          </ac:spMkLst>
        </pc:spChg>
        <pc:spChg chg="add mod">
          <ac:chgData name="Deepanshu Verma" userId="44f30df48706c872" providerId="Windows Live" clId="Web-{15434F41-E2DA-46D7-8D6F-B5929FF4485D}" dt="2024-03-26T08:11:39.536" v="1038" actId="1076"/>
          <ac:spMkLst>
            <pc:docMk/>
            <pc:sldMk cId="1478104609" sldId="257"/>
            <ac:spMk id="148" creationId="{509BC178-BC69-2C5A-388E-62803A2E6FEF}"/>
          </ac:spMkLst>
        </pc:spChg>
        <pc:spChg chg="add mod">
          <ac:chgData name="Deepanshu Verma" userId="44f30df48706c872" providerId="Windows Live" clId="Web-{15434F41-E2DA-46D7-8D6F-B5929FF4485D}" dt="2024-03-26T08:11:58.568" v="1046" actId="20577"/>
          <ac:spMkLst>
            <pc:docMk/>
            <pc:sldMk cId="1478104609" sldId="257"/>
            <ac:spMk id="149" creationId="{DBBE7D7D-D421-6F4B-DAFC-4E2E2FD1C6E8}"/>
          </ac:spMkLst>
        </pc:spChg>
        <pc:spChg chg="add mod">
          <ac:chgData name="Deepanshu Verma" userId="44f30df48706c872" providerId="Windows Live" clId="Web-{15434F41-E2DA-46D7-8D6F-B5929FF4485D}" dt="2024-03-26T08:12:48.382" v="1054" actId="1076"/>
          <ac:spMkLst>
            <pc:docMk/>
            <pc:sldMk cId="1478104609" sldId="257"/>
            <ac:spMk id="151" creationId="{855A41B9-419D-0675-A299-94AD4517EDF1}"/>
          </ac:spMkLst>
        </pc:spChg>
        <pc:spChg chg="add mod">
          <ac:chgData name="Deepanshu Verma" userId="44f30df48706c872" providerId="Windows Live" clId="Web-{15434F41-E2DA-46D7-8D6F-B5929FF4485D}" dt="2024-03-26T08:14:23.759" v="1097" actId="20577"/>
          <ac:spMkLst>
            <pc:docMk/>
            <pc:sldMk cId="1478104609" sldId="257"/>
            <ac:spMk id="152" creationId="{AA1AEA66-BD8B-FCD6-FF93-A990CF29684A}"/>
          </ac:spMkLst>
        </pc:spChg>
        <pc:spChg chg="add mod">
          <ac:chgData name="Deepanshu Verma" userId="44f30df48706c872" providerId="Windows Live" clId="Web-{15434F41-E2DA-46D7-8D6F-B5929FF4485D}" dt="2024-03-26T08:13:07.788" v="1062" actId="1076"/>
          <ac:spMkLst>
            <pc:docMk/>
            <pc:sldMk cId="1478104609" sldId="257"/>
            <ac:spMk id="154" creationId="{AB2C4DF3-CA60-670F-C268-40D5780F845D}"/>
          </ac:spMkLst>
        </pc:spChg>
        <pc:spChg chg="add mod">
          <ac:chgData name="Deepanshu Verma" userId="44f30df48706c872" providerId="Windows Live" clId="Web-{15434F41-E2DA-46D7-8D6F-B5929FF4485D}" dt="2024-03-26T08:14:30.884" v="1102" actId="20577"/>
          <ac:spMkLst>
            <pc:docMk/>
            <pc:sldMk cId="1478104609" sldId="257"/>
            <ac:spMk id="155" creationId="{F6C5D0B9-5FF1-EA0C-36B1-C52D51F439DF}"/>
          </ac:spMkLst>
        </pc:spChg>
        <pc:spChg chg="add del">
          <ac:chgData name="Deepanshu Verma" userId="44f30df48706c872" providerId="Windows Live" clId="Web-{15434F41-E2DA-46D7-8D6F-B5929FF4485D}" dt="2024-03-26T08:13:28.726" v="1071"/>
          <ac:spMkLst>
            <pc:docMk/>
            <pc:sldMk cId="1478104609" sldId="257"/>
            <ac:spMk id="158" creationId="{52CDF1B0-7B44-31DF-7736-B19DB14D5296}"/>
          </ac:spMkLst>
        </pc:spChg>
        <pc:spChg chg="add del">
          <ac:chgData name="Deepanshu Verma" userId="44f30df48706c872" providerId="Windows Live" clId="Web-{15434F41-E2DA-46D7-8D6F-B5929FF4485D}" dt="2024-03-26T08:13:28.726" v="1070"/>
          <ac:spMkLst>
            <pc:docMk/>
            <pc:sldMk cId="1478104609" sldId="257"/>
            <ac:spMk id="159" creationId="{70386DF2-0ED3-5FB3-BB6E-F6AE25611819}"/>
          </ac:spMkLst>
        </pc:spChg>
        <pc:spChg chg="add del">
          <ac:chgData name="Deepanshu Verma" userId="44f30df48706c872" providerId="Windows Live" clId="Web-{15434F41-E2DA-46D7-8D6F-B5929FF4485D}" dt="2024-03-26T08:13:54.320" v="1080"/>
          <ac:spMkLst>
            <pc:docMk/>
            <pc:sldMk cId="1478104609" sldId="257"/>
            <ac:spMk id="161" creationId="{C152453C-101E-88CA-3248-9B23EAFD2212}"/>
          </ac:spMkLst>
        </pc:spChg>
        <pc:spChg chg="add del">
          <ac:chgData name="Deepanshu Verma" userId="44f30df48706c872" providerId="Windows Live" clId="Web-{15434F41-E2DA-46D7-8D6F-B5929FF4485D}" dt="2024-03-26T08:13:54.320" v="1079"/>
          <ac:spMkLst>
            <pc:docMk/>
            <pc:sldMk cId="1478104609" sldId="257"/>
            <ac:spMk id="162" creationId="{27E22D91-6559-402B-7FE0-7BCED70AD06C}"/>
          </ac:spMkLst>
        </pc:spChg>
        <pc:spChg chg="add mod">
          <ac:chgData name="Deepanshu Verma" userId="44f30df48706c872" providerId="Windows Live" clId="Web-{15434F41-E2DA-46D7-8D6F-B5929FF4485D}" dt="2024-03-26T08:14:00.742" v="1085" actId="1076"/>
          <ac:spMkLst>
            <pc:docMk/>
            <pc:sldMk cId="1478104609" sldId="257"/>
            <ac:spMk id="164" creationId="{870D142A-18BA-FB25-9B47-F1E880200B94}"/>
          </ac:spMkLst>
        </pc:spChg>
        <pc:spChg chg="add mod">
          <ac:chgData name="Deepanshu Verma" userId="44f30df48706c872" providerId="Windows Live" clId="Web-{15434F41-E2DA-46D7-8D6F-B5929FF4485D}" dt="2024-03-26T08:14:48.259" v="1110" actId="20577"/>
          <ac:spMkLst>
            <pc:docMk/>
            <pc:sldMk cId="1478104609" sldId="257"/>
            <ac:spMk id="165" creationId="{6E529755-1D35-BC1A-FA59-DE878F12C1C8}"/>
          </ac:spMkLst>
        </pc:spChg>
        <pc:spChg chg="add mod">
          <ac:chgData name="Deepanshu Verma" userId="44f30df48706c872" providerId="Windows Live" clId="Web-{15434F41-E2DA-46D7-8D6F-B5929FF4485D}" dt="2024-03-26T08:14:11.711" v="1091" actId="1076"/>
          <ac:spMkLst>
            <pc:docMk/>
            <pc:sldMk cId="1478104609" sldId="257"/>
            <ac:spMk id="167" creationId="{7EC25339-5895-7E1D-A080-2BF78049F80C}"/>
          </ac:spMkLst>
        </pc:spChg>
        <pc:spChg chg="add mod">
          <ac:chgData name="Deepanshu Verma" userId="44f30df48706c872" providerId="Windows Live" clId="Web-{15434F41-E2DA-46D7-8D6F-B5929FF4485D}" dt="2024-03-26T08:15:02.181" v="1117" actId="20577"/>
          <ac:spMkLst>
            <pc:docMk/>
            <pc:sldMk cId="1478104609" sldId="257"/>
            <ac:spMk id="168" creationId="{3CD4AAD4-2ECC-4B4F-FC03-E29224086328}"/>
          </ac:spMkLst>
        </pc:spChg>
        <pc:spChg chg="add mod">
          <ac:chgData name="Deepanshu Verma" userId="44f30df48706c872" providerId="Windows Live" clId="Web-{15434F41-E2DA-46D7-8D6F-B5929FF4485D}" dt="2024-03-26T08:15:09.931" v="1122" actId="1076"/>
          <ac:spMkLst>
            <pc:docMk/>
            <pc:sldMk cId="1478104609" sldId="257"/>
            <ac:spMk id="170" creationId="{27340AA0-63EF-EB37-F043-EA9A2FEB254D}"/>
          </ac:spMkLst>
        </pc:spChg>
        <pc:spChg chg="add mod">
          <ac:chgData name="Deepanshu Verma" userId="44f30df48706c872" providerId="Windows Live" clId="Web-{15434F41-E2DA-46D7-8D6F-B5929FF4485D}" dt="2024-03-26T08:15:22.213" v="1129" actId="20577"/>
          <ac:spMkLst>
            <pc:docMk/>
            <pc:sldMk cId="1478104609" sldId="257"/>
            <ac:spMk id="171" creationId="{197CD143-D21F-7400-2D0E-EB40F950706D}"/>
          </ac:spMkLst>
        </pc:spChg>
        <pc:spChg chg="add del mod">
          <ac:chgData name="Deepanshu Verma" userId="44f30df48706c872" providerId="Windows Live" clId="Web-{15434F41-E2DA-46D7-8D6F-B5929FF4485D}" dt="2024-03-26T08:20:28.610" v="1216"/>
          <ac:spMkLst>
            <pc:docMk/>
            <pc:sldMk cId="1478104609" sldId="257"/>
            <ac:spMk id="173" creationId="{C24929D9-2490-5E1B-85CE-6A6A4BEFA4CC}"/>
          </ac:spMkLst>
        </pc:spChg>
        <pc:spChg chg="add del mod">
          <ac:chgData name="Deepanshu Verma" userId="44f30df48706c872" providerId="Windows Live" clId="Web-{15434F41-E2DA-46D7-8D6F-B5929FF4485D}" dt="2024-03-26T08:20:28.610" v="1217"/>
          <ac:spMkLst>
            <pc:docMk/>
            <pc:sldMk cId="1478104609" sldId="257"/>
            <ac:spMk id="174" creationId="{F45F0C4A-281F-3736-74AC-88BC4C23598E}"/>
          </ac:spMkLst>
        </pc:spChg>
        <pc:spChg chg="add mod">
          <ac:chgData name="Deepanshu Verma" userId="44f30df48706c872" providerId="Windows Live" clId="Web-{15434F41-E2DA-46D7-8D6F-B5929FF4485D}" dt="2024-03-26T08:18:54.608" v="1190" actId="14100"/>
          <ac:spMkLst>
            <pc:docMk/>
            <pc:sldMk cId="1478104609" sldId="257"/>
            <ac:spMk id="176" creationId="{91AFF204-ED4C-D1E4-AA9E-78B5F96BBE3D}"/>
          </ac:spMkLst>
        </pc:spChg>
        <pc:spChg chg="add mod">
          <ac:chgData name="Deepanshu Verma" userId="44f30df48706c872" providerId="Windows Live" clId="Web-{15434F41-E2DA-46D7-8D6F-B5929FF4485D}" dt="2024-03-26T08:18:39.733" v="1189" actId="14100"/>
          <ac:spMkLst>
            <pc:docMk/>
            <pc:sldMk cId="1478104609" sldId="257"/>
            <ac:spMk id="177" creationId="{7FB982EA-8965-276C-828D-9C6205734EA6}"/>
          </ac:spMkLst>
        </pc:spChg>
        <pc:spChg chg="add del">
          <ac:chgData name="Deepanshu Verma" userId="44f30df48706c872" providerId="Windows Live" clId="Web-{15434F41-E2DA-46D7-8D6F-B5929FF4485D}" dt="2024-03-26T08:17:42.185" v="1168"/>
          <ac:spMkLst>
            <pc:docMk/>
            <pc:sldMk cId="1478104609" sldId="257"/>
            <ac:spMk id="179" creationId="{7C0C339E-7F0B-4B24-CFCD-7764F45F5348}"/>
          </ac:spMkLst>
        </pc:spChg>
        <pc:spChg chg="add del mod">
          <ac:chgData name="Deepanshu Verma" userId="44f30df48706c872" providerId="Windows Live" clId="Web-{15434F41-E2DA-46D7-8D6F-B5929FF4485D}" dt="2024-03-26T08:17:42.185" v="1167"/>
          <ac:spMkLst>
            <pc:docMk/>
            <pc:sldMk cId="1478104609" sldId="257"/>
            <ac:spMk id="180" creationId="{A8C09D13-50FB-C604-C10B-CA24D8CD26E9}"/>
          </ac:spMkLst>
        </pc:spChg>
        <pc:spChg chg="add mod">
          <ac:chgData name="Deepanshu Verma" userId="44f30df48706c872" providerId="Windows Live" clId="Web-{15434F41-E2DA-46D7-8D6F-B5929FF4485D}" dt="2024-03-26T08:19:21.093" v="1196" actId="1076"/>
          <ac:spMkLst>
            <pc:docMk/>
            <pc:sldMk cId="1478104609" sldId="257"/>
            <ac:spMk id="182" creationId="{E66DFB75-952B-4872-278C-B3B1AE43C3C1}"/>
          </ac:spMkLst>
        </pc:spChg>
        <pc:spChg chg="add mod">
          <ac:chgData name="Deepanshu Verma" userId="44f30df48706c872" providerId="Windows Live" clId="Web-{15434F41-E2DA-46D7-8D6F-B5929FF4485D}" dt="2024-03-26T08:19:21.140" v="1197" actId="1076"/>
          <ac:spMkLst>
            <pc:docMk/>
            <pc:sldMk cId="1478104609" sldId="257"/>
            <ac:spMk id="183" creationId="{44BDBFD9-9CD1-28C1-DFB5-6EF90AA680AF}"/>
          </ac:spMkLst>
        </pc:spChg>
        <pc:spChg chg="add mod">
          <ac:chgData name="Deepanshu Verma" userId="44f30df48706c872" providerId="Windows Live" clId="Web-{15434F41-E2DA-46D7-8D6F-B5929FF4485D}" dt="2024-03-26T08:20:03.594" v="1208" actId="14100"/>
          <ac:spMkLst>
            <pc:docMk/>
            <pc:sldMk cId="1478104609" sldId="257"/>
            <ac:spMk id="185" creationId="{860EE8F6-5220-3655-C4FA-4A7F3ED415F4}"/>
          </ac:spMkLst>
        </pc:spChg>
        <pc:spChg chg="add mod">
          <ac:chgData name="Deepanshu Verma" userId="44f30df48706c872" providerId="Windows Live" clId="Web-{15434F41-E2DA-46D7-8D6F-B5929FF4485D}" dt="2024-03-26T08:20:13.594" v="1211" actId="14100"/>
          <ac:spMkLst>
            <pc:docMk/>
            <pc:sldMk cId="1478104609" sldId="257"/>
            <ac:spMk id="186" creationId="{913171D2-46CD-B933-623B-D163D6AC9850}"/>
          </ac:spMkLst>
        </pc:spChg>
        <pc:spChg chg="add mod">
          <ac:chgData name="Deepanshu Verma" userId="44f30df48706c872" providerId="Windows Live" clId="Web-{15434F41-E2DA-46D7-8D6F-B5929FF4485D}" dt="2024-03-26T08:21:27.017" v="1234" actId="14100"/>
          <ac:spMkLst>
            <pc:docMk/>
            <pc:sldMk cId="1478104609" sldId="257"/>
            <ac:spMk id="188" creationId="{61499CDB-F10B-CD1E-EB00-76DEF3235788}"/>
          </ac:spMkLst>
        </pc:spChg>
        <pc:spChg chg="add mod">
          <ac:chgData name="Deepanshu Verma" userId="44f30df48706c872" providerId="Windows Live" clId="Web-{15434F41-E2DA-46D7-8D6F-B5929FF4485D}" dt="2024-03-26T08:21:13.408" v="1232" actId="20577"/>
          <ac:spMkLst>
            <pc:docMk/>
            <pc:sldMk cId="1478104609" sldId="257"/>
            <ac:spMk id="189" creationId="{BCAF645F-10C5-DA75-9F65-32FD98AF0672}"/>
          </ac:spMkLst>
        </pc:spChg>
        <pc:spChg chg="add mod">
          <ac:chgData name="Deepanshu Verma" userId="44f30df48706c872" providerId="Windows Live" clId="Web-{15434F41-E2DA-46D7-8D6F-B5929FF4485D}" dt="2024-03-26T08:21:49.283" v="1240" actId="1076"/>
          <ac:spMkLst>
            <pc:docMk/>
            <pc:sldMk cId="1478104609" sldId="257"/>
            <ac:spMk id="191" creationId="{0A79ECB8-E1D4-DCB7-384A-A9838F8DC81C}"/>
          </ac:spMkLst>
        </pc:spChg>
        <pc:spChg chg="add mod">
          <ac:chgData name="Deepanshu Verma" userId="44f30df48706c872" providerId="Windows Live" clId="Web-{15434F41-E2DA-46D7-8D6F-B5929FF4485D}" dt="2024-03-26T08:22:28.659" v="1256" actId="20577"/>
          <ac:spMkLst>
            <pc:docMk/>
            <pc:sldMk cId="1478104609" sldId="257"/>
            <ac:spMk id="192" creationId="{E256E92B-E9F7-47AE-B490-6B6F9CD5349E}"/>
          </ac:spMkLst>
        </pc:spChg>
        <pc:spChg chg="add mod">
          <ac:chgData name="Deepanshu Verma" userId="44f30df48706c872" providerId="Windows Live" clId="Web-{15434F41-E2DA-46D7-8D6F-B5929FF4485D}" dt="2024-03-26T08:21:59.596" v="1246" actId="1076"/>
          <ac:spMkLst>
            <pc:docMk/>
            <pc:sldMk cId="1478104609" sldId="257"/>
            <ac:spMk id="194" creationId="{454AA101-AD8E-0809-E049-535E84FDEA66}"/>
          </ac:spMkLst>
        </pc:spChg>
        <pc:spChg chg="add mod">
          <ac:chgData name="Deepanshu Verma" userId="44f30df48706c872" providerId="Windows Live" clId="Web-{15434F41-E2DA-46D7-8D6F-B5929FF4485D}" dt="2024-03-26T08:22:46.425" v="1262" actId="20577"/>
          <ac:spMkLst>
            <pc:docMk/>
            <pc:sldMk cId="1478104609" sldId="257"/>
            <ac:spMk id="195" creationId="{7AAEFE5D-CF70-68C1-1E01-4FCA3BDB550C}"/>
          </ac:spMkLst>
        </pc:spChg>
        <pc:spChg chg="add mod">
          <ac:chgData name="Deepanshu Verma" userId="44f30df48706c872" providerId="Windows Live" clId="Web-{15434F41-E2DA-46D7-8D6F-B5929FF4485D}" dt="2024-03-26T08:24:28.412" v="1283" actId="14100"/>
          <ac:spMkLst>
            <pc:docMk/>
            <pc:sldMk cId="1478104609" sldId="257"/>
            <ac:spMk id="198" creationId="{DA7B66B7-056A-CB28-D788-D0882374C68E}"/>
          </ac:spMkLst>
        </pc:spChg>
        <pc:spChg chg="add mod">
          <ac:chgData name="Deepanshu Verma" userId="44f30df48706c872" providerId="Windows Live" clId="Web-{15434F41-E2DA-46D7-8D6F-B5929FF4485D}" dt="2024-03-26T08:24:24.880" v="1282" actId="20577"/>
          <ac:spMkLst>
            <pc:docMk/>
            <pc:sldMk cId="1478104609" sldId="257"/>
            <ac:spMk id="199" creationId="{289DF3D3-38F9-BC93-0B74-8421793AA6FD}"/>
          </ac:spMkLst>
        </pc:spChg>
        <pc:spChg chg="add mod">
          <ac:chgData name="Deepanshu Verma" userId="44f30df48706c872" providerId="Windows Live" clId="Web-{15434F41-E2DA-46D7-8D6F-B5929FF4485D}" dt="2024-03-26T08:25:26.475" v="1310" actId="14100"/>
          <ac:spMkLst>
            <pc:docMk/>
            <pc:sldMk cId="1478104609" sldId="257"/>
            <ac:spMk id="201" creationId="{3CECF36E-9D27-70E7-9AD6-9D4505F47BEC}"/>
          </ac:spMkLst>
        </pc:spChg>
        <pc:spChg chg="add mod">
          <ac:chgData name="Deepanshu Verma" userId="44f30df48706c872" providerId="Windows Live" clId="Web-{15434F41-E2DA-46D7-8D6F-B5929FF4485D}" dt="2024-03-26T08:25:19.897" v="1309" actId="14100"/>
          <ac:spMkLst>
            <pc:docMk/>
            <pc:sldMk cId="1478104609" sldId="257"/>
            <ac:spMk id="202" creationId="{DF50CD0A-CEB5-4BCA-9540-B6D351125510}"/>
          </ac:spMkLst>
        </pc:spChg>
        <pc:spChg chg="add mod">
          <ac:chgData name="Deepanshu Verma" userId="44f30df48706c872" providerId="Windows Live" clId="Web-{15434F41-E2DA-46D7-8D6F-B5929FF4485D}" dt="2024-03-26T08:24:47.725" v="1294" actId="1076"/>
          <ac:spMkLst>
            <pc:docMk/>
            <pc:sldMk cId="1478104609" sldId="257"/>
            <ac:spMk id="204" creationId="{F23BE957-54C5-35CF-7E07-4D4E211C5D7C}"/>
          </ac:spMkLst>
        </pc:spChg>
        <pc:spChg chg="add mod">
          <ac:chgData name="Deepanshu Verma" userId="44f30df48706c872" providerId="Windows Live" clId="Web-{15434F41-E2DA-46D7-8D6F-B5929FF4485D}" dt="2024-03-26T08:25:35.944" v="1315" actId="20577"/>
          <ac:spMkLst>
            <pc:docMk/>
            <pc:sldMk cId="1478104609" sldId="257"/>
            <ac:spMk id="205" creationId="{FD74BBBF-4778-34F0-D2B3-DADC93DCDF75}"/>
          </ac:spMkLst>
        </pc:spChg>
        <pc:spChg chg="add mod">
          <ac:chgData name="Deepanshu Verma" userId="44f30df48706c872" providerId="Windows Live" clId="Web-{15434F41-E2DA-46D7-8D6F-B5929FF4485D}" dt="2024-03-26T08:26:11.007" v="1326" actId="14100"/>
          <ac:spMkLst>
            <pc:docMk/>
            <pc:sldMk cId="1478104609" sldId="257"/>
            <ac:spMk id="207" creationId="{87F95E97-595E-5B99-4D17-F74C5C88E7FD}"/>
          </ac:spMkLst>
        </pc:spChg>
        <pc:spChg chg="add mod">
          <ac:chgData name="Deepanshu Verma" userId="44f30df48706c872" providerId="Windows Live" clId="Web-{15434F41-E2DA-46D7-8D6F-B5929FF4485D}" dt="2024-03-26T08:26:02.398" v="1324" actId="14100"/>
          <ac:spMkLst>
            <pc:docMk/>
            <pc:sldMk cId="1478104609" sldId="257"/>
            <ac:spMk id="208" creationId="{57255922-4532-2C26-A8EF-9EC7AADE0CD0}"/>
          </ac:spMkLst>
        </pc:spChg>
        <pc:spChg chg="add mod">
          <ac:chgData name="Deepanshu Verma" userId="44f30df48706c872" providerId="Windows Live" clId="Web-{15434F41-E2DA-46D7-8D6F-B5929FF4485D}" dt="2024-03-26T08:27:39.806" v="1339" actId="1076"/>
          <ac:spMkLst>
            <pc:docMk/>
            <pc:sldMk cId="1478104609" sldId="257"/>
            <ac:spMk id="211" creationId="{328C3E12-FE8A-4EC9-BF7F-856AA8E52429}"/>
          </ac:spMkLst>
        </pc:spChg>
        <pc:spChg chg="add mod">
          <ac:chgData name="Deepanshu Verma" userId="44f30df48706c872" providerId="Windows Live" clId="Web-{15434F41-E2DA-46D7-8D6F-B5929FF4485D}" dt="2024-03-26T08:27:55.666" v="1346" actId="20577"/>
          <ac:spMkLst>
            <pc:docMk/>
            <pc:sldMk cId="1478104609" sldId="257"/>
            <ac:spMk id="212" creationId="{25912DB3-BA85-E81B-313F-29B412C7A681}"/>
          </ac:spMkLst>
        </pc:spChg>
        <pc:spChg chg="add mod">
          <ac:chgData name="Deepanshu Verma" userId="44f30df48706c872" providerId="Windows Live" clId="Web-{15434F41-E2DA-46D7-8D6F-B5929FF4485D}" dt="2024-03-26T08:29:06.542" v="1359" actId="1076"/>
          <ac:spMkLst>
            <pc:docMk/>
            <pc:sldMk cId="1478104609" sldId="257"/>
            <ac:spMk id="215" creationId="{2F439C21-5F60-D5A4-6AC7-71719797BE30}"/>
          </ac:spMkLst>
        </pc:spChg>
        <pc:spChg chg="add mod">
          <ac:chgData name="Deepanshu Verma" userId="44f30df48706c872" providerId="Windows Live" clId="Web-{15434F41-E2DA-46D7-8D6F-B5929FF4485D}" dt="2024-03-26T08:29:35.074" v="1372" actId="20577"/>
          <ac:spMkLst>
            <pc:docMk/>
            <pc:sldMk cId="1478104609" sldId="257"/>
            <ac:spMk id="216" creationId="{09C62424-743F-CB3C-3923-FE35F3F48675}"/>
          </ac:spMkLst>
        </pc:spChg>
        <pc:spChg chg="add mod">
          <ac:chgData name="Deepanshu Verma" userId="44f30df48706c872" providerId="Windows Live" clId="Web-{15434F41-E2DA-46D7-8D6F-B5929FF4485D}" dt="2024-03-26T08:29:12.933" v="1365" actId="1076"/>
          <ac:spMkLst>
            <pc:docMk/>
            <pc:sldMk cId="1478104609" sldId="257"/>
            <ac:spMk id="218" creationId="{FFC8BB85-A6E5-CD57-5802-C426C215799E}"/>
          </ac:spMkLst>
        </pc:spChg>
        <pc:spChg chg="add mod">
          <ac:chgData name="Deepanshu Verma" userId="44f30df48706c872" providerId="Windows Live" clId="Web-{15434F41-E2DA-46D7-8D6F-B5929FF4485D}" dt="2024-03-26T08:29:42.793" v="1377" actId="20577"/>
          <ac:spMkLst>
            <pc:docMk/>
            <pc:sldMk cId="1478104609" sldId="257"/>
            <ac:spMk id="219" creationId="{7537689F-5011-41C0-5C7B-837F64B61969}"/>
          </ac:spMkLst>
        </pc:spChg>
        <pc:spChg chg="add mod">
          <ac:chgData name="Deepanshu Verma" userId="44f30df48706c872" providerId="Windows Live" clId="Web-{15434F41-E2DA-46D7-8D6F-B5929FF4485D}" dt="2024-03-26T08:30:09.434" v="1384" actId="1076"/>
          <ac:spMkLst>
            <pc:docMk/>
            <pc:sldMk cId="1478104609" sldId="257"/>
            <ac:spMk id="221" creationId="{C6F3A711-E659-F674-F4A9-A5D635E7B6D9}"/>
          </ac:spMkLst>
        </pc:spChg>
        <pc:spChg chg="add mod">
          <ac:chgData name="Deepanshu Verma" userId="44f30df48706c872" providerId="Windows Live" clId="Web-{15434F41-E2DA-46D7-8D6F-B5929FF4485D}" dt="2024-03-26T08:30:23.513" v="1391" actId="20577"/>
          <ac:spMkLst>
            <pc:docMk/>
            <pc:sldMk cId="1478104609" sldId="257"/>
            <ac:spMk id="222" creationId="{4E6F324E-4AE0-AAEC-655D-F5184D6836E4}"/>
          </ac:spMkLst>
        </pc:spChg>
        <pc:cxnChg chg="add del mod">
          <ac:chgData name="Deepanshu Verma" userId="44f30df48706c872" providerId="Windows Live" clId="Web-{15434F41-E2DA-46D7-8D6F-B5929FF4485D}" dt="2024-03-26T07:51:54.340" v="755" actId="14100"/>
          <ac:cxnSpMkLst>
            <pc:docMk/>
            <pc:sldMk cId="1478104609" sldId="257"/>
            <ac:cxnSpMk id="2" creationId="{799A1010-7356-6BAA-ACCC-5E2C8065E73A}"/>
          </ac:cxnSpMkLst>
        </pc:cxnChg>
        <pc:cxnChg chg="mod">
          <ac:chgData name="Deepanshu Verma" userId="44f30df48706c872" providerId="Windows Live" clId="Web-{15434F41-E2DA-46D7-8D6F-B5929FF4485D}" dt="2024-03-26T07:48:27.352" v="688" actId="1076"/>
          <ac:cxnSpMkLst>
            <pc:docMk/>
            <pc:sldMk cId="1478104609" sldId="257"/>
            <ac:cxnSpMk id="9" creationId="{DD00348F-5B1A-F862-2472-C72F4F73BA26}"/>
          </ac:cxnSpMkLst>
        </pc:cxnChg>
        <pc:cxnChg chg="add mod">
          <ac:chgData name="Deepanshu Verma" userId="44f30df48706c872" providerId="Windows Live" clId="Web-{15434F41-E2DA-46D7-8D6F-B5929FF4485D}" dt="2024-03-26T07:51:58.372" v="756" actId="14100"/>
          <ac:cxnSpMkLst>
            <pc:docMk/>
            <pc:sldMk cId="1478104609" sldId="257"/>
            <ac:cxnSpMk id="15" creationId="{218AAF41-3359-B73E-5E68-01FEDA4BF1E3}"/>
          </ac:cxnSpMkLst>
        </pc:cxnChg>
        <pc:cxnChg chg="mod">
          <ac:chgData name="Deepanshu Verma" userId="44f30df48706c872" providerId="Windows Live" clId="Web-{15434F41-E2DA-46D7-8D6F-B5929FF4485D}" dt="2024-03-26T08:26:35.320" v="1330" actId="1076"/>
          <ac:cxnSpMkLst>
            <pc:docMk/>
            <pc:sldMk cId="1478104609" sldId="257"/>
            <ac:cxnSpMk id="69" creationId="{397D6BDD-07EB-0FF6-3523-626D6ACFC8F2}"/>
          </ac:cxnSpMkLst>
        </pc:cxnChg>
        <pc:cxnChg chg="add mod">
          <ac:chgData name="Deepanshu Verma" userId="44f30df48706c872" providerId="Windows Live" clId="Web-{15434F41-E2DA-46D7-8D6F-B5929FF4485D}" dt="2024-03-26T07:52:44.826" v="763" actId="14100"/>
          <ac:cxnSpMkLst>
            <pc:docMk/>
            <pc:sldMk cId="1478104609" sldId="257"/>
            <ac:cxnSpMk id="87" creationId="{BA1CBA4A-509F-E2AB-B33B-2740CE7E609F}"/>
          </ac:cxnSpMkLst>
        </pc:cxnChg>
        <pc:cxnChg chg="add del mod">
          <ac:chgData name="Deepanshu Verma" userId="44f30df48706c872" providerId="Windows Live" clId="Web-{15434F41-E2DA-46D7-8D6F-B5929FF4485D}" dt="2024-03-26T07:50:30.589" v="732"/>
          <ac:cxnSpMkLst>
            <pc:docMk/>
            <pc:sldMk cId="1478104609" sldId="257"/>
            <ac:cxnSpMk id="90" creationId="{3329C46F-EBA1-84AC-8872-643639A1C647}"/>
          </ac:cxnSpMkLst>
        </pc:cxnChg>
        <pc:cxnChg chg="add mod">
          <ac:chgData name="Deepanshu Verma" userId="44f30df48706c872" providerId="Windows Live" clId="Web-{15434F41-E2DA-46D7-8D6F-B5929FF4485D}" dt="2024-03-26T07:52:48.888" v="764" actId="14100"/>
          <ac:cxnSpMkLst>
            <pc:docMk/>
            <pc:sldMk cId="1478104609" sldId="257"/>
            <ac:cxnSpMk id="93" creationId="{AA6EC8D3-C6B9-67EE-08E7-DF83C1047B4B}"/>
          </ac:cxnSpMkLst>
        </pc:cxnChg>
        <pc:cxnChg chg="add mod">
          <ac:chgData name="Deepanshu Verma" userId="44f30df48706c872" providerId="Windows Live" clId="Web-{15434F41-E2DA-46D7-8D6F-B5929FF4485D}" dt="2024-03-26T07:53:40.921" v="778" actId="14100"/>
          <ac:cxnSpMkLst>
            <pc:docMk/>
            <pc:sldMk cId="1478104609" sldId="257"/>
            <ac:cxnSpMk id="96" creationId="{C39C751A-24FC-7DC7-3479-51911529BCD9}"/>
          </ac:cxnSpMkLst>
        </pc:cxnChg>
        <pc:cxnChg chg="add del mod">
          <ac:chgData name="Deepanshu Verma" userId="44f30df48706c872" providerId="Windows Live" clId="Web-{15434F41-E2DA-46D7-8D6F-B5929FF4485D}" dt="2024-03-26T08:05:31.029" v="888"/>
          <ac:cxnSpMkLst>
            <pc:docMk/>
            <pc:sldMk cId="1478104609" sldId="257"/>
            <ac:cxnSpMk id="99" creationId="{124AEE64-CAC1-E66D-3FD5-F1D8A428F7F1}"/>
          </ac:cxnSpMkLst>
        </pc:cxnChg>
        <pc:cxnChg chg="add del mod">
          <ac:chgData name="Deepanshu Verma" userId="44f30df48706c872" providerId="Windows Live" clId="Web-{15434F41-E2DA-46D7-8D6F-B5929FF4485D}" dt="2024-03-26T07:55:47.908" v="801"/>
          <ac:cxnSpMkLst>
            <pc:docMk/>
            <pc:sldMk cId="1478104609" sldId="257"/>
            <ac:cxnSpMk id="102" creationId="{18E67E61-E646-197F-5E42-622017198B13}"/>
          </ac:cxnSpMkLst>
        </pc:cxnChg>
        <pc:cxnChg chg="add del mod">
          <ac:chgData name="Deepanshu Verma" userId="44f30df48706c872" providerId="Windows Live" clId="Web-{15434F41-E2DA-46D7-8D6F-B5929FF4485D}" dt="2024-03-26T07:55:47.908" v="800"/>
          <ac:cxnSpMkLst>
            <pc:docMk/>
            <pc:sldMk cId="1478104609" sldId="257"/>
            <ac:cxnSpMk id="103" creationId="{5E726060-998C-C99E-327D-8383AB77957D}"/>
          </ac:cxnSpMkLst>
        </pc:cxnChg>
        <pc:cxnChg chg="add del mod">
          <ac:chgData name="Deepanshu Verma" userId="44f30df48706c872" providerId="Windows Live" clId="Web-{15434F41-E2DA-46D7-8D6F-B5929FF4485D}" dt="2024-03-26T08:01:45.040" v="876"/>
          <ac:cxnSpMkLst>
            <pc:docMk/>
            <pc:sldMk cId="1478104609" sldId="257"/>
            <ac:cxnSpMk id="106" creationId="{7872F63C-1823-7B50-89F0-81129E0D3E93}"/>
          </ac:cxnSpMkLst>
        </pc:cxnChg>
        <pc:cxnChg chg="add mod">
          <ac:chgData name="Deepanshu Verma" userId="44f30df48706c872" providerId="Windows Live" clId="Web-{15434F41-E2DA-46D7-8D6F-B5929FF4485D}" dt="2024-03-26T07:56:09.674" v="811" actId="14100"/>
          <ac:cxnSpMkLst>
            <pc:docMk/>
            <pc:sldMk cId="1478104609" sldId="257"/>
            <ac:cxnSpMk id="107" creationId="{F2168D4C-4849-1CD3-308B-502560E2610B}"/>
          </ac:cxnSpMkLst>
        </pc:cxnChg>
        <pc:cxnChg chg="add mod">
          <ac:chgData name="Deepanshu Verma" userId="44f30df48706c872" providerId="Windows Live" clId="Web-{15434F41-E2DA-46D7-8D6F-B5929FF4485D}" dt="2024-03-26T07:57:19.300" v="833" actId="1076"/>
          <ac:cxnSpMkLst>
            <pc:docMk/>
            <pc:sldMk cId="1478104609" sldId="257"/>
            <ac:cxnSpMk id="110" creationId="{85286729-9077-4560-CC68-9276211FEBE5}"/>
          </ac:cxnSpMkLst>
        </pc:cxnChg>
        <pc:cxnChg chg="add mod">
          <ac:chgData name="Deepanshu Verma" userId="44f30df48706c872" providerId="Windows Live" clId="Web-{15434F41-E2DA-46D7-8D6F-B5929FF4485D}" dt="2024-03-26T07:58:06.879" v="842" actId="14100"/>
          <ac:cxnSpMkLst>
            <pc:docMk/>
            <pc:sldMk cId="1478104609" sldId="257"/>
            <ac:cxnSpMk id="113" creationId="{FFCE8C3B-324E-FFEE-2D64-0BB0970F11FF}"/>
          </ac:cxnSpMkLst>
        </pc:cxnChg>
        <pc:cxnChg chg="add del mod">
          <ac:chgData name="Deepanshu Verma" userId="44f30df48706c872" providerId="Windows Live" clId="Web-{15434F41-E2DA-46D7-8D6F-B5929FF4485D}" dt="2024-03-26T07:58:12.895" v="849"/>
          <ac:cxnSpMkLst>
            <pc:docMk/>
            <pc:sldMk cId="1478104609" sldId="257"/>
            <ac:cxnSpMk id="116" creationId="{545C9984-E0F3-64AB-BB85-6CC1967F19B0}"/>
          </ac:cxnSpMkLst>
        </pc:cxnChg>
        <pc:cxnChg chg="add del mod">
          <ac:chgData name="Deepanshu Verma" userId="44f30df48706c872" providerId="Windows Live" clId="Web-{15434F41-E2DA-46D7-8D6F-B5929FF4485D}" dt="2024-03-26T08:00:12.194" v="866"/>
          <ac:cxnSpMkLst>
            <pc:docMk/>
            <pc:sldMk cId="1478104609" sldId="257"/>
            <ac:cxnSpMk id="119" creationId="{70349CFF-363B-985D-A4E5-2ABD8DB3CE3F}"/>
          </ac:cxnSpMkLst>
        </pc:cxnChg>
        <pc:cxnChg chg="add mod">
          <ac:chgData name="Deepanshu Verma" userId="44f30df48706c872" providerId="Windows Live" clId="Web-{15434F41-E2DA-46D7-8D6F-B5929FF4485D}" dt="2024-03-26T08:00:35.914" v="875" actId="14100"/>
          <ac:cxnSpMkLst>
            <pc:docMk/>
            <pc:sldMk cId="1478104609" sldId="257"/>
            <ac:cxnSpMk id="120" creationId="{038CE686-7FCD-AC64-416C-E57C36C3A47B}"/>
          </ac:cxnSpMkLst>
        </pc:cxnChg>
        <pc:cxnChg chg="add del mod">
          <ac:chgData name="Deepanshu Verma" userId="44f30df48706c872" providerId="Windows Live" clId="Web-{15434F41-E2DA-46D7-8D6F-B5929FF4485D}" dt="2024-03-26T08:05:45.482" v="896"/>
          <ac:cxnSpMkLst>
            <pc:docMk/>
            <pc:sldMk cId="1478104609" sldId="257"/>
            <ac:cxnSpMk id="123" creationId="{1174732A-D3B5-2ED9-420B-30DC15B455F1}"/>
          </ac:cxnSpMkLst>
        </pc:cxnChg>
        <pc:cxnChg chg="add mod">
          <ac:chgData name="Deepanshu Verma" userId="44f30df48706c872" providerId="Windows Live" clId="Web-{15434F41-E2DA-46D7-8D6F-B5929FF4485D}" dt="2024-03-26T08:07:37.594" v="944" actId="14100"/>
          <ac:cxnSpMkLst>
            <pc:docMk/>
            <pc:sldMk cId="1478104609" sldId="257"/>
            <ac:cxnSpMk id="126" creationId="{7EDD9418-5E80-2BCE-52AD-85A3C7CB0681}"/>
          </ac:cxnSpMkLst>
        </pc:cxnChg>
        <pc:cxnChg chg="add mod">
          <ac:chgData name="Deepanshu Verma" userId="44f30df48706c872" providerId="Windows Live" clId="Web-{15434F41-E2DA-46D7-8D6F-B5929FF4485D}" dt="2024-03-26T08:07:06.343" v="934" actId="14100"/>
          <ac:cxnSpMkLst>
            <pc:docMk/>
            <pc:sldMk cId="1478104609" sldId="257"/>
            <ac:cxnSpMk id="129" creationId="{5ABE6AC8-A074-56CF-5176-1E25B51D65B4}"/>
          </ac:cxnSpMkLst>
        </pc:cxnChg>
        <pc:cxnChg chg="add mod">
          <ac:chgData name="Deepanshu Verma" userId="44f30df48706c872" providerId="Windows Live" clId="Web-{15434F41-E2DA-46D7-8D6F-B5929FF4485D}" dt="2024-03-26T08:07:53.251" v="952" actId="14100"/>
          <ac:cxnSpMkLst>
            <pc:docMk/>
            <pc:sldMk cId="1478104609" sldId="257"/>
            <ac:cxnSpMk id="132" creationId="{317F25E1-D4E2-D4CD-151C-291B2BF7B975}"/>
          </ac:cxnSpMkLst>
        </pc:cxnChg>
        <pc:cxnChg chg="add mod">
          <ac:chgData name="Deepanshu Verma" userId="44f30df48706c872" providerId="Windows Live" clId="Web-{15434F41-E2DA-46D7-8D6F-B5929FF4485D}" dt="2024-03-26T08:09:02.205" v="973" actId="14100"/>
          <ac:cxnSpMkLst>
            <pc:docMk/>
            <pc:sldMk cId="1478104609" sldId="257"/>
            <ac:cxnSpMk id="135" creationId="{4DC331ED-ED87-6DFB-77E5-D4B9C5AD3AD2}"/>
          </ac:cxnSpMkLst>
        </pc:cxnChg>
        <pc:cxnChg chg="add mod">
          <ac:chgData name="Deepanshu Verma" userId="44f30df48706c872" providerId="Windows Live" clId="Web-{15434F41-E2DA-46D7-8D6F-B5929FF4485D}" dt="2024-03-26T08:09:52.581" v="994" actId="14100"/>
          <ac:cxnSpMkLst>
            <pc:docMk/>
            <pc:sldMk cId="1478104609" sldId="257"/>
            <ac:cxnSpMk id="138" creationId="{CEFA1B36-E9B8-E3C0-E6C4-3E9B564C6688}"/>
          </ac:cxnSpMkLst>
        </pc:cxnChg>
        <pc:cxnChg chg="add mod">
          <ac:chgData name="Deepanshu Verma" userId="44f30df48706c872" providerId="Windows Live" clId="Web-{15434F41-E2DA-46D7-8D6F-B5929FF4485D}" dt="2024-03-26T08:10:21.457" v="1006" actId="1076"/>
          <ac:cxnSpMkLst>
            <pc:docMk/>
            <pc:sldMk cId="1478104609" sldId="257"/>
            <ac:cxnSpMk id="141" creationId="{9C2BCDEA-5EC0-899A-6F44-91935146C40E}"/>
          </ac:cxnSpMkLst>
        </pc:cxnChg>
        <pc:cxnChg chg="add mod">
          <ac:chgData name="Deepanshu Verma" userId="44f30df48706c872" providerId="Windows Live" clId="Web-{15434F41-E2DA-46D7-8D6F-B5929FF4485D}" dt="2024-03-26T08:11:10.036" v="1025" actId="14100"/>
          <ac:cxnSpMkLst>
            <pc:docMk/>
            <pc:sldMk cId="1478104609" sldId="257"/>
            <ac:cxnSpMk id="144" creationId="{82CE858E-2DB0-DB42-769F-06A35EE30B09}"/>
          </ac:cxnSpMkLst>
        </pc:cxnChg>
        <pc:cxnChg chg="add mod">
          <ac:chgData name="Deepanshu Verma" userId="44f30df48706c872" providerId="Windows Live" clId="Web-{15434F41-E2DA-46D7-8D6F-B5929FF4485D}" dt="2024-03-26T08:11:43.130" v="1040" actId="14100"/>
          <ac:cxnSpMkLst>
            <pc:docMk/>
            <pc:sldMk cId="1478104609" sldId="257"/>
            <ac:cxnSpMk id="147" creationId="{0D6E8DF1-FB75-B923-A2DF-FD9BC6DA2600}"/>
          </ac:cxnSpMkLst>
        </pc:cxnChg>
        <pc:cxnChg chg="add mod">
          <ac:chgData name="Deepanshu Verma" userId="44f30df48706c872" providerId="Windows Live" clId="Web-{15434F41-E2DA-46D7-8D6F-B5929FF4485D}" dt="2024-03-26T08:12:59.866" v="1057" actId="14100"/>
          <ac:cxnSpMkLst>
            <pc:docMk/>
            <pc:sldMk cId="1478104609" sldId="257"/>
            <ac:cxnSpMk id="150" creationId="{9D9B3EA3-13AB-6B29-A294-C577632DFA6D}"/>
          </ac:cxnSpMkLst>
        </pc:cxnChg>
        <pc:cxnChg chg="add mod">
          <ac:chgData name="Deepanshu Verma" userId="44f30df48706c872" providerId="Windows Live" clId="Web-{15434F41-E2DA-46D7-8D6F-B5929FF4485D}" dt="2024-03-26T08:14:42.306" v="1105" actId="14100"/>
          <ac:cxnSpMkLst>
            <pc:docMk/>
            <pc:sldMk cId="1478104609" sldId="257"/>
            <ac:cxnSpMk id="153" creationId="{45E92906-C3FF-E240-B348-364A4449881C}"/>
          </ac:cxnSpMkLst>
        </pc:cxnChg>
        <pc:cxnChg chg="add del mod">
          <ac:chgData name="Deepanshu Verma" userId="44f30df48706c872" providerId="Windows Live" clId="Web-{15434F41-E2DA-46D7-8D6F-B5929FF4485D}" dt="2024-03-26T08:13:12.038" v="1065"/>
          <ac:cxnSpMkLst>
            <pc:docMk/>
            <pc:sldMk cId="1478104609" sldId="257"/>
            <ac:cxnSpMk id="156" creationId="{B1C8F739-DA43-DF3F-859B-52F92A88E03C}"/>
          </ac:cxnSpMkLst>
        </pc:cxnChg>
        <pc:cxnChg chg="add del mod">
          <ac:chgData name="Deepanshu Verma" userId="44f30df48706c872" providerId="Windows Live" clId="Web-{15434F41-E2DA-46D7-8D6F-B5929FF4485D}" dt="2024-03-26T08:13:28.726" v="1072"/>
          <ac:cxnSpMkLst>
            <pc:docMk/>
            <pc:sldMk cId="1478104609" sldId="257"/>
            <ac:cxnSpMk id="157" creationId="{3A848D32-47A5-49E6-89D1-17595AE38D9C}"/>
          </ac:cxnSpMkLst>
        </pc:cxnChg>
        <pc:cxnChg chg="add del mod">
          <ac:chgData name="Deepanshu Verma" userId="44f30df48706c872" providerId="Windows Live" clId="Web-{15434F41-E2DA-46D7-8D6F-B5929FF4485D}" dt="2024-03-26T08:13:51.602" v="1078"/>
          <ac:cxnSpMkLst>
            <pc:docMk/>
            <pc:sldMk cId="1478104609" sldId="257"/>
            <ac:cxnSpMk id="160" creationId="{75541AEF-AC54-E3DE-A18B-23A9B47BF786}"/>
          </ac:cxnSpMkLst>
        </pc:cxnChg>
        <pc:cxnChg chg="add mod">
          <ac:chgData name="Deepanshu Verma" userId="44f30df48706c872" providerId="Windows Live" clId="Web-{15434F41-E2DA-46D7-8D6F-B5929FF4485D}" dt="2024-03-26T08:14:39.150" v="1104" actId="14100"/>
          <ac:cxnSpMkLst>
            <pc:docMk/>
            <pc:sldMk cId="1478104609" sldId="257"/>
            <ac:cxnSpMk id="163" creationId="{A842CC8C-1804-5F7D-3A30-AAEC41B9C6D2}"/>
          </ac:cxnSpMkLst>
        </pc:cxnChg>
        <pc:cxnChg chg="add mod">
          <ac:chgData name="Deepanshu Verma" userId="44f30df48706c872" providerId="Windows Live" clId="Web-{15434F41-E2DA-46D7-8D6F-B5929FF4485D}" dt="2024-03-26T08:14:55.697" v="1112" actId="14100"/>
          <ac:cxnSpMkLst>
            <pc:docMk/>
            <pc:sldMk cId="1478104609" sldId="257"/>
            <ac:cxnSpMk id="166" creationId="{39676591-001D-5D63-9027-AB737E600B4B}"/>
          </ac:cxnSpMkLst>
        </pc:cxnChg>
        <pc:cxnChg chg="add mod">
          <ac:chgData name="Deepanshu Verma" userId="44f30df48706c872" providerId="Windows Live" clId="Web-{15434F41-E2DA-46D7-8D6F-B5929FF4485D}" dt="2024-03-26T08:15:53.229" v="1130" actId="14100"/>
          <ac:cxnSpMkLst>
            <pc:docMk/>
            <pc:sldMk cId="1478104609" sldId="257"/>
            <ac:cxnSpMk id="169" creationId="{54A6534E-76CA-4A9F-A6F7-C85FDBAF2112}"/>
          </ac:cxnSpMkLst>
        </pc:cxnChg>
        <pc:cxnChg chg="add del mod">
          <ac:chgData name="Deepanshu Verma" userId="44f30df48706c872" providerId="Windows Live" clId="Web-{15434F41-E2DA-46D7-8D6F-B5929FF4485D}" dt="2024-03-26T08:20:28.610" v="1215"/>
          <ac:cxnSpMkLst>
            <pc:docMk/>
            <pc:sldMk cId="1478104609" sldId="257"/>
            <ac:cxnSpMk id="172" creationId="{319D7676-8002-69D6-4FDE-17E489F23AB6}"/>
          </ac:cxnSpMkLst>
        </pc:cxnChg>
        <pc:cxnChg chg="add mod">
          <ac:chgData name="Deepanshu Verma" userId="44f30df48706c872" providerId="Windows Live" clId="Web-{15434F41-E2DA-46D7-8D6F-B5929FF4485D}" dt="2024-03-26T08:17:23.137" v="1161" actId="14100"/>
          <ac:cxnSpMkLst>
            <pc:docMk/>
            <pc:sldMk cId="1478104609" sldId="257"/>
            <ac:cxnSpMk id="175" creationId="{84AB9774-9725-9794-1AFD-11123FAE357A}"/>
          </ac:cxnSpMkLst>
        </pc:cxnChg>
        <pc:cxnChg chg="add del mod">
          <ac:chgData name="Deepanshu Verma" userId="44f30df48706c872" providerId="Windows Live" clId="Web-{15434F41-E2DA-46D7-8D6F-B5929FF4485D}" dt="2024-03-26T08:17:42.185" v="1169"/>
          <ac:cxnSpMkLst>
            <pc:docMk/>
            <pc:sldMk cId="1478104609" sldId="257"/>
            <ac:cxnSpMk id="178" creationId="{938ADF71-F533-542E-F150-491640AF216E}"/>
          </ac:cxnSpMkLst>
        </pc:cxnChg>
        <pc:cxnChg chg="add mod">
          <ac:chgData name="Deepanshu Verma" userId="44f30df48706c872" providerId="Windows Live" clId="Web-{15434F41-E2DA-46D7-8D6F-B5929FF4485D}" dt="2024-03-26T08:19:28.484" v="1199" actId="14100"/>
          <ac:cxnSpMkLst>
            <pc:docMk/>
            <pc:sldMk cId="1478104609" sldId="257"/>
            <ac:cxnSpMk id="181" creationId="{0BFDF531-0113-0694-5FD0-A4606835B9E9}"/>
          </ac:cxnSpMkLst>
        </pc:cxnChg>
        <pc:cxnChg chg="add mod">
          <ac:chgData name="Deepanshu Verma" userId="44f30df48706c872" providerId="Windows Live" clId="Web-{15434F41-E2DA-46D7-8D6F-B5929FF4485D}" dt="2024-03-26T08:20:03.641" v="1209" actId="14100"/>
          <ac:cxnSpMkLst>
            <pc:docMk/>
            <pc:sldMk cId="1478104609" sldId="257"/>
            <ac:cxnSpMk id="184" creationId="{E64B1066-90FC-F4BB-9137-8E1137BBDF7C}"/>
          </ac:cxnSpMkLst>
        </pc:cxnChg>
        <pc:cxnChg chg="add mod">
          <ac:chgData name="Deepanshu Verma" userId="44f30df48706c872" providerId="Windows Live" clId="Web-{15434F41-E2DA-46D7-8D6F-B5929FF4485D}" dt="2024-03-26T08:21:36.533" v="1235" actId="14100"/>
          <ac:cxnSpMkLst>
            <pc:docMk/>
            <pc:sldMk cId="1478104609" sldId="257"/>
            <ac:cxnSpMk id="187" creationId="{81F83E3F-9772-B7AC-B222-ACC5833ABE92}"/>
          </ac:cxnSpMkLst>
        </pc:cxnChg>
        <pc:cxnChg chg="add mod">
          <ac:chgData name="Deepanshu Verma" userId="44f30df48706c872" providerId="Windows Live" clId="Web-{15434F41-E2DA-46D7-8D6F-B5929FF4485D}" dt="2024-03-26T08:22:35.753" v="1257" actId="14100"/>
          <ac:cxnSpMkLst>
            <pc:docMk/>
            <pc:sldMk cId="1478104609" sldId="257"/>
            <ac:cxnSpMk id="190" creationId="{63BAA50F-EC86-76ED-4B06-BF1851853974}"/>
          </ac:cxnSpMkLst>
        </pc:cxnChg>
        <pc:cxnChg chg="add mod">
          <ac:chgData name="Deepanshu Verma" userId="44f30df48706c872" providerId="Windows Live" clId="Web-{15434F41-E2DA-46D7-8D6F-B5929FF4485D}" dt="2024-03-26T08:22:51.050" v="1263" actId="14100"/>
          <ac:cxnSpMkLst>
            <pc:docMk/>
            <pc:sldMk cId="1478104609" sldId="257"/>
            <ac:cxnSpMk id="193" creationId="{6F482090-8150-B6D4-8E44-7CB63445A746}"/>
          </ac:cxnSpMkLst>
        </pc:cxnChg>
        <pc:cxnChg chg="add mod">
          <ac:chgData name="Deepanshu Verma" userId="44f30df48706c872" providerId="Windows Live" clId="Web-{15434F41-E2DA-46D7-8D6F-B5929FF4485D}" dt="2024-03-26T08:23:27.285" v="1266" actId="14100"/>
          <ac:cxnSpMkLst>
            <pc:docMk/>
            <pc:sldMk cId="1478104609" sldId="257"/>
            <ac:cxnSpMk id="196" creationId="{8D37C78A-7B8D-2FB5-6288-F10E0FBE15EA}"/>
          </ac:cxnSpMkLst>
        </pc:cxnChg>
        <pc:cxnChg chg="add mod">
          <ac:chgData name="Deepanshu Verma" userId="44f30df48706c872" providerId="Windows Live" clId="Web-{15434F41-E2DA-46D7-8D6F-B5929FF4485D}" dt="2024-03-26T08:24:10.880" v="1276" actId="14100"/>
          <ac:cxnSpMkLst>
            <pc:docMk/>
            <pc:sldMk cId="1478104609" sldId="257"/>
            <ac:cxnSpMk id="197" creationId="{FFA322A1-B60B-C5CC-FA29-BD2BAC390750}"/>
          </ac:cxnSpMkLst>
        </pc:cxnChg>
        <pc:cxnChg chg="add mod">
          <ac:chgData name="Deepanshu Verma" userId="44f30df48706c872" providerId="Windows Live" clId="Web-{15434F41-E2DA-46D7-8D6F-B5929FF4485D}" dt="2024-03-26T08:25:02.428" v="1302" actId="14100"/>
          <ac:cxnSpMkLst>
            <pc:docMk/>
            <pc:sldMk cId="1478104609" sldId="257"/>
            <ac:cxnSpMk id="200" creationId="{690C8A58-1530-2F67-EA49-F2775835BD0A}"/>
          </ac:cxnSpMkLst>
        </pc:cxnChg>
        <pc:cxnChg chg="add mod">
          <ac:chgData name="Deepanshu Verma" userId="44f30df48706c872" providerId="Windows Live" clId="Web-{15434F41-E2DA-46D7-8D6F-B5929FF4485D}" dt="2024-03-26T08:25:42.913" v="1316" actId="14100"/>
          <ac:cxnSpMkLst>
            <pc:docMk/>
            <pc:sldMk cId="1478104609" sldId="257"/>
            <ac:cxnSpMk id="203" creationId="{2B6F7A30-CC66-2450-E8E9-523F01AC05CA}"/>
          </ac:cxnSpMkLst>
        </pc:cxnChg>
        <pc:cxnChg chg="add mod">
          <ac:chgData name="Deepanshu Verma" userId="44f30df48706c872" providerId="Windows Live" clId="Web-{15434F41-E2DA-46D7-8D6F-B5929FF4485D}" dt="2024-03-26T08:25:50.820" v="1317" actId="14100"/>
          <ac:cxnSpMkLst>
            <pc:docMk/>
            <pc:sldMk cId="1478104609" sldId="257"/>
            <ac:cxnSpMk id="206" creationId="{57145347-8980-F10E-17F0-BD7B317D66E5}"/>
          </ac:cxnSpMkLst>
        </pc:cxnChg>
        <pc:cxnChg chg="add mod">
          <ac:chgData name="Deepanshu Verma" userId="44f30df48706c872" providerId="Windows Live" clId="Web-{15434F41-E2DA-46D7-8D6F-B5929FF4485D}" dt="2024-03-26T08:27:01.321" v="1334" actId="14100"/>
          <ac:cxnSpMkLst>
            <pc:docMk/>
            <pc:sldMk cId="1478104609" sldId="257"/>
            <ac:cxnSpMk id="209" creationId="{BA6AF735-7205-AC84-6FD0-598FAB0F3016}"/>
          </ac:cxnSpMkLst>
        </pc:cxnChg>
        <pc:cxnChg chg="add mod">
          <ac:chgData name="Deepanshu Verma" userId="44f30df48706c872" providerId="Windows Live" clId="Web-{15434F41-E2DA-46D7-8D6F-B5929FF4485D}" dt="2024-03-26T08:28:04.150" v="1348" actId="14100"/>
          <ac:cxnSpMkLst>
            <pc:docMk/>
            <pc:sldMk cId="1478104609" sldId="257"/>
            <ac:cxnSpMk id="210" creationId="{95AE0F72-EEB4-2239-4AAC-9DB7E3CFDACE}"/>
          </ac:cxnSpMkLst>
        </pc:cxnChg>
        <pc:cxnChg chg="add mod">
          <ac:chgData name="Deepanshu Verma" userId="44f30df48706c872" providerId="Windows Live" clId="Web-{15434F41-E2DA-46D7-8D6F-B5929FF4485D}" dt="2024-03-26T08:28:46.542" v="1354" actId="14100"/>
          <ac:cxnSpMkLst>
            <pc:docMk/>
            <pc:sldMk cId="1478104609" sldId="257"/>
            <ac:cxnSpMk id="213" creationId="{F7BAA632-2021-B48C-F4B2-6C35FE87F56C}"/>
          </ac:cxnSpMkLst>
        </pc:cxnChg>
        <pc:cxnChg chg="add mod">
          <ac:chgData name="Deepanshu Verma" userId="44f30df48706c872" providerId="Windows Live" clId="Web-{15434F41-E2DA-46D7-8D6F-B5929FF4485D}" dt="2024-03-26T08:29:17.699" v="1367" actId="14100"/>
          <ac:cxnSpMkLst>
            <pc:docMk/>
            <pc:sldMk cId="1478104609" sldId="257"/>
            <ac:cxnSpMk id="214" creationId="{F11669F4-D9E6-856A-F81C-EF49D22B327F}"/>
          </ac:cxnSpMkLst>
        </pc:cxnChg>
        <pc:cxnChg chg="add mod">
          <ac:chgData name="Deepanshu Verma" userId="44f30df48706c872" providerId="Windows Live" clId="Web-{15434F41-E2DA-46D7-8D6F-B5929FF4485D}" dt="2024-03-26T08:29:56.856" v="1379" actId="14100"/>
          <ac:cxnSpMkLst>
            <pc:docMk/>
            <pc:sldMk cId="1478104609" sldId="257"/>
            <ac:cxnSpMk id="217" creationId="{53FFBD3B-BAC8-7E44-82EA-3D813D85A715}"/>
          </ac:cxnSpMkLst>
        </pc:cxnChg>
        <pc:cxnChg chg="add mod">
          <ac:chgData name="Deepanshu Verma" userId="44f30df48706c872" providerId="Windows Live" clId="Web-{15434F41-E2DA-46D7-8D6F-B5929FF4485D}" dt="2024-03-26T08:30:16.575" v="1386" actId="14100"/>
          <ac:cxnSpMkLst>
            <pc:docMk/>
            <pc:sldMk cId="1478104609" sldId="257"/>
            <ac:cxnSpMk id="220" creationId="{D1E74332-B603-7767-A7A8-18B40B3D75EA}"/>
          </ac:cxnSpMkLst>
        </pc:cxnChg>
        <pc:cxnChg chg="add mod">
          <ac:chgData name="Deepanshu Verma" userId="44f30df48706c872" providerId="Windows Live" clId="Web-{15434F41-E2DA-46D7-8D6F-B5929FF4485D}" dt="2024-03-26T08:32:31.781" v="1401" actId="14100"/>
          <ac:cxnSpMkLst>
            <pc:docMk/>
            <pc:sldMk cId="1478104609" sldId="257"/>
            <ac:cxnSpMk id="223" creationId="{F38166CC-56FB-67A8-4B58-FB789858A1B2}"/>
          </ac:cxnSpMkLst>
        </pc:cxnChg>
        <pc:cxnChg chg="add mod">
          <ac:chgData name="Deepanshu Verma" userId="44f30df48706c872" providerId="Windows Live" clId="Web-{15434F41-E2DA-46D7-8D6F-B5929FF4485D}" dt="2024-03-26T08:32:49.031" v="1405" actId="14100"/>
          <ac:cxnSpMkLst>
            <pc:docMk/>
            <pc:sldMk cId="1478104609" sldId="257"/>
            <ac:cxnSpMk id="224" creationId="{65D7473A-6225-F5B8-D77F-8283C2EF0FB5}"/>
          </ac:cxnSpMkLst>
        </pc:cxnChg>
      </pc:sldChg>
    </pc:docChg>
  </pc:docChgLst>
  <pc:docChgLst>
    <pc:chgData clId="Web-{094E14F1-AB66-47F4-ACC9-9952E638CDAC}"/>
    <pc:docChg chg="sldOrd">
      <pc:chgData name="" userId="" providerId="" clId="Web-{094E14F1-AB66-47F4-ACC9-9952E638CDAC}" dt="2024-03-27T09:30:18.595" v="0"/>
      <pc:docMkLst>
        <pc:docMk/>
      </pc:docMkLst>
      <pc:sldChg chg="ord">
        <pc:chgData name="" userId="" providerId="" clId="Web-{094E14F1-AB66-47F4-ACC9-9952E638CDAC}" dt="2024-03-27T09:30:18.595" v="0"/>
        <pc:sldMkLst>
          <pc:docMk/>
          <pc:sldMk cId="10985722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D97EB4-50CB-8173-C9EB-9D613B6AB71E}"/>
              </a:ext>
            </a:extLst>
          </p:cNvPr>
          <p:cNvSpPr/>
          <p:nvPr/>
        </p:nvSpPr>
        <p:spPr>
          <a:xfrm>
            <a:off x="5312002" y="3108594"/>
            <a:ext cx="632604" cy="244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E8F38-4943-3D36-C96F-80077381A597}"/>
              </a:ext>
            </a:extLst>
          </p:cNvPr>
          <p:cNvSpPr txBox="1"/>
          <p:nvPr/>
        </p:nvSpPr>
        <p:spPr>
          <a:xfrm>
            <a:off x="5402242" y="3109368"/>
            <a:ext cx="7685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A4876-3456-7DF8-2AE7-9BD87C8EB568}"/>
              </a:ext>
            </a:extLst>
          </p:cNvPr>
          <p:cNvSpPr/>
          <p:nvPr/>
        </p:nvSpPr>
        <p:spPr>
          <a:xfrm>
            <a:off x="9136378" y="3108593"/>
            <a:ext cx="690113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93B0-45BF-1660-6F49-E44FE812E4E7}"/>
              </a:ext>
            </a:extLst>
          </p:cNvPr>
          <p:cNvSpPr txBox="1"/>
          <p:nvPr/>
        </p:nvSpPr>
        <p:spPr>
          <a:xfrm>
            <a:off x="9140355" y="3109367"/>
            <a:ext cx="6966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Author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00348F-5B1A-F862-2472-C72F4F73BA26}"/>
              </a:ext>
            </a:extLst>
          </p:cNvPr>
          <p:cNvCxnSpPr/>
          <p:nvPr/>
        </p:nvCxnSpPr>
        <p:spPr>
          <a:xfrm>
            <a:off x="5938927" y="3228796"/>
            <a:ext cx="1043796" cy="86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7C8B45E4-F3EB-921F-AF09-6CB44DC50B19}"/>
              </a:ext>
            </a:extLst>
          </p:cNvPr>
          <p:cNvSpPr/>
          <p:nvPr/>
        </p:nvSpPr>
        <p:spPr>
          <a:xfrm>
            <a:off x="6992742" y="2946265"/>
            <a:ext cx="546339" cy="5750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13A3B-9A04-DD1F-CB46-687D47F9B8E1}"/>
              </a:ext>
            </a:extLst>
          </p:cNvPr>
          <p:cNvSpPr txBox="1"/>
          <p:nvPr/>
        </p:nvSpPr>
        <p:spPr>
          <a:xfrm>
            <a:off x="6940619" y="3109368"/>
            <a:ext cx="696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Written by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D98183-2378-ACDC-4B74-2BCA347C546C}"/>
              </a:ext>
            </a:extLst>
          </p:cNvPr>
          <p:cNvCxnSpPr>
            <a:cxnSpLocks/>
          </p:cNvCxnSpPr>
          <p:nvPr/>
        </p:nvCxnSpPr>
        <p:spPr>
          <a:xfrm flipV="1">
            <a:off x="7534813" y="3237421"/>
            <a:ext cx="1604512" cy="575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6A1F0C-E395-3259-91A3-CF677C54AF88}"/>
              </a:ext>
            </a:extLst>
          </p:cNvPr>
          <p:cNvSpPr txBox="1"/>
          <p:nvPr/>
        </p:nvSpPr>
        <p:spPr>
          <a:xfrm>
            <a:off x="7959306" y="2999117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9E82B-2DCA-766E-D1F9-1C4B769A10D2}"/>
              </a:ext>
            </a:extLst>
          </p:cNvPr>
          <p:cNvSpPr txBox="1"/>
          <p:nvPr/>
        </p:nvSpPr>
        <p:spPr>
          <a:xfrm>
            <a:off x="6349041" y="2999116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8FAF8-18DA-DFA0-CDD0-D3195BB7E8BA}"/>
              </a:ext>
            </a:extLst>
          </p:cNvPr>
          <p:cNvSpPr/>
          <p:nvPr/>
        </p:nvSpPr>
        <p:spPr>
          <a:xfrm>
            <a:off x="8460642" y="4287535"/>
            <a:ext cx="690113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D1120-40A2-ADBC-5BED-86E88065E9A9}"/>
              </a:ext>
            </a:extLst>
          </p:cNvPr>
          <p:cNvSpPr txBox="1"/>
          <p:nvPr/>
        </p:nvSpPr>
        <p:spPr>
          <a:xfrm>
            <a:off x="8464618" y="4288309"/>
            <a:ext cx="6966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Genre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A39DBB-DFEB-0CBC-2651-DA621C6EA0F0}"/>
              </a:ext>
            </a:extLst>
          </p:cNvPr>
          <p:cNvCxnSpPr>
            <a:cxnSpLocks/>
          </p:cNvCxnSpPr>
          <p:nvPr/>
        </p:nvCxnSpPr>
        <p:spPr>
          <a:xfrm>
            <a:off x="5809530" y="3372569"/>
            <a:ext cx="770627" cy="43994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63FF0301-1F44-08CA-CFF9-560DE5BF40E3}"/>
              </a:ext>
            </a:extLst>
          </p:cNvPr>
          <p:cNvSpPr/>
          <p:nvPr/>
        </p:nvSpPr>
        <p:spPr>
          <a:xfrm>
            <a:off x="6417647" y="3679509"/>
            <a:ext cx="546339" cy="5750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2C220-4546-3909-33C2-828DE698905B}"/>
              </a:ext>
            </a:extLst>
          </p:cNvPr>
          <p:cNvSpPr txBox="1"/>
          <p:nvPr/>
        </p:nvSpPr>
        <p:spPr>
          <a:xfrm>
            <a:off x="6365524" y="3842612"/>
            <a:ext cx="696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Belongs 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6DED15-381C-5990-C002-E1CB719DBF72}"/>
              </a:ext>
            </a:extLst>
          </p:cNvPr>
          <p:cNvCxnSpPr>
            <a:cxnSpLocks/>
          </p:cNvCxnSpPr>
          <p:nvPr/>
        </p:nvCxnSpPr>
        <p:spPr>
          <a:xfrm>
            <a:off x="6873455" y="4033927"/>
            <a:ext cx="1575757" cy="33930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8358F7-630C-9A38-C320-C8E44ADBD745}"/>
              </a:ext>
            </a:extLst>
          </p:cNvPr>
          <p:cNvSpPr txBox="1"/>
          <p:nvPr/>
        </p:nvSpPr>
        <p:spPr>
          <a:xfrm>
            <a:off x="7283570" y="4178059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40925-BCD8-280E-0276-EDFE6FCDAE7D}"/>
              </a:ext>
            </a:extLst>
          </p:cNvPr>
          <p:cNvSpPr txBox="1"/>
          <p:nvPr/>
        </p:nvSpPr>
        <p:spPr>
          <a:xfrm>
            <a:off x="5960852" y="355983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EFFAD-B7BE-F8C7-42E9-41CDC04F7A95}"/>
              </a:ext>
            </a:extLst>
          </p:cNvPr>
          <p:cNvSpPr/>
          <p:nvPr/>
        </p:nvSpPr>
        <p:spPr>
          <a:xfrm>
            <a:off x="7641132" y="5538364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0F6F51-4656-BFB2-54AA-3028F242EB43}"/>
              </a:ext>
            </a:extLst>
          </p:cNvPr>
          <p:cNvSpPr txBox="1"/>
          <p:nvPr/>
        </p:nvSpPr>
        <p:spPr>
          <a:xfrm>
            <a:off x="7645108" y="5539138"/>
            <a:ext cx="84042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Publisher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B82654-6C3D-4CC3-F751-3C4459F16ACF}"/>
              </a:ext>
            </a:extLst>
          </p:cNvPr>
          <p:cNvCxnSpPr>
            <a:cxnSpLocks/>
          </p:cNvCxnSpPr>
          <p:nvPr/>
        </p:nvCxnSpPr>
        <p:spPr>
          <a:xfrm>
            <a:off x="5579491" y="3343814"/>
            <a:ext cx="554968" cy="10725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275332AE-ACF8-E14F-C710-C12B2FB689C2}"/>
              </a:ext>
            </a:extLst>
          </p:cNvPr>
          <p:cNvSpPr/>
          <p:nvPr/>
        </p:nvSpPr>
        <p:spPr>
          <a:xfrm>
            <a:off x="5971949" y="4240226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38E54-C29E-4304-8DE7-74A085FE2D94}"/>
              </a:ext>
            </a:extLst>
          </p:cNvPr>
          <p:cNvSpPr txBox="1"/>
          <p:nvPr/>
        </p:nvSpPr>
        <p:spPr>
          <a:xfrm>
            <a:off x="5948580" y="4446461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Published</a:t>
            </a:r>
          </a:p>
          <a:p>
            <a:pPr algn="ctr"/>
            <a:r>
              <a:rPr lang="en-US" sz="1000" dirty="0"/>
              <a:t>by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534CB-C8A7-26E9-8882-4BF17D76AA0F}"/>
              </a:ext>
            </a:extLst>
          </p:cNvPr>
          <p:cNvCxnSpPr>
            <a:cxnSpLocks/>
          </p:cNvCxnSpPr>
          <p:nvPr/>
        </p:nvCxnSpPr>
        <p:spPr>
          <a:xfrm>
            <a:off x="6499642" y="4767172"/>
            <a:ext cx="1173191" cy="95752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09806A-23F4-DAF2-3C63-9DDA70D57723}"/>
              </a:ext>
            </a:extLst>
          </p:cNvPr>
          <p:cNvSpPr txBox="1"/>
          <p:nvPr/>
        </p:nvSpPr>
        <p:spPr>
          <a:xfrm>
            <a:off x="6996022" y="4997568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173296-7055-1029-BCCE-36BFD6EA2983}"/>
              </a:ext>
            </a:extLst>
          </p:cNvPr>
          <p:cNvSpPr txBox="1"/>
          <p:nvPr/>
        </p:nvSpPr>
        <p:spPr>
          <a:xfrm>
            <a:off x="5773946" y="371798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DA92B5-7D5B-894F-254F-A3DE9745BA25}"/>
              </a:ext>
            </a:extLst>
          </p:cNvPr>
          <p:cNvSpPr/>
          <p:nvPr/>
        </p:nvSpPr>
        <p:spPr>
          <a:xfrm>
            <a:off x="3716113" y="5552741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432437-3AA9-5F86-109F-E0EA34167C23}"/>
              </a:ext>
            </a:extLst>
          </p:cNvPr>
          <p:cNvSpPr txBox="1"/>
          <p:nvPr/>
        </p:nvSpPr>
        <p:spPr>
          <a:xfrm>
            <a:off x="3720088" y="5553515"/>
            <a:ext cx="8548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Customer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FA35A2-44D0-7EB0-497E-9C054D52C92B}"/>
              </a:ext>
            </a:extLst>
          </p:cNvPr>
          <p:cNvCxnSpPr>
            <a:cxnSpLocks/>
          </p:cNvCxnSpPr>
          <p:nvPr/>
        </p:nvCxnSpPr>
        <p:spPr>
          <a:xfrm flipH="1">
            <a:off x="5171175" y="3386946"/>
            <a:ext cx="307673" cy="11300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1AAEA2BC-74CB-792D-CDB3-DD0ED92B00AA}"/>
              </a:ext>
            </a:extLst>
          </p:cNvPr>
          <p:cNvSpPr/>
          <p:nvPr/>
        </p:nvSpPr>
        <p:spPr>
          <a:xfrm>
            <a:off x="4994288" y="4340867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A1D2F5-050A-69B9-F651-139D74720B89}"/>
              </a:ext>
            </a:extLst>
          </p:cNvPr>
          <p:cNvSpPr txBox="1"/>
          <p:nvPr/>
        </p:nvSpPr>
        <p:spPr>
          <a:xfrm>
            <a:off x="4970919" y="4547102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Bought</a:t>
            </a:r>
            <a:endParaRPr lang="en-US"/>
          </a:p>
          <a:p>
            <a:pPr algn="ctr"/>
            <a:r>
              <a:rPr lang="en-US" sz="1000" dirty="0"/>
              <a:t>by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9A8856-F3B0-8810-04E4-4570D2148454}"/>
              </a:ext>
            </a:extLst>
          </p:cNvPr>
          <p:cNvCxnSpPr>
            <a:cxnSpLocks/>
          </p:cNvCxnSpPr>
          <p:nvPr/>
        </p:nvCxnSpPr>
        <p:spPr>
          <a:xfrm flipH="1">
            <a:off x="4207889" y="4810304"/>
            <a:ext cx="940281" cy="7850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78EFD9-B817-2F41-94BA-E6B3CAD7661B}"/>
              </a:ext>
            </a:extLst>
          </p:cNvPr>
          <p:cNvSpPr txBox="1"/>
          <p:nvPr/>
        </p:nvSpPr>
        <p:spPr>
          <a:xfrm>
            <a:off x="4465606" y="5011945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206F6-9A22-F5E3-0F80-DF8D21D339DD}"/>
              </a:ext>
            </a:extLst>
          </p:cNvPr>
          <p:cNvSpPr txBox="1"/>
          <p:nvPr/>
        </p:nvSpPr>
        <p:spPr>
          <a:xfrm>
            <a:off x="5098210" y="3746736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4CF563-34D5-FDE9-3B6F-8CA603D0958E}"/>
              </a:ext>
            </a:extLst>
          </p:cNvPr>
          <p:cNvSpPr/>
          <p:nvPr/>
        </p:nvSpPr>
        <p:spPr>
          <a:xfrm>
            <a:off x="1185698" y="3223609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27928-B2AA-C92B-61C8-E1F9B59BB7A7}"/>
              </a:ext>
            </a:extLst>
          </p:cNvPr>
          <p:cNvSpPr txBox="1"/>
          <p:nvPr/>
        </p:nvSpPr>
        <p:spPr>
          <a:xfrm>
            <a:off x="1189673" y="3224382"/>
            <a:ext cx="8548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Orders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F099E3-8E64-AE01-E800-8B45637E5E9C}"/>
              </a:ext>
            </a:extLst>
          </p:cNvPr>
          <p:cNvCxnSpPr>
            <a:cxnSpLocks/>
          </p:cNvCxnSpPr>
          <p:nvPr/>
        </p:nvCxnSpPr>
        <p:spPr>
          <a:xfrm>
            <a:off x="1740735" y="3487586"/>
            <a:ext cx="1072553" cy="4974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3D737261-0ED0-AE54-9207-EAEAE6F108EF}"/>
              </a:ext>
            </a:extLst>
          </p:cNvPr>
          <p:cNvSpPr/>
          <p:nvPr/>
        </p:nvSpPr>
        <p:spPr>
          <a:xfrm>
            <a:off x="2636401" y="3823282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BE3CA9-D65A-5118-F163-4A72B31495B1}"/>
              </a:ext>
            </a:extLst>
          </p:cNvPr>
          <p:cNvSpPr txBox="1"/>
          <p:nvPr/>
        </p:nvSpPr>
        <p:spPr>
          <a:xfrm>
            <a:off x="2613032" y="4029517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Made</a:t>
            </a:r>
            <a:endParaRPr lang="en-US" dirty="0"/>
          </a:p>
          <a:p>
            <a:pPr algn="ctr"/>
            <a:r>
              <a:rPr lang="en-US" sz="1000" dirty="0"/>
              <a:t>by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992920-D733-BF9A-3F55-24A4870E7372}"/>
              </a:ext>
            </a:extLst>
          </p:cNvPr>
          <p:cNvCxnSpPr>
            <a:cxnSpLocks/>
          </p:cNvCxnSpPr>
          <p:nvPr/>
        </p:nvCxnSpPr>
        <p:spPr>
          <a:xfrm>
            <a:off x="3135339" y="4378982"/>
            <a:ext cx="885644" cy="124507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124F8-80DF-CE9D-FBB2-944898CB886C}"/>
              </a:ext>
            </a:extLst>
          </p:cNvPr>
          <p:cNvSpPr txBox="1"/>
          <p:nvPr/>
        </p:nvSpPr>
        <p:spPr>
          <a:xfrm>
            <a:off x="3344172" y="4882549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54B62-D01A-64F1-F1CC-10496FDDCE73}"/>
              </a:ext>
            </a:extLst>
          </p:cNvPr>
          <p:cNvSpPr txBox="1"/>
          <p:nvPr/>
        </p:nvSpPr>
        <p:spPr>
          <a:xfrm>
            <a:off x="2280247" y="360296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0192D8-2DFA-A63C-E074-B1D0A67F171F}"/>
              </a:ext>
            </a:extLst>
          </p:cNvPr>
          <p:cNvSpPr/>
          <p:nvPr/>
        </p:nvSpPr>
        <p:spPr>
          <a:xfrm>
            <a:off x="3615470" y="1009495"/>
            <a:ext cx="934527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8616-A458-CC22-2FC6-E5146D319B03}"/>
              </a:ext>
            </a:extLst>
          </p:cNvPr>
          <p:cNvSpPr txBox="1"/>
          <p:nvPr/>
        </p:nvSpPr>
        <p:spPr>
          <a:xfrm>
            <a:off x="3619446" y="1010269"/>
            <a:ext cx="9554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Order Details</a:t>
            </a:r>
            <a:endParaRPr lang="en-US" dirty="0" err="1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D146A0-C416-E749-34FF-A8EE33638299}"/>
              </a:ext>
            </a:extLst>
          </p:cNvPr>
          <p:cNvCxnSpPr>
            <a:cxnSpLocks/>
          </p:cNvCxnSpPr>
          <p:nvPr/>
        </p:nvCxnSpPr>
        <p:spPr>
          <a:xfrm flipH="1">
            <a:off x="3100833" y="1244718"/>
            <a:ext cx="911524" cy="82813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584E87D2-B107-B070-EA7A-D2F697E14939}"/>
              </a:ext>
            </a:extLst>
          </p:cNvPr>
          <p:cNvSpPr/>
          <p:nvPr/>
        </p:nvSpPr>
        <p:spPr>
          <a:xfrm>
            <a:off x="2521381" y="1911093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A2354A-2827-32B8-A1B9-48DC0EA7AD08}"/>
              </a:ext>
            </a:extLst>
          </p:cNvPr>
          <p:cNvSpPr txBox="1"/>
          <p:nvPr/>
        </p:nvSpPr>
        <p:spPr>
          <a:xfrm>
            <a:off x="2498012" y="2117328"/>
            <a:ext cx="754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Details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94C550-15A7-7897-2F09-51BFDBEA077A}"/>
              </a:ext>
            </a:extLst>
          </p:cNvPr>
          <p:cNvCxnSpPr>
            <a:cxnSpLocks/>
          </p:cNvCxnSpPr>
          <p:nvPr/>
        </p:nvCxnSpPr>
        <p:spPr>
          <a:xfrm flipH="1">
            <a:off x="1634340" y="2423661"/>
            <a:ext cx="1084053" cy="7850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DF0EE7-D911-2AD9-2F6F-5F740060C3D0}"/>
              </a:ext>
            </a:extLst>
          </p:cNvPr>
          <p:cNvSpPr txBox="1"/>
          <p:nvPr/>
        </p:nvSpPr>
        <p:spPr>
          <a:xfrm>
            <a:off x="2179605" y="2697190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51E5CE-3455-86DD-96A3-3C602699BEAA}"/>
              </a:ext>
            </a:extLst>
          </p:cNvPr>
          <p:cNvSpPr txBox="1"/>
          <p:nvPr/>
        </p:nvSpPr>
        <p:spPr>
          <a:xfrm>
            <a:off x="3502321" y="1719528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080D83-A586-84C4-A505-AD9F6B1064D6}"/>
              </a:ext>
            </a:extLst>
          </p:cNvPr>
          <p:cNvCxnSpPr>
            <a:cxnSpLocks/>
          </p:cNvCxnSpPr>
          <p:nvPr/>
        </p:nvCxnSpPr>
        <p:spPr>
          <a:xfrm>
            <a:off x="4414923" y="1273472"/>
            <a:ext cx="339306" cy="92877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2244C0C7-80E0-1630-8726-8C6AF5671CDE}"/>
              </a:ext>
            </a:extLst>
          </p:cNvPr>
          <p:cNvSpPr/>
          <p:nvPr/>
        </p:nvSpPr>
        <p:spPr>
          <a:xfrm>
            <a:off x="4548587" y="2026111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A8E1E-CE10-9E6F-1C9D-429E43569A14}"/>
              </a:ext>
            </a:extLst>
          </p:cNvPr>
          <p:cNvSpPr txBox="1"/>
          <p:nvPr/>
        </p:nvSpPr>
        <p:spPr>
          <a:xfrm>
            <a:off x="4525219" y="2232346"/>
            <a:ext cx="754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Contains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70F918-2B1C-CC4A-3DA4-37E673DA8FBE}"/>
              </a:ext>
            </a:extLst>
          </p:cNvPr>
          <p:cNvCxnSpPr>
            <a:cxnSpLocks/>
          </p:cNvCxnSpPr>
          <p:nvPr/>
        </p:nvCxnSpPr>
        <p:spPr>
          <a:xfrm>
            <a:off x="5090657" y="2509924"/>
            <a:ext cx="526211" cy="5693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75BB228-FE5B-9900-79BA-8126EA28AA6D}"/>
              </a:ext>
            </a:extLst>
          </p:cNvPr>
          <p:cNvSpPr txBox="1"/>
          <p:nvPr/>
        </p:nvSpPr>
        <p:spPr>
          <a:xfrm>
            <a:off x="5126962" y="2697189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59FCA-7FFC-9634-7FC5-C0F8AC555D16}"/>
              </a:ext>
            </a:extLst>
          </p:cNvPr>
          <p:cNvSpPr txBox="1"/>
          <p:nvPr/>
        </p:nvSpPr>
        <p:spPr>
          <a:xfrm>
            <a:off x="4336207" y="153262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BC93CE-7C3A-FE01-47D6-F91A485044CD}"/>
              </a:ext>
            </a:extLst>
          </p:cNvPr>
          <p:cNvSpPr/>
          <p:nvPr/>
        </p:nvSpPr>
        <p:spPr>
          <a:xfrm>
            <a:off x="8359999" y="1110137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FFECF2-AD65-664B-4A98-80A728B2AE3A}"/>
              </a:ext>
            </a:extLst>
          </p:cNvPr>
          <p:cNvSpPr txBox="1"/>
          <p:nvPr/>
        </p:nvSpPr>
        <p:spPr>
          <a:xfrm>
            <a:off x="8363974" y="1110910"/>
            <a:ext cx="8548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Payment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7876BE-A3B9-A102-42F9-8F355EDCC3D8}"/>
              </a:ext>
            </a:extLst>
          </p:cNvPr>
          <p:cNvCxnSpPr>
            <a:cxnSpLocks/>
          </p:cNvCxnSpPr>
          <p:nvPr/>
        </p:nvCxnSpPr>
        <p:spPr>
          <a:xfrm>
            <a:off x="4558696" y="1086566"/>
            <a:ext cx="1518250" cy="230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3819B8F0-D24D-B287-5648-1C9DF0F35086}"/>
              </a:ext>
            </a:extLst>
          </p:cNvPr>
          <p:cNvSpPr/>
          <p:nvPr/>
        </p:nvSpPr>
        <p:spPr>
          <a:xfrm>
            <a:off x="6086966" y="789658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01BB9-A78B-11BC-F69A-0E1E744B0A4C}"/>
              </a:ext>
            </a:extLst>
          </p:cNvPr>
          <p:cNvSpPr txBox="1"/>
          <p:nvPr/>
        </p:nvSpPr>
        <p:spPr>
          <a:xfrm>
            <a:off x="6063597" y="995893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Paid</a:t>
            </a:r>
            <a:endParaRPr lang="en-US" dirty="0"/>
          </a:p>
          <a:p>
            <a:pPr algn="ctr"/>
            <a:r>
              <a:rPr lang="en-US" sz="1000" dirty="0"/>
              <a:t>through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7D6BDD-07EB-0FF6-3523-626D6ACFC8F2}"/>
              </a:ext>
            </a:extLst>
          </p:cNvPr>
          <p:cNvCxnSpPr>
            <a:cxnSpLocks/>
          </p:cNvCxnSpPr>
          <p:nvPr/>
        </p:nvCxnSpPr>
        <p:spPr>
          <a:xfrm>
            <a:off x="6859072" y="1158454"/>
            <a:ext cx="1489494" cy="373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E0B3FB4-B94E-E6CD-1A34-7A0CDFB58808}"/>
              </a:ext>
            </a:extLst>
          </p:cNvPr>
          <p:cNvSpPr txBox="1"/>
          <p:nvPr/>
        </p:nvSpPr>
        <p:spPr>
          <a:xfrm>
            <a:off x="7326699" y="986284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0BA5A5-2775-4B91-2D58-CC08E4012DFF}"/>
              </a:ext>
            </a:extLst>
          </p:cNvPr>
          <p:cNvSpPr txBox="1"/>
          <p:nvPr/>
        </p:nvSpPr>
        <p:spPr>
          <a:xfrm>
            <a:off x="5241981" y="928773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D8BA53-001E-5087-62CE-205B320B31AE}"/>
              </a:ext>
            </a:extLst>
          </p:cNvPr>
          <p:cNvSpPr/>
          <p:nvPr/>
        </p:nvSpPr>
        <p:spPr>
          <a:xfrm>
            <a:off x="6203396" y="6199724"/>
            <a:ext cx="690113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07665A-445F-4F1E-A9EE-C801C1D7ABF0}"/>
              </a:ext>
            </a:extLst>
          </p:cNvPr>
          <p:cNvSpPr txBox="1"/>
          <p:nvPr/>
        </p:nvSpPr>
        <p:spPr>
          <a:xfrm>
            <a:off x="6207372" y="6200498"/>
            <a:ext cx="6966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Review</a:t>
            </a: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29038A-2719-18D2-066C-D4258CA70CAA}"/>
              </a:ext>
            </a:extLst>
          </p:cNvPr>
          <p:cNvCxnSpPr>
            <a:cxnSpLocks/>
          </p:cNvCxnSpPr>
          <p:nvPr/>
        </p:nvCxnSpPr>
        <p:spPr>
          <a:xfrm flipH="1" flipV="1">
            <a:off x="5530608" y="3323687"/>
            <a:ext cx="379562" cy="17022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14C40BC1-F9A5-CF0E-6CEE-498D09E19791}"/>
              </a:ext>
            </a:extLst>
          </p:cNvPr>
          <p:cNvSpPr/>
          <p:nvPr/>
        </p:nvSpPr>
        <p:spPr>
          <a:xfrm>
            <a:off x="5598138" y="5002227"/>
            <a:ext cx="618225" cy="6757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1000C4-C56B-CD85-1021-C9DD96AE777E}"/>
              </a:ext>
            </a:extLst>
          </p:cNvPr>
          <p:cNvSpPr txBox="1"/>
          <p:nvPr/>
        </p:nvSpPr>
        <p:spPr>
          <a:xfrm>
            <a:off x="5589146" y="5222839"/>
            <a:ext cx="6247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Review</a:t>
            </a:r>
          </a:p>
          <a:p>
            <a:pPr algn="ctr"/>
            <a:r>
              <a:rPr lang="en-US" sz="1000" dirty="0"/>
              <a:t> about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5CDE5E-D1AB-260A-E4F9-3971E1F73EC1}"/>
              </a:ext>
            </a:extLst>
          </p:cNvPr>
          <p:cNvCxnSpPr>
            <a:cxnSpLocks/>
          </p:cNvCxnSpPr>
          <p:nvPr/>
        </p:nvCxnSpPr>
        <p:spPr>
          <a:xfrm flipH="1" flipV="1">
            <a:off x="6062569" y="5480288"/>
            <a:ext cx="322054" cy="66710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EC29BF5-F49E-E700-E2D0-38E4853AA05F}"/>
              </a:ext>
            </a:extLst>
          </p:cNvPr>
          <p:cNvSpPr txBox="1"/>
          <p:nvPr/>
        </p:nvSpPr>
        <p:spPr>
          <a:xfrm>
            <a:off x="6147757" y="568768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76E3AA-2D1B-647D-AF55-8D18AA769FAB}"/>
              </a:ext>
            </a:extLst>
          </p:cNvPr>
          <p:cNvSpPr txBox="1"/>
          <p:nvPr/>
        </p:nvSpPr>
        <p:spPr>
          <a:xfrm>
            <a:off x="5788322" y="4753153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8B0E0C6-D711-9858-77E1-701A76BBBDAE}"/>
              </a:ext>
            </a:extLst>
          </p:cNvPr>
          <p:cNvCxnSpPr>
            <a:cxnSpLocks/>
          </p:cNvCxnSpPr>
          <p:nvPr/>
        </p:nvCxnSpPr>
        <p:spPr>
          <a:xfrm flipH="1" flipV="1">
            <a:off x="4222266" y="5825344"/>
            <a:ext cx="537715" cy="36518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3A839B4-D1F6-7BE6-AAD1-0AC547B70CF1}"/>
              </a:ext>
            </a:extLst>
          </p:cNvPr>
          <p:cNvSpPr txBox="1"/>
          <p:nvPr/>
        </p:nvSpPr>
        <p:spPr>
          <a:xfrm>
            <a:off x="4307454" y="5932097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FE59A1B7-38A1-6770-CDF0-66E665DDB6C0}"/>
              </a:ext>
            </a:extLst>
          </p:cNvPr>
          <p:cNvSpPr/>
          <p:nvPr/>
        </p:nvSpPr>
        <p:spPr>
          <a:xfrm>
            <a:off x="4793005" y="5850491"/>
            <a:ext cx="618225" cy="6757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FB3A2F-9273-EF69-37C1-22B0BF064AEA}"/>
              </a:ext>
            </a:extLst>
          </p:cNvPr>
          <p:cNvSpPr txBox="1"/>
          <p:nvPr/>
        </p:nvSpPr>
        <p:spPr>
          <a:xfrm>
            <a:off x="4784013" y="6071103"/>
            <a:ext cx="6247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Writes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BA6FC4-1F2C-E395-6FF6-D72D915AD351}"/>
              </a:ext>
            </a:extLst>
          </p:cNvPr>
          <p:cNvCxnSpPr>
            <a:cxnSpLocks/>
          </p:cNvCxnSpPr>
          <p:nvPr/>
        </p:nvCxnSpPr>
        <p:spPr>
          <a:xfrm flipH="1" flipV="1">
            <a:off x="5415587" y="6170401"/>
            <a:ext cx="782130" cy="14952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99A1010-7356-6BAA-ACCC-5E2C8065E73A}"/>
              </a:ext>
            </a:extLst>
          </p:cNvPr>
          <p:cNvCxnSpPr>
            <a:cxnSpLocks/>
          </p:cNvCxnSpPr>
          <p:nvPr/>
        </p:nvCxnSpPr>
        <p:spPr>
          <a:xfrm>
            <a:off x="5306316" y="2049848"/>
            <a:ext cx="339307" cy="1043795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6011FCE-761F-67CB-EA88-4D9505B27916}"/>
              </a:ext>
            </a:extLst>
          </p:cNvPr>
          <p:cNvSpPr/>
          <p:nvPr/>
        </p:nvSpPr>
        <p:spPr>
          <a:xfrm>
            <a:off x="5111459" y="1714431"/>
            <a:ext cx="373811" cy="3450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D83B3-F39F-E0A9-20E5-7E59BAC4BF9F}"/>
              </a:ext>
            </a:extLst>
          </p:cNvPr>
          <p:cNvSpPr txBox="1"/>
          <p:nvPr/>
        </p:nvSpPr>
        <p:spPr>
          <a:xfrm>
            <a:off x="5053000" y="1814483"/>
            <a:ext cx="53445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 err="1"/>
              <a:t>bookID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AAF41-3359-B73E-5E68-01FEDA4BF1E3}"/>
              </a:ext>
            </a:extLst>
          </p:cNvPr>
          <p:cNvCxnSpPr>
            <a:cxnSpLocks/>
          </p:cNvCxnSpPr>
          <p:nvPr/>
        </p:nvCxnSpPr>
        <p:spPr>
          <a:xfrm flipH="1">
            <a:off x="5645623" y="2064225"/>
            <a:ext cx="34504" cy="105817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108305A-CC1F-858C-3814-B61FB35CE9CD}"/>
              </a:ext>
            </a:extLst>
          </p:cNvPr>
          <p:cNvSpPr/>
          <p:nvPr/>
        </p:nvSpPr>
        <p:spPr>
          <a:xfrm>
            <a:off x="5499647" y="1700053"/>
            <a:ext cx="373811" cy="3450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5A8680-84CB-874D-24D5-FD66A70344BF}"/>
              </a:ext>
            </a:extLst>
          </p:cNvPr>
          <p:cNvSpPr txBox="1"/>
          <p:nvPr/>
        </p:nvSpPr>
        <p:spPr>
          <a:xfrm>
            <a:off x="5484320" y="1800105"/>
            <a:ext cx="4481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Aptos"/>
                <a:cs typeface="Courier New"/>
              </a:rPr>
              <a:t>ISBN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1CBA4A-509F-E2AB-B33B-2740CE7E609F}"/>
              </a:ext>
            </a:extLst>
          </p:cNvPr>
          <p:cNvCxnSpPr>
            <a:cxnSpLocks/>
          </p:cNvCxnSpPr>
          <p:nvPr/>
        </p:nvCxnSpPr>
        <p:spPr>
          <a:xfrm flipH="1">
            <a:off x="5645623" y="1992339"/>
            <a:ext cx="365183" cy="1115679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9F1B1DD-8118-33B7-A8FB-0E337184D7B9}"/>
              </a:ext>
            </a:extLst>
          </p:cNvPr>
          <p:cNvSpPr/>
          <p:nvPr/>
        </p:nvSpPr>
        <p:spPr>
          <a:xfrm>
            <a:off x="5916590" y="1671298"/>
            <a:ext cx="373811" cy="3450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ED58B6-81C1-B49F-8466-3FF330C7CB4F}"/>
              </a:ext>
            </a:extLst>
          </p:cNvPr>
          <p:cNvSpPr txBox="1"/>
          <p:nvPr/>
        </p:nvSpPr>
        <p:spPr>
          <a:xfrm>
            <a:off x="5901263" y="1771350"/>
            <a:ext cx="4481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Aptos"/>
                <a:cs typeface="Courier New"/>
              </a:rPr>
              <a:t>Title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A6EC8D3-C6B9-67EE-08E7-DF83C1047B4B}"/>
              </a:ext>
            </a:extLst>
          </p:cNvPr>
          <p:cNvCxnSpPr>
            <a:cxnSpLocks/>
          </p:cNvCxnSpPr>
          <p:nvPr/>
        </p:nvCxnSpPr>
        <p:spPr>
          <a:xfrm flipH="1">
            <a:off x="5631246" y="2092981"/>
            <a:ext cx="954653" cy="1029415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FA75A1B-7CFA-D870-9AC5-138FD3DFA7D8}"/>
              </a:ext>
            </a:extLst>
          </p:cNvPr>
          <p:cNvSpPr/>
          <p:nvPr/>
        </p:nvSpPr>
        <p:spPr>
          <a:xfrm>
            <a:off x="6290402" y="1728808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D505D-2BE4-98F1-D577-3AC24E32C8DC}"/>
              </a:ext>
            </a:extLst>
          </p:cNvPr>
          <p:cNvSpPr txBox="1"/>
          <p:nvPr/>
        </p:nvSpPr>
        <p:spPr>
          <a:xfrm>
            <a:off x="6260697" y="1843237"/>
            <a:ext cx="69260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AuthorID</a:t>
            </a:r>
            <a:r>
              <a:rPr lang="en-US" sz="800" dirty="0">
                <a:solidFill>
                  <a:srgbClr val="000000"/>
                </a:solidFill>
                <a:latin typeface="Aptos"/>
                <a:cs typeface="Arial"/>
              </a:rPr>
              <a:t> </a:t>
            </a:r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39C751A-24FC-7DC7-3479-51911529BCD9}"/>
              </a:ext>
            </a:extLst>
          </p:cNvPr>
          <p:cNvCxnSpPr>
            <a:cxnSpLocks/>
          </p:cNvCxnSpPr>
          <p:nvPr/>
        </p:nvCxnSpPr>
        <p:spPr>
          <a:xfrm flipH="1">
            <a:off x="5660001" y="2064227"/>
            <a:ext cx="1199068" cy="1043792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07A1B14A-87BC-980A-4163-923601FD342E}"/>
              </a:ext>
            </a:extLst>
          </p:cNvPr>
          <p:cNvSpPr/>
          <p:nvPr/>
        </p:nvSpPr>
        <p:spPr>
          <a:xfrm>
            <a:off x="6822364" y="1728808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E69F57-0114-DAE7-475A-065FF399E799}"/>
              </a:ext>
            </a:extLst>
          </p:cNvPr>
          <p:cNvSpPr txBox="1"/>
          <p:nvPr/>
        </p:nvSpPr>
        <p:spPr>
          <a:xfrm>
            <a:off x="6792659" y="1843237"/>
            <a:ext cx="69260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GenreID</a:t>
            </a:r>
            <a:endParaRPr lang="en-US" sz="800" dirty="0" err="1">
              <a:cs typeface="Arial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4AEE64-CAC1-E66D-3FD5-F1D8A428F7F1}"/>
              </a:ext>
            </a:extLst>
          </p:cNvPr>
          <p:cNvCxnSpPr>
            <a:cxnSpLocks/>
          </p:cNvCxnSpPr>
          <p:nvPr/>
        </p:nvCxnSpPr>
        <p:spPr>
          <a:xfrm flipH="1">
            <a:off x="5602492" y="2323019"/>
            <a:ext cx="1659143" cy="785000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00F4D52-816B-FF33-1B85-83A2B324EB62}"/>
              </a:ext>
            </a:extLst>
          </p:cNvPr>
          <p:cNvSpPr/>
          <p:nvPr/>
        </p:nvSpPr>
        <p:spPr>
          <a:xfrm>
            <a:off x="7239307" y="1987600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CACE6C-109D-2E5F-1E6C-BA2B5925300F}"/>
              </a:ext>
            </a:extLst>
          </p:cNvPr>
          <p:cNvSpPr txBox="1"/>
          <p:nvPr/>
        </p:nvSpPr>
        <p:spPr>
          <a:xfrm>
            <a:off x="7152093" y="2116406"/>
            <a:ext cx="77886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PublisherID</a:t>
            </a:r>
            <a:r>
              <a:rPr lang="en-US" sz="800" dirty="0">
                <a:solidFill>
                  <a:srgbClr val="000000"/>
                </a:solidFill>
                <a:latin typeface="Aptos"/>
                <a:cs typeface="Arial"/>
              </a:rPr>
              <a:t> </a:t>
            </a:r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168D4C-4849-1CD3-308B-502560E2610B}"/>
              </a:ext>
            </a:extLst>
          </p:cNvPr>
          <p:cNvCxnSpPr>
            <a:cxnSpLocks/>
          </p:cNvCxnSpPr>
          <p:nvPr/>
        </p:nvCxnSpPr>
        <p:spPr>
          <a:xfrm>
            <a:off x="4371787" y="2524301"/>
            <a:ext cx="928779" cy="583720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F2EA406-72FB-6894-B5DF-5315B45BABD6}"/>
              </a:ext>
            </a:extLst>
          </p:cNvPr>
          <p:cNvSpPr/>
          <p:nvPr/>
        </p:nvSpPr>
        <p:spPr>
          <a:xfrm>
            <a:off x="3644969" y="2246393"/>
            <a:ext cx="833886" cy="3450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F31C9D-E0C4-1E7D-50B8-C35F82F699E7}"/>
              </a:ext>
            </a:extLst>
          </p:cNvPr>
          <p:cNvSpPr txBox="1"/>
          <p:nvPr/>
        </p:nvSpPr>
        <p:spPr>
          <a:xfrm>
            <a:off x="3644019" y="2346445"/>
            <a:ext cx="93701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PublicationDate</a:t>
            </a:r>
            <a:endParaRPr lang="en-US" dirty="0" err="1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5286729-9077-4560-CC68-9276211FEBE5}"/>
              </a:ext>
            </a:extLst>
          </p:cNvPr>
          <p:cNvCxnSpPr>
            <a:cxnSpLocks/>
          </p:cNvCxnSpPr>
          <p:nvPr/>
        </p:nvCxnSpPr>
        <p:spPr>
          <a:xfrm>
            <a:off x="4127371" y="2869357"/>
            <a:ext cx="1201948" cy="296173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876EE722-CE3F-2B36-1408-6B357C90389B}"/>
              </a:ext>
            </a:extLst>
          </p:cNvPr>
          <p:cNvSpPr/>
          <p:nvPr/>
        </p:nvSpPr>
        <p:spPr>
          <a:xfrm>
            <a:off x="3716854" y="2591449"/>
            <a:ext cx="517585" cy="3450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CB26E8-A505-4B1A-44B7-878B2C17F444}"/>
              </a:ext>
            </a:extLst>
          </p:cNvPr>
          <p:cNvSpPr txBox="1"/>
          <p:nvPr/>
        </p:nvSpPr>
        <p:spPr>
          <a:xfrm>
            <a:off x="3730282" y="2691501"/>
            <a:ext cx="59196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ptos"/>
                <a:cs typeface="Courier New"/>
              </a:rPr>
              <a:t>Price</a:t>
            </a:r>
            <a:endParaRPr lang="en-US" err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FCE8C3B-324E-FFEE-2D64-0BB0970F11FF}"/>
              </a:ext>
            </a:extLst>
          </p:cNvPr>
          <p:cNvCxnSpPr>
            <a:cxnSpLocks/>
          </p:cNvCxnSpPr>
          <p:nvPr/>
        </p:nvCxnSpPr>
        <p:spPr>
          <a:xfrm>
            <a:off x="3969219" y="3228790"/>
            <a:ext cx="1345721" cy="23004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D2FD02C-DCD5-8129-E0DD-265A3A8D9BCD}"/>
              </a:ext>
            </a:extLst>
          </p:cNvPr>
          <p:cNvSpPr/>
          <p:nvPr/>
        </p:nvSpPr>
        <p:spPr>
          <a:xfrm>
            <a:off x="3544325" y="2950882"/>
            <a:ext cx="517585" cy="3450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5A60A7-8D89-374E-7B4D-375A70A083E0}"/>
              </a:ext>
            </a:extLst>
          </p:cNvPr>
          <p:cNvSpPr txBox="1"/>
          <p:nvPr/>
        </p:nvSpPr>
        <p:spPr>
          <a:xfrm>
            <a:off x="3241452" y="3022180"/>
            <a:ext cx="89388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StockQuantity</a:t>
            </a:r>
            <a:endParaRPr lang="en-US" dirty="0" err="1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8CE686-7FCD-AC64-416C-E57C36C3A47B}"/>
              </a:ext>
            </a:extLst>
          </p:cNvPr>
          <p:cNvCxnSpPr>
            <a:cxnSpLocks/>
          </p:cNvCxnSpPr>
          <p:nvPr/>
        </p:nvCxnSpPr>
        <p:spPr>
          <a:xfrm>
            <a:off x="4529938" y="1259093"/>
            <a:ext cx="626854" cy="497456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B43BBB7-93A8-6625-BC4A-F88FC3381899}"/>
              </a:ext>
            </a:extLst>
          </p:cNvPr>
          <p:cNvSpPr txBox="1"/>
          <p:nvPr/>
        </p:nvSpPr>
        <p:spPr>
          <a:xfrm>
            <a:off x="5716436" y="6075871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  <a:endParaRPr lang="en-US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EDD9418-5E80-2BCE-52AD-85A3C7CB0681}"/>
              </a:ext>
            </a:extLst>
          </p:cNvPr>
          <p:cNvCxnSpPr>
            <a:cxnSpLocks/>
          </p:cNvCxnSpPr>
          <p:nvPr/>
        </p:nvCxnSpPr>
        <p:spPr>
          <a:xfrm flipH="1">
            <a:off x="9570642" y="2207999"/>
            <a:ext cx="20125" cy="900019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F8D9D3BB-C2E2-8DEB-DAD2-604A70E2CE64}"/>
              </a:ext>
            </a:extLst>
          </p:cNvPr>
          <p:cNvSpPr/>
          <p:nvPr/>
        </p:nvSpPr>
        <p:spPr>
          <a:xfrm>
            <a:off x="9381533" y="1843826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C65E62-47A6-70E1-FC97-EFE13A77F092}"/>
              </a:ext>
            </a:extLst>
          </p:cNvPr>
          <p:cNvSpPr txBox="1"/>
          <p:nvPr/>
        </p:nvSpPr>
        <p:spPr>
          <a:xfrm>
            <a:off x="9366205" y="1972632"/>
            <a:ext cx="69260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AuthorID</a:t>
            </a:r>
            <a:r>
              <a:rPr lang="en-US" sz="800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BE6AC8-A074-56CF-5176-1E25B51D65B4}"/>
              </a:ext>
            </a:extLst>
          </p:cNvPr>
          <p:cNvCxnSpPr>
            <a:cxnSpLocks/>
          </p:cNvCxnSpPr>
          <p:nvPr/>
        </p:nvCxnSpPr>
        <p:spPr>
          <a:xfrm flipH="1">
            <a:off x="9642529" y="2251131"/>
            <a:ext cx="595218" cy="856887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99E5A08-98AA-FF30-071F-686263214B3E}"/>
              </a:ext>
            </a:extLst>
          </p:cNvPr>
          <p:cNvSpPr/>
          <p:nvPr/>
        </p:nvSpPr>
        <p:spPr>
          <a:xfrm>
            <a:off x="10014136" y="1858203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A3CDF6-49E4-41BB-F0A6-CC7F0FC7DCBA}"/>
              </a:ext>
            </a:extLst>
          </p:cNvPr>
          <p:cNvSpPr txBox="1"/>
          <p:nvPr/>
        </p:nvSpPr>
        <p:spPr>
          <a:xfrm>
            <a:off x="9955676" y="1972632"/>
            <a:ext cx="70698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ptos"/>
                <a:cs typeface="Courier New"/>
              </a:rPr>
              <a:t>FirstName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7F25E1-D4E2-D4CD-151C-291B2BF7B975}"/>
              </a:ext>
            </a:extLst>
          </p:cNvPr>
          <p:cNvCxnSpPr>
            <a:cxnSpLocks/>
          </p:cNvCxnSpPr>
          <p:nvPr/>
        </p:nvCxnSpPr>
        <p:spPr>
          <a:xfrm flipH="1">
            <a:off x="9829435" y="2308640"/>
            <a:ext cx="796501" cy="799378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7A86E7D0-D1F8-79F0-4CD7-635B35104D33}"/>
              </a:ext>
            </a:extLst>
          </p:cNvPr>
          <p:cNvSpPr/>
          <p:nvPr/>
        </p:nvSpPr>
        <p:spPr>
          <a:xfrm>
            <a:off x="10560475" y="2001976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4C27AB-497B-09DF-432D-3D5947D6B146}"/>
              </a:ext>
            </a:extLst>
          </p:cNvPr>
          <p:cNvSpPr txBox="1"/>
          <p:nvPr/>
        </p:nvSpPr>
        <p:spPr>
          <a:xfrm>
            <a:off x="10530769" y="2116405"/>
            <a:ext cx="70698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ptos"/>
                <a:cs typeface="Courier New"/>
              </a:rPr>
              <a:t>LastName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C331ED-ED87-6DFB-77E5-D4B9C5AD3AD2}"/>
              </a:ext>
            </a:extLst>
          </p:cNvPr>
          <p:cNvCxnSpPr>
            <a:cxnSpLocks/>
          </p:cNvCxnSpPr>
          <p:nvPr/>
        </p:nvCxnSpPr>
        <p:spPr>
          <a:xfrm flipH="1">
            <a:off x="8736755" y="3703244"/>
            <a:ext cx="710237" cy="583718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B4170E8-7A8F-B031-3AC0-F926A1D251D9}"/>
              </a:ext>
            </a:extLst>
          </p:cNvPr>
          <p:cNvSpPr/>
          <p:nvPr/>
        </p:nvSpPr>
        <p:spPr>
          <a:xfrm>
            <a:off x="9381532" y="3410957"/>
            <a:ext cx="517584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7D3753-11D0-2276-F396-F4B5E56DC931}"/>
              </a:ext>
            </a:extLst>
          </p:cNvPr>
          <p:cNvSpPr txBox="1"/>
          <p:nvPr/>
        </p:nvSpPr>
        <p:spPr>
          <a:xfrm>
            <a:off x="9380581" y="3525386"/>
            <a:ext cx="67822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GenreID</a:t>
            </a:r>
            <a:r>
              <a:rPr lang="en-US" sz="800" dirty="0">
                <a:solidFill>
                  <a:srgbClr val="000000"/>
                </a:solidFill>
                <a:latin typeface="Aptos"/>
                <a:cs typeface="Arial"/>
              </a:rPr>
              <a:t> </a:t>
            </a:r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EFA1B36-E9B8-E3C0-E6C4-3E9B564C6688}"/>
              </a:ext>
            </a:extLst>
          </p:cNvPr>
          <p:cNvCxnSpPr>
            <a:cxnSpLocks/>
          </p:cNvCxnSpPr>
          <p:nvPr/>
        </p:nvCxnSpPr>
        <p:spPr>
          <a:xfrm flipH="1">
            <a:off x="9168076" y="4019546"/>
            <a:ext cx="839633" cy="439945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BA1CF1F-9E7A-C680-D4E0-22B6E6CBA602}"/>
              </a:ext>
            </a:extLst>
          </p:cNvPr>
          <p:cNvSpPr/>
          <p:nvPr/>
        </p:nvSpPr>
        <p:spPr>
          <a:xfrm>
            <a:off x="9942249" y="3727259"/>
            <a:ext cx="790753" cy="4313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10A2E9C-600F-4A05-7DA8-CD26C38FB54A}"/>
              </a:ext>
            </a:extLst>
          </p:cNvPr>
          <p:cNvSpPr txBox="1"/>
          <p:nvPr/>
        </p:nvSpPr>
        <p:spPr>
          <a:xfrm>
            <a:off x="9941298" y="3841688"/>
            <a:ext cx="7644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GenreName</a:t>
            </a:r>
            <a:endParaRPr lang="en-US" dirty="0" err="1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C2BCDEA-5EC0-899A-6F44-91935146C40E}"/>
              </a:ext>
            </a:extLst>
          </p:cNvPr>
          <p:cNvCxnSpPr>
            <a:cxnSpLocks/>
          </p:cNvCxnSpPr>
          <p:nvPr/>
        </p:nvCxnSpPr>
        <p:spPr>
          <a:xfrm flipH="1">
            <a:off x="7816604" y="5112225"/>
            <a:ext cx="839633" cy="439945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DBF5F280-A0EA-B04F-48A6-F269AE7681A1}"/>
              </a:ext>
            </a:extLst>
          </p:cNvPr>
          <p:cNvSpPr/>
          <p:nvPr/>
        </p:nvSpPr>
        <p:spPr>
          <a:xfrm>
            <a:off x="8590777" y="4834315"/>
            <a:ext cx="69011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FA81EA-D52B-D743-A016-1B0DBED2AFD1}"/>
              </a:ext>
            </a:extLst>
          </p:cNvPr>
          <p:cNvSpPr txBox="1"/>
          <p:nvPr/>
        </p:nvSpPr>
        <p:spPr>
          <a:xfrm>
            <a:off x="8589826" y="4934367"/>
            <a:ext cx="7644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PublisherID</a:t>
            </a:r>
            <a:endParaRPr lang="en-US" sz="800" dirty="0" err="1">
              <a:cs typeface="Arial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2CE858E-2DB0-DB42-769F-06A35EE30B09}"/>
              </a:ext>
            </a:extLst>
          </p:cNvPr>
          <p:cNvCxnSpPr>
            <a:cxnSpLocks/>
          </p:cNvCxnSpPr>
          <p:nvPr/>
        </p:nvCxnSpPr>
        <p:spPr>
          <a:xfrm flipH="1">
            <a:off x="8492340" y="5529168"/>
            <a:ext cx="1040916" cy="13802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62F90B6-264A-B412-45B0-C9810D76038A}"/>
              </a:ext>
            </a:extLst>
          </p:cNvPr>
          <p:cNvSpPr/>
          <p:nvPr/>
        </p:nvSpPr>
        <p:spPr>
          <a:xfrm>
            <a:off x="9539682" y="5308768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E4DBDC6-BBF8-9C26-AD5F-33D600CBE5F3}"/>
              </a:ext>
            </a:extLst>
          </p:cNvPr>
          <p:cNvSpPr txBox="1"/>
          <p:nvPr/>
        </p:nvSpPr>
        <p:spPr>
          <a:xfrm>
            <a:off x="9538731" y="5437574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PublisherName</a:t>
            </a:r>
            <a:endParaRPr lang="en-US" dirty="0" err="1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D6E8DF1-FB75-B923-A2DF-FD9BC6DA2600}"/>
              </a:ext>
            </a:extLst>
          </p:cNvPr>
          <p:cNvCxnSpPr>
            <a:cxnSpLocks/>
          </p:cNvCxnSpPr>
          <p:nvPr/>
        </p:nvCxnSpPr>
        <p:spPr>
          <a:xfrm flipH="1" flipV="1">
            <a:off x="8506717" y="5767831"/>
            <a:ext cx="897143" cy="365186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09BC178-BC69-2C5A-388E-62803A2E6FEF}"/>
              </a:ext>
            </a:extLst>
          </p:cNvPr>
          <p:cNvSpPr/>
          <p:nvPr/>
        </p:nvSpPr>
        <p:spPr>
          <a:xfrm>
            <a:off x="9424663" y="5912617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BBE7D7D-D421-6F4B-DAFC-4E2E2FD1C6E8}"/>
              </a:ext>
            </a:extLst>
          </p:cNvPr>
          <p:cNvSpPr txBox="1"/>
          <p:nvPr/>
        </p:nvSpPr>
        <p:spPr>
          <a:xfrm>
            <a:off x="9423712" y="6041423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Address</a:t>
            </a:r>
            <a:endParaRPr lang="en-US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D9B3EA3-13AB-6B29-A294-C577632DFA6D}"/>
              </a:ext>
            </a:extLst>
          </p:cNvPr>
          <p:cNvCxnSpPr>
            <a:cxnSpLocks/>
          </p:cNvCxnSpPr>
          <p:nvPr/>
        </p:nvCxnSpPr>
        <p:spPr>
          <a:xfrm flipV="1">
            <a:off x="3566651" y="5796587"/>
            <a:ext cx="439952" cy="609600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855A41B9-419D-0675-A299-94AD4517EDF1}"/>
              </a:ext>
            </a:extLst>
          </p:cNvPr>
          <p:cNvSpPr/>
          <p:nvPr/>
        </p:nvSpPr>
        <p:spPr>
          <a:xfrm>
            <a:off x="3098625" y="6415825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A1AEA66-BD8B-FCD6-FF93-A990CF29684A}"/>
              </a:ext>
            </a:extLst>
          </p:cNvPr>
          <p:cNvSpPr txBox="1"/>
          <p:nvPr/>
        </p:nvSpPr>
        <p:spPr>
          <a:xfrm>
            <a:off x="3097674" y="6544631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CustomerID</a:t>
            </a:r>
            <a:endParaRPr lang="en-US" sz="800" dirty="0" err="1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5E92906-C3FF-E240-B348-364A4449881C}"/>
              </a:ext>
            </a:extLst>
          </p:cNvPr>
          <p:cNvCxnSpPr>
            <a:cxnSpLocks/>
          </p:cNvCxnSpPr>
          <p:nvPr/>
        </p:nvCxnSpPr>
        <p:spPr>
          <a:xfrm flipV="1">
            <a:off x="2718385" y="5796586"/>
            <a:ext cx="1043801" cy="523336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AB2C4DF3-CA60-670F-C268-40D5780F845D}"/>
              </a:ext>
            </a:extLst>
          </p:cNvPr>
          <p:cNvSpPr/>
          <p:nvPr/>
        </p:nvSpPr>
        <p:spPr>
          <a:xfrm>
            <a:off x="2178473" y="6315183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6C5D0B9-5FF1-EA0C-36B1-C52D51F439DF}"/>
              </a:ext>
            </a:extLst>
          </p:cNvPr>
          <p:cNvSpPr txBox="1"/>
          <p:nvPr/>
        </p:nvSpPr>
        <p:spPr>
          <a:xfrm>
            <a:off x="2177523" y="6443989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FirstName</a:t>
            </a:r>
            <a:endParaRPr lang="en-US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842CC8C-1804-5F7D-3A30-AAEC41B9C6D2}"/>
              </a:ext>
            </a:extLst>
          </p:cNvPr>
          <p:cNvCxnSpPr>
            <a:cxnSpLocks/>
          </p:cNvCxnSpPr>
          <p:nvPr/>
        </p:nvCxnSpPr>
        <p:spPr>
          <a:xfrm flipV="1">
            <a:off x="2387705" y="5739076"/>
            <a:ext cx="1316972" cy="307677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870D142A-18BA-FB25-9B47-F1E880200B94}"/>
              </a:ext>
            </a:extLst>
          </p:cNvPr>
          <p:cNvSpPr/>
          <p:nvPr/>
        </p:nvSpPr>
        <p:spPr>
          <a:xfrm>
            <a:off x="1545869" y="5941372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E529755-1D35-BC1A-FA59-DE878F12C1C8}"/>
              </a:ext>
            </a:extLst>
          </p:cNvPr>
          <p:cNvSpPr txBox="1"/>
          <p:nvPr/>
        </p:nvSpPr>
        <p:spPr>
          <a:xfrm>
            <a:off x="1544919" y="6070178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LastName</a:t>
            </a:r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9676591-001D-5D63-9027-AB737E600B4B}"/>
              </a:ext>
            </a:extLst>
          </p:cNvPr>
          <p:cNvCxnSpPr>
            <a:cxnSpLocks/>
          </p:cNvCxnSpPr>
          <p:nvPr/>
        </p:nvCxnSpPr>
        <p:spPr>
          <a:xfrm>
            <a:off x="2186423" y="5672940"/>
            <a:ext cx="1532631" cy="23004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7EC25339-5895-7E1D-A080-2BF78049F80C}"/>
              </a:ext>
            </a:extLst>
          </p:cNvPr>
          <p:cNvSpPr/>
          <p:nvPr/>
        </p:nvSpPr>
        <p:spPr>
          <a:xfrm>
            <a:off x="1243945" y="5481296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D4AAD4-2ECC-4B4F-FC03-E29224086328}"/>
              </a:ext>
            </a:extLst>
          </p:cNvPr>
          <p:cNvSpPr txBox="1"/>
          <p:nvPr/>
        </p:nvSpPr>
        <p:spPr>
          <a:xfrm>
            <a:off x="1242995" y="5610102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Email</a:t>
            </a:r>
            <a:endParaRPr lang="en-US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4A6534E-76CA-4A9F-A6F7-C85FDBAF2112}"/>
              </a:ext>
            </a:extLst>
          </p:cNvPr>
          <p:cNvCxnSpPr>
            <a:cxnSpLocks/>
          </p:cNvCxnSpPr>
          <p:nvPr/>
        </p:nvCxnSpPr>
        <p:spPr>
          <a:xfrm>
            <a:off x="2071404" y="5227241"/>
            <a:ext cx="1618895" cy="439947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27340AA0-63EF-EB37-F043-EA9A2FEB254D}"/>
              </a:ext>
            </a:extLst>
          </p:cNvPr>
          <p:cNvSpPr/>
          <p:nvPr/>
        </p:nvSpPr>
        <p:spPr>
          <a:xfrm>
            <a:off x="1243944" y="5035597"/>
            <a:ext cx="905772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97CD143-D21F-7400-2D0E-EB40F950706D}"/>
              </a:ext>
            </a:extLst>
          </p:cNvPr>
          <p:cNvSpPr txBox="1"/>
          <p:nvPr/>
        </p:nvSpPr>
        <p:spPr>
          <a:xfrm>
            <a:off x="1242994" y="5164403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Address</a:t>
            </a:r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19D7676-8002-69D6-4FDE-17E489F23AB6}"/>
              </a:ext>
            </a:extLst>
          </p:cNvPr>
          <p:cNvCxnSpPr>
            <a:cxnSpLocks/>
          </p:cNvCxnSpPr>
          <p:nvPr/>
        </p:nvCxnSpPr>
        <p:spPr>
          <a:xfrm flipH="1">
            <a:off x="1634337" y="1949203"/>
            <a:ext cx="221406" cy="1259456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C24929D9-2490-5E1B-85CE-6A6A4BEFA4CC}"/>
              </a:ext>
            </a:extLst>
          </p:cNvPr>
          <p:cNvSpPr/>
          <p:nvPr/>
        </p:nvSpPr>
        <p:spPr>
          <a:xfrm>
            <a:off x="1689641" y="1728805"/>
            <a:ext cx="503206" cy="2156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45F0C4A-281F-3736-74AC-88BC4C23598E}"/>
              </a:ext>
            </a:extLst>
          </p:cNvPr>
          <p:cNvSpPr txBox="1"/>
          <p:nvPr/>
        </p:nvSpPr>
        <p:spPr>
          <a:xfrm>
            <a:off x="1458654" y="1742592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OrderID</a:t>
            </a:r>
            <a:endParaRPr lang="en-US" sz="800" dirty="0" err="1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4AB9774-9725-9794-1AFD-11123FAE357A}"/>
              </a:ext>
            </a:extLst>
          </p:cNvPr>
          <p:cNvCxnSpPr>
            <a:cxnSpLocks/>
          </p:cNvCxnSpPr>
          <p:nvPr/>
        </p:nvCxnSpPr>
        <p:spPr>
          <a:xfrm>
            <a:off x="1323780" y="1934825"/>
            <a:ext cx="138027" cy="1288210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91AFF204-ED4C-D1E4-AA9E-78B5F96BBE3D}"/>
              </a:ext>
            </a:extLst>
          </p:cNvPr>
          <p:cNvSpPr/>
          <p:nvPr/>
        </p:nvSpPr>
        <p:spPr>
          <a:xfrm>
            <a:off x="884509" y="1700050"/>
            <a:ext cx="790752" cy="2300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B982EA-8965-276C-828D-9C6205734EA6}"/>
              </a:ext>
            </a:extLst>
          </p:cNvPr>
          <p:cNvSpPr txBox="1"/>
          <p:nvPr/>
        </p:nvSpPr>
        <p:spPr>
          <a:xfrm>
            <a:off x="883559" y="1728214"/>
            <a:ext cx="72135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CustomerID</a:t>
            </a:r>
            <a:endParaRPr lang="en-US" dirty="0" err="1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DF531-0113-0694-5FD0-A4606835B9E9}"/>
              </a:ext>
            </a:extLst>
          </p:cNvPr>
          <p:cNvCxnSpPr>
            <a:cxnSpLocks/>
          </p:cNvCxnSpPr>
          <p:nvPr/>
        </p:nvCxnSpPr>
        <p:spPr>
          <a:xfrm>
            <a:off x="734308" y="1920448"/>
            <a:ext cx="655611" cy="1302587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E66DFB75-952B-4872-278C-B3B1AE43C3C1}"/>
              </a:ext>
            </a:extLst>
          </p:cNvPr>
          <p:cNvSpPr/>
          <p:nvPr/>
        </p:nvSpPr>
        <p:spPr>
          <a:xfrm>
            <a:off x="352545" y="1714427"/>
            <a:ext cx="503206" cy="2156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BDBFD9-9CD1-28C1-DFB5-6EF90AA680AF}"/>
              </a:ext>
            </a:extLst>
          </p:cNvPr>
          <p:cNvSpPr txBox="1"/>
          <p:nvPr/>
        </p:nvSpPr>
        <p:spPr>
          <a:xfrm>
            <a:off x="121559" y="1728214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OrderDate</a:t>
            </a:r>
            <a:endParaRPr lang="en-US" dirty="0" err="1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64B1066-90FC-F4BB-9137-8E1137BBDF7C}"/>
              </a:ext>
            </a:extLst>
          </p:cNvPr>
          <p:cNvCxnSpPr>
            <a:cxnSpLocks/>
          </p:cNvCxnSpPr>
          <p:nvPr/>
        </p:nvCxnSpPr>
        <p:spPr>
          <a:xfrm>
            <a:off x="346120" y="1977957"/>
            <a:ext cx="885648" cy="1216323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860EE8F6-5220-3655-C4FA-4A7F3ED415F4}"/>
              </a:ext>
            </a:extLst>
          </p:cNvPr>
          <p:cNvSpPr/>
          <p:nvPr/>
        </p:nvSpPr>
        <p:spPr>
          <a:xfrm>
            <a:off x="7489" y="1930087"/>
            <a:ext cx="776375" cy="2444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13171D2-46CD-B933-623B-D163D6AC9850}"/>
              </a:ext>
            </a:extLst>
          </p:cNvPr>
          <p:cNvSpPr txBox="1"/>
          <p:nvPr/>
        </p:nvSpPr>
        <p:spPr>
          <a:xfrm>
            <a:off x="6540" y="1972629"/>
            <a:ext cx="85075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TotalAmount</a:t>
            </a:r>
            <a:endParaRPr lang="en-US" dirty="0" err="1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1F83E3F-9772-B7AC-B222-ACC5833ABE92}"/>
              </a:ext>
            </a:extLst>
          </p:cNvPr>
          <p:cNvCxnSpPr>
            <a:cxnSpLocks/>
          </p:cNvCxnSpPr>
          <p:nvPr/>
        </p:nvCxnSpPr>
        <p:spPr>
          <a:xfrm flipH="1">
            <a:off x="4294148" y="195166"/>
            <a:ext cx="882765" cy="84251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61499CDB-F10B-CD1E-EB00-76DEF3235788}"/>
              </a:ext>
            </a:extLst>
          </p:cNvPr>
          <p:cNvSpPr/>
          <p:nvPr/>
        </p:nvSpPr>
        <p:spPr>
          <a:xfrm>
            <a:off x="4737641" y="17899"/>
            <a:ext cx="977658" cy="2300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AF645F-10C5-DA75-9F65-32FD98AF0672}"/>
              </a:ext>
            </a:extLst>
          </p:cNvPr>
          <p:cNvSpPr txBox="1"/>
          <p:nvPr/>
        </p:nvSpPr>
        <p:spPr>
          <a:xfrm>
            <a:off x="4808578" y="31686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OrderDetailID</a:t>
            </a:r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 </a:t>
            </a:r>
            <a:endParaRPr lang="en-US" dirty="0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3BAA50F-EC86-76ED-4B06-BF1851853974}"/>
              </a:ext>
            </a:extLst>
          </p:cNvPr>
          <p:cNvCxnSpPr>
            <a:cxnSpLocks/>
          </p:cNvCxnSpPr>
          <p:nvPr/>
        </p:nvCxnSpPr>
        <p:spPr>
          <a:xfrm>
            <a:off x="4156121" y="166412"/>
            <a:ext cx="8631" cy="856888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0A79ECB8-E1D4-DCB7-384A-A9838F8DC81C}"/>
              </a:ext>
            </a:extLst>
          </p:cNvPr>
          <p:cNvSpPr/>
          <p:nvPr/>
        </p:nvSpPr>
        <p:spPr>
          <a:xfrm>
            <a:off x="3716849" y="3522"/>
            <a:ext cx="977658" cy="2300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256E92B-E9F7-47AE-B490-6B6F9CD5349E}"/>
              </a:ext>
            </a:extLst>
          </p:cNvPr>
          <p:cNvSpPr txBox="1"/>
          <p:nvPr/>
        </p:nvSpPr>
        <p:spPr>
          <a:xfrm>
            <a:off x="3787786" y="17309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Quantity</a:t>
            </a:r>
            <a:endParaRPr lang="en-US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F482090-8150-B6D4-8E44-7CB63445A746}"/>
              </a:ext>
            </a:extLst>
          </p:cNvPr>
          <p:cNvCxnSpPr>
            <a:cxnSpLocks/>
          </p:cNvCxnSpPr>
          <p:nvPr/>
        </p:nvCxnSpPr>
        <p:spPr>
          <a:xfrm>
            <a:off x="3149705" y="209543"/>
            <a:ext cx="856895" cy="84251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454AA101-AD8E-0809-E049-535E84FDEA66}"/>
              </a:ext>
            </a:extLst>
          </p:cNvPr>
          <p:cNvSpPr/>
          <p:nvPr/>
        </p:nvSpPr>
        <p:spPr>
          <a:xfrm>
            <a:off x="2710433" y="32276"/>
            <a:ext cx="977658" cy="2300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AEFE5D-CF70-68C1-1E01-4FCA3BDB550C}"/>
              </a:ext>
            </a:extLst>
          </p:cNvPr>
          <p:cNvSpPr txBox="1"/>
          <p:nvPr/>
        </p:nvSpPr>
        <p:spPr>
          <a:xfrm>
            <a:off x="2781370" y="46063"/>
            <a:ext cx="98015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Price</a:t>
            </a:r>
            <a:endParaRPr lang="en-US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37C78A-7B8D-2FB5-6288-F10E0FBE15EA}"/>
              </a:ext>
            </a:extLst>
          </p:cNvPr>
          <p:cNvCxnSpPr>
            <a:cxnSpLocks/>
          </p:cNvCxnSpPr>
          <p:nvPr/>
        </p:nvCxnSpPr>
        <p:spPr>
          <a:xfrm flipV="1">
            <a:off x="2172045" y="1152695"/>
            <a:ext cx="1446366" cy="638356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FA322A1-B60B-C5CC-FA29-BD2BAC390750}"/>
              </a:ext>
            </a:extLst>
          </p:cNvPr>
          <p:cNvCxnSpPr>
            <a:cxnSpLocks/>
          </p:cNvCxnSpPr>
          <p:nvPr/>
        </p:nvCxnSpPr>
        <p:spPr>
          <a:xfrm flipH="1">
            <a:off x="9139321" y="382075"/>
            <a:ext cx="20125" cy="72749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DA7B66B7-056A-CB28-D788-D0882374C68E}"/>
              </a:ext>
            </a:extLst>
          </p:cNvPr>
          <p:cNvSpPr/>
          <p:nvPr/>
        </p:nvSpPr>
        <p:spPr>
          <a:xfrm>
            <a:off x="8935835" y="46656"/>
            <a:ext cx="63260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89DF3D3-38F9-BC93-0B74-8421793AA6FD}"/>
              </a:ext>
            </a:extLst>
          </p:cNvPr>
          <p:cNvSpPr txBox="1"/>
          <p:nvPr/>
        </p:nvSpPr>
        <p:spPr>
          <a:xfrm>
            <a:off x="8934884" y="161085"/>
            <a:ext cx="69260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PaymentID</a:t>
            </a:r>
            <a:r>
              <a:rPr lang="en-US" sz="800" dirty="0">
                <a:solidFill>
                  <a:srgbClr val="000000"/>
                </a:solidFill>
                <a:latin typeface="Aptos"/>
                <a:cs typeface="Arial"/>
              </a:rPr>
              <a:t> </a:t>
            </a:r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90C8A58-1530-2F67-EA49-F2775835BD0A}"/>
              </a:ext>
            </a:extLst>
          </p:cNvPr>
          <p:cNvCxnSpPr>
            <a:cxnSpLocks/>
          </p:cNvCxnSpPr>
          <p:nvPr/>
        </p:nvCxnSpPr>
        <p:spPr>
          <a:xfrm flipH="1">
            <a:off x="9239963" y="425206"/>
            <a:ext cx="566464" cy="72749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3CECF36E-9D27-70E7-9AD6-9D4505F47BEC}"/>
              </a:ext>
            </a:extLst>
          </p:cNvPr>
          <p:cNvSpPr/>
          <p:nvPr/>
        </p:nvSpPr>
        <p:spPr>
          <a:xfrm>
            <a:off x="9582816" y="32278"/>
            <a:ext cx="733243" cy="46007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F50CD0A-CEB5-4BCA-9540-B6D351125510}"/>
              </a:ext>
            </a:extLst>
          </p:cNvPr>
          <p:cNvSpPr txBox="1"/>
          <p:nvPr/>
        </p:nvSpPr>
        <p:spPr>
          <a:xfrm>
            <a:off x="9581865" y="161085"/>
            <a:ext cx="82199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PaymentDate</a:t>
            </a:r>
            <a:endParaRPr lang="en-US" dirty="0" err="1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B6F7A30-CC66-2450-E8E9-523F01AC05CA}"/>
              </a:ext>
            </a:extLst>
          </p:cNvPr>
          <p:cNvCxnSpPr>
            <a:cxnSpLocks/>
          </p:cNvCxnSpPr>
          <p:nvPr/>
        </p:nvCxnSpPr>
        <p:spPr>
          <a:xfrm flipH="1">
            <a:off x="9225584" y="640865"/>
            <a:ext cx="1184691" cy="497454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F23BE957-54C5-35CF-7E07-4D4E211C5D7C}"/>
              </a:ext>
            </a:extLst>
          </p:cNvPr>
          <p:cNvSpPr/>
          <p:nvPr/>
        </p:nvSpPr>
        <p:spPr>
          <a:xfrm>
            <a:off x="10201042" y="276692"/>
            <a:ext cx="63260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74BBBF-4778-34F0-D2B3-DADC93DCDF75}"/>
              </a:ext>
            </a:extLst>
          </p:cNvPr>
          <p:cNvSpPr txBox="1"/>
          <p:nvPr/>
        </p:nvSpPr>
        <p:spPr>
          <a:xfrm>
            <a:off x="10200090" y="391121"/>
            <a:ext cx="69260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ptos"/>
                <a:cs typeface="Courier New"/>
              </a:rPr>
              <a:t>Amount</a:t>
            </a:r>
            <a:endParaRPr lang="en-US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7145347-8980-F10E-17F0-BD7B317D66E5}"/>
              </a:ext>
            </a:extLst>
          </p:cNvPr>
          <p:cNvCxnSpPr>
            <a:cxnSpLocks/>
          </p:cNvCxnSpPr>
          <p:nvPr/>
        </p:nvCxnSpPr>
        <p:spPr>
          <a:xfrm flipH="1">
            <a:off x="9196829" y="942790"/>
            <a:ext cx="1716653" cy="238662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87F95E97-595E-5B99-4D17-F74C5C88E7FD}"/>
              </a:ext>
            </a:extLst>
          </p:cNvPr>
          <p:cNvSpPr/>
          <p:nvPr/>
        </p:nvSpPr>
        <p:spPr>
          <a:xfrm>
            <a:off x="10689872" y="607372"/>
            <a:ext cx="920149" cy="4169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7255922-4532-2C26-A8EF-9EC7AADE0CD0}"/>
              </a:ext>
            </a:extLst>
          </p:cNvPr>
          <p:cNvSpPr txBox="1"/>
          <p:nvPr/>
        </p:nvSpPr>
        <p:spPr>
          <a:xfrm>
            <a:off x="10674543" y="678669"/>
            <a:ext cx="92264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cs typeface="Courier New"/>
              </a:rPr>
              <a:t>PaymentMethod</a:t>
            </a:r>
            <a:endParaRPr lang="en-US" dirty="0" err="1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A6AF735-7205-AC84-6FD0-598FAB0F3016}"/>
              </a:ext>
            </a:extLst>
          </p:cNvPr>
          <p:cNvCxnSpPr>
            <a:cxnSpLocks/>
          </p:cNvCxnSpPr>
          <p:nvPr/>
        </p:nvCxnSpPr>
        <p:spPr>
          <a:xfrm flipH="1">
            <a:off x="2209436" y="1273472"/>
            <a:ext cx="6116123" cy="497453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5AE0F72-EEB4-2239-4AAC-9DB7E3CFDACE}"/>
              </a:ext>
            </a:extLst>
          </p:cNvPr>
          <p:cNvCxnSpPr>
            <a:cxnSpLocks/>
          </p:cNvCxnSpPr>
          <p:nvPr/>
        </p:nvCxnSpPr>
        <p:spPr>
          <a:xfrm flipH="1">
            <a:off x="6608905" y="5687319"/>
            <a:ext cx="178274" cy="497454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28C3E12-FE8A-4EC9-BF7F-856AA8E52429}"/>
              </a:ext>
            </a:extLst>
          </p:cNvPr>
          <p:cNvSpPr/>
          <p:nvPr/>
        </p:nvSpPr>
        <p:spPr>
          <a:xfrm>
            <a:off x="6506060" y="5308768"/>
            <a:ext cx="69011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5912DB3-BA85-E81B-313F-29B412C7A681}"/>
              </a:ext>
            </a:extLst>
          </p:cNvPr>
          <p:cNvSpPr txBox="1"/>
          <p:nvPr/>
        </p:nvSpPr>
        <p:spPr>
          <a:xfrm>
            <a:off x="6505109" y="5408820"/>
            <a:ext cx="7644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ReviewID</a:t>
            </a:r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 </a:t>
            </a:r>
            <a:endParaRPr lang="en-US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7BAA632-2021-B48C-F4B2-6C35FE87F56C}"/>
              </a:ext>
            </a:extLst>
          </p:cNvPr>
          <p:cNvCxnSpPr>
            <a:cxnSpLocks/>
          </p:cNvCxnSpPr>
          <p:nvPr/>
        </p:nvCxnSpPr>
        <p:spPr>
          <a:xfrm flipH="1">
            <a:off x="3920339" y="6420565"/>
            <a:ext cx="2277368" cy="281794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11669F4-D9E6-856A-F81C-EF49D22B327F}"/>
              </a:ext>
            </a:extLst>
          </p:cNvPr>
          <p:cNvCxnSpPr>
            <a:cxnSpLocks/>
          </p:cNvCxnSpPr>
          <p:nvPr/>
        </p:nvCxnSpPr>
        <p:spPr>
          <a:xfrm flipH="1">
            <a:off x="6896453" y="6089885"/>
            <a:ext cx="350802" cy="13802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2F439C21-5F60-D5A4-6AC7-71719797BE30}"/>
              </a:ext>
            </a:extLst>
          </p:cNvPr>
          <p:cNvSpPr/>
          <p:nvPr/>
        </p:nvSpPr>
        <p:spPr>
          <a:xfrm>
            <a:off x="6980513" y="5711334"/>
            <a:ext cx="69011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9C62424-743F-CB3C-3923-FE35F3F48675}"/>
              </a:ext>
            </a:extLst>
          </p:cNvPr>
          <p:cNvSpPr txBox="1"/>
          <p:nvPr/>
        </p:nvSpPr>
        <p:spPr>
          <a:xfrm>
            <a:off x="6979562" y="5811386"/>
            <a:ext cx="7644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Rating</a:t>
            </a:r>
            <a:endParaRPr lang="en-US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FFBD3B-BAC8-7E44-82EA-3D813D85A715}"/>
              </a:ext>
            </a:extLst>
          </p:cNvPr>
          <p:cNvCxnSpPr>
            <a:cxnSpLocks/>
          </p:cNvCxnSpPr>
          <p:nvPr/>
        </p:nvCxnSpPr>
        <p:spPr>
          <a:xfrm flipH="1">
            <a:off x="6896453" y="6176149"/>
            <a:ext cx="767746" cy="37379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FC8BB85-A6E5-CD57-5802-C426C215799E}"/>
              </a:ext>
            </a:extLst>
          </p:cNvPr>
          <p:cNvSpPr/>
          <p:nvPr/>
        </p:nvSpPr>
        <p:spPr>
          <a:xfrm>
            <a:off x="7641872" y="5970127"/>
            <a:ext cx="69011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37689F-5011-41C0-5C7B-837F64B61969}"/>
              </a:ext>
            </a:extLst>
          </p:cNvPr>
          <p:cNvSpPr txBox="1"/>
          <p:nvPr/>
        </p:nvSpPr>
        <p:spPr>
          <a:xfrm>
            <a:off x="7640920" y="6070178"/>
            <a:ext cx="7644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Comment</a:t>
            </a:r>
            <a:endParaRPr lang="en-US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1E74332-B603-7767-A7A8-18B40B3D75EA}"/>
              </a:ext>
            </a:extLst>
          </p:cNvPr>
          <p:cNvCxnSpPr>
            <a:cxnSpLocks/>
          </p:cNvCxnSpPr>
          <p:nvPr/>
        </p:nvCxnSpPr>
        <p:spPr>
          <a:xfrm flipH="1" flipV="1">
            <a:off x="6910830" y="6386056"/>
            <a:ext cx="724614" cy="207036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C6F3A711-E659-F674-F4A9-A5D635E7B6D9}"/>
              </a:ext>
            </a:extLst>
          </p:cNvPr>
          <p:cNvSpPr/>
          <p:nvPr/>
        </p:nvSpPr>
        <p:spPr>
          <a:xfrm>
            <a:off x="7613117" y="6387070"/>
            <a:ext cx="690112" cy="4025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E6F324E-4AE0-AAEC-655D-F5184D6836E4}"/>
              </a:ext>
            </a:extLst>
          </p:cNvPr>
          <p:cNvSpPr txBox="1"/>
          <p:nvPr/>
        </p:nvSpPr>
        <p:spPr>
          <a:xfrm>
            <a:off x="7612165" y="6487121"/>
            <a:ext cx="7644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latin typeface="Aptos"/>
                <a:ea typeface="+mn-lt"/>
                <a:cs typeface="Courier New"/>
              </a:rPr>
              <a:t>ReviewDate</a:t>
            </a:r>
            <a:endParaRPr lang="en-US" dirty="0" err="1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38166CC-56FB-67A8-4B58-FB789858A1B2}"/>
              </a:ext>
            </a:extLst>
          </p:cNvPr>
          <p:cNvCxnSpPr>
            <a:cxnSpLocks/>
          </p:cNvCxnSpPr>
          <p:nvPr/>
        </p:nvCxnSpPr>
        <p:spPr>
          <a:xfrm>
            <a:off x="4343028" y="2092980"/>
            <a:ext cx="2524666" cy="4091791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5D7473A-6225-F5B8-D77F-8283C2EF0FB5}"/>
              </a:ext>
            </a:extLst>
          </p:cNvPr>
          <p:cNvCxnSpPr>
            <a:cxnSpLocks/>
          </p:cNvCxnSpPr>
          <p:nvPr/>
        </p:nvCxnSpPr>
        <p:spPr>
          <a:xfrm flipV="1">
            <a:off x="4357409" y="1885945"/>
            <a:ext cx="756250" cy="221412"/>
          </a:xfrm>
          <a:prstGeom prst="straightConnector1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D97EB4-50CB-8173-C9EB-9D613B6AB71E}"/>
              </a:ext>
            </a:extLst>
          </p:cNvPr>
          <p:cNvSpPr/>
          <p:nvPr/>
        </p:nvSpPr>
        <p:spPr>
          <a:xfrm>
            <a:off x="5312002" y="3108594"/>
            <a:ext cx="632604" cy="244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E8F38-4943-3D36-C96F-80077381A597}"/>
              </a:ext>
            </a:extLst>
          </p:cNvPr>
          <p:cNvSpPr txBox="1"/>
          <p:nvPr/>
        </p:nvSpPr>
        <p:spPr>
          <a:xfrm>
            <a:off x="5402242" y="3109368"/>
            <a:ext cx="7685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A4876-3456-7DF8-2AE7-9BD87C8EB568}"/>
              </a:ext>
            </a:extLst>
          </p:cNvPr>
          <p:cNvSpPr/>
          <p:nvPr/>
        </p:nvSpPr>
        <p:spPr>
          <a:xfrm>
            <a:off x="9136378" y="3108593"/>
            <a:ext cx="690113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E93B0-45BF-1660-6F49-E44FE812E4E7}"/>
              </a:ext>
            </a:extLst>
          </p:cNvPr>
          <p:cNvSpPr txBox="1"/>
          <p:nvPr/>
        </p:nvSpPr>
        <p:spPr>
          <a:xfrm>
            <a:off x="9226618" y="3109367"/>
            <a:ext cx="17030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Author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00348F-5B1A-F862-2472-C72F4F73BA26}"/>
              </a:ext>
            </a:extLst>
          </p:cNvPr>
          <p:cNvCxnSpPr/>
          <p:nvPr/>
        </p:nvCxnSpPr>
        <p:spPr>
          <a:xfrm>
            <a:off x="5938927" y="3228796"/>
            <a:ext cx="1043796" cy="86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7C8B45E4-F3EB-921F-AF09-6CB44DC50B19}"/>
              </a:ext>
            </a:extLst>
          </p:cNvPr>
          <p:cNvSpPr/>
          <p:nvPr/>
        </p:nvSpPr>
        <p:spPr>
          <a:xfrm>
            <a:off x="6992742" y="2946265"/>
            <a:ext cx="546339" cy="5750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13A3B-9A04-DD1F-CB46-687D47F9B8E1}"/>
              </a:ext>
            </a:extLst>
          </p:cNvPr>
          <p:cNvSpPr txBox="1"/>
          <p:nvPr/>
        </p:nvSpPr>
        <p:spPr>
          <a:xfrm>
            <a:off x="6940619" y="3109368"/>
            <a:ext cx="696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Written by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D98183-2378-ACDC-4B74-2BCA347C546C}"/>
              </a:ext>
            </a:extLst>
          </p:cNvPr>
          <p:cNvCxnSpPr>
            <a:cxnSpLocks/>
          </p:cNvCxnSpPr>
          <p:nvPr/>
        </p:nvCxnSpPr>
        <p:spPr>
          <a:xfrm flipV="1">
            <a:off x="7534813" y="3237421"/>
            <a:ext cx="1604512" cy="575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6A1F0C-E395-3259-91A3-CF677C54AF88}"/>
              </a:ext>
            </a:extLst>
          </p:cNvPr>
          <p:cNvSpPr txBox="1"/>
          <p:nvPr/>
        </p:nvSpPr>
        <p:spPr>
          <a:xfrm>
            <a:off x="7959306" y="2999117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9E82B-2DCA-766E-D1F9-1C4B769A10D2}"/>
              </a:ext>
            </a:extLst>
          </p:cNvPr>
          <p:cNvSpPr txBox="1"/>
          <p:nvPr/>
        </p:nvSpPr>
        <p:spPr>
          <a:xfrm>
            <a:off x="6349041" y="2999116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8FAF8-18DA-DFA0-CDD0-D3195BB7E8BA}"/>
              </a:ext>
            </a:extLst>
          </p:cNvPr>
          <p:cNvSpPr/>
          <p:nvPr/>
        </p:nvSpPr>
        <p:spPr>
          <a:xfrm>
            <a:off x="8460642" y="4287535"/>
            <a:ext cx="690113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D1120-40A2-ADBC-5BED-86E88065E9A9}"/>
              </a:ext>
            </a:extLst>
          </p:cNvPr>
          <p:cNvSpPr txBox="1"/>
          <p:nvPr/>
        </p:nvSpPr>
        <p:spPr>
          <a:xfrm>
            <a:off x="8550882" y="4288309"/>
            <a:ext cx="17030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Genre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A39DBB-DFEB-0CBC-2651-DA621C6EA0F0}"/>
              </a:ext>
            </a:extLst>
          </p:cNvPr>
          <p:cNvCxnSpPr>
            <a:cxnSpLocks/>
          </p:cNvCxnSpPr>
          <p:nvPr/>
        </p:nvCxnSpPr>
        <p:spPr>
          <a:xfrm>
            <a:off x="5809530" y="3372569"/>
            <a:ext cx="770627" cy="43994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63FF0301-1F44-08CA-CFF9-560DE5BF40E3}"/>
              </a:ext>
            </a:extLst>
          </p:cNvPr>
          <p:cNvSpPr/>
          <p:nvPr/>
        </p:nvSpPr>
        <p:spPr>
          <a:xfrm>
            <a:off x="6417647" y="3679509"/>
            <a:ext cx="546339" cy="5750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2C220-4546-3909-33C2-828DE698905B}"/>
              </a:ext>
            </a:extLst>
          </p:cNvPr>
          <p:cNvSpPr txBox="1"/>
          <p:nvPr/>
        </p:nvSpPr>
        <p:spPr>
          <a:xfrm>
            <a:off x="6365524" y="3842612"/>
            <a:ext cx="696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Belongs 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6DED15-381C-5990-C002-E1CB719DBF72}"/>
              </a:ext>
            </a:extLst>
          </p:cNvPr>
          <p:cNvCxnSpPr>
            <a:cxnSpLocks/>
          </p:cNvCxnSpPr>
          <p:nvPr/>
        </p:nvCxnSpPr>
        <p:spPr>
          <a:xfrm>
            <a:off x="6873455" y="4033927"/>
            <a:ext cx="1575757" cy="33930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8358F7-630C-9A38-C320-C8E44ADBD745}"/>
              </a:ext>
            </a:extLst>
          </p:cNvPr>
          <p:cNvSpPr txBox="1"/>
          <p:nvPr/>
        </p:nvSpPr>
        <p:spPr>
          <a:xfrm>
            <a:off x="7283570" y="4178059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40925-BCD8-280E-0276-EDFE6FCDAE7D}"/>
              </a:ext>
            </a:extLst>
          </p:cNvPr>
          <p:cNvSpPr txBox="1"/>
          <p:nvPr/>
        </p:nvSpPr>
        <p:spPr>
          <a:xfrm>
            <a:off x="5960852" y="355983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EFFAD-B7BE-F8C7-42E9-41CDC04F7A95}"/>
              </a:ext>
            </a:extLst>
          </p:cNvPr>
          <p:cNvSpPr/>
          <p:nvPr/>
        </p:nvSpPr>
        <p:spPr>
          <a:xfrm>
            <a:off x="7641132" y="5538364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0F6F51-4656-BFB2-54AA-3028F242EB43}"/>
              </a:ext>
            </a:extLst>
          </p:cNvPr>
          <p:cNvSpPr txBox="1"/>
          <p:nvPr/>
        </p:nvSpPr>
        <p:spPr>
          <a:xfrm>
            <a:off x="7645108" y="5539138"/>
            <a:ext cx="84042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Publisher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B82654-6C3D-4CC3-F751-3C4459F16ACF}"/>
              </a:ext>
            </a:extLst>
          </p:cNvPr>
          <p:cNvCxnSpPr>
            <a:cxnSpLocks/>
          </p:cNvCxnSpPr>
          <p:nvPr/>
        </p:nvCxnSpPr>
        <p:spPr>
          <a:xfrm>
            <a:off x="5579491" y="3343814"/>
            <a:ext cx="554968" cy="10725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275332AE-ACF8-E14F-C710-C12B2FB689C2}"/>
              </a:ext>
            </a:extLst>
          </p:cNvPr>
          <p:cNvSpPr/>
          <p:nvPr/>
        </p:nvSpPr>
        <p:spPr>
          <a:xfrm>
            <a:off x="5971949" y="4240226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38E54-C29E-4304-8DE7-74A085FE2D94}"/>
              </a:ext>
            </a:extLst>
          </p:cNvPr>
          <p:cNvSpPr txBox="1"/>
          <p:nvPr/>
        </p:nvSpPr>
        <p:spPr>
          <a:xfrm>
            <a:off x="5948580" y="4446461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Published</a:t>
            </a:r>
          </a:p>
          <a:p>
            <a:pPr algn="ctr"/>
            <a:r>
              <a:rPr lang="en-US" sz="1000" dirty="0"/>
              <a:t>by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534CB-C8A7-26E9-8882-4BF17D76AA0F}"/>
              </a:ext>
            </a:extLst>
          </p:cNvPr>
          <p:cNvCxnSpPr>
            <a:cxnSpLocks/>
          </p:cNvCxnSpPr>
          <p:nvPr/>
        </p:nvCxnSpPr>
        <p:spPr>
          <a:xfrm>
            <a:off x="6499642" y="4767172"/>
            <a:ext cx="1173191" cy="95752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09806A-23F4-DAF2-3C63-9DDA70D57723}"/>
              </a:ext>
            </a:extLst>
          </p:cNvPr>
          <p:cNvSpPr txBox="1"/>
          <p:nvPr/>
        </p:nvSpPr>
        <p:spPr>
          <a:xfrm>
            <a:off x="6996022" y="4997568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173296-7055-1029-BCCE-36BFD6EA2983}"/>
              </a:ext>
            </a:extLst>
          </p:cNvPr>
          <p:cNvSpPr txBox="1"/>
          <p:nvPr/>
        </p:nvSpPr>
        <p:spPr>
          <a:xfrm>
            <a:off x="5773946" y="371798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DA92B5-7D5B-894F-254F-A3DE9745BA25}"/>
              </a:ext>
            </a:extLst>
          </p:cNvPr>
          <p:cNvSpPr/>
          <p:nvPr/>
        </p:nvSpPr>
        <p:spPr>
          <a:xfrm>
            <a:off x="3716113" y="5552741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432437-3AA9-5F86-109F-E0EA34167C23}"/>
              </a:ext>
            </a:extLst>
          </p:cNvPr>
          <p:cNvSpPr txBox="1"/>
          <p:nvPr/>
        </p:nvSpPr>
        <p:spPr>
          <a:xfrm>
            <a:off x="3720088" y="5553515"/>
            <a:ext cx="8548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Customer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FA35A2-44D0-7EB0-497E-9C054D52C92B}"/>
              </a:ext>
            </a:extLst>
          </p:cNvPr>
          <p:cNvCxnSpPr>
            <a:cxnSpLocks/>
          </p:cNvCxnSpPr>
          <p:nvPr/>
        </p:nvCxnSpPr>
        <p:spPr>
          <a:xfrm flipH="1">
            <a:off x="5171175" y="3386946"/>
            <a:ext cx="307673" cy="11300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1AAEA2BC-74CB-792D-CDB3-DD0ED92B00AA}"/>
              </a:ext>
            </a:extLst>
          </p:cNvPr>
          <p:cNvSpPr/>
          <p:nvPr/>
        </p:nvSpPr>
        <p:spPr>
          <a:xfrm>
            <a:off x="4994288" y="4340867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A1D2F5-050A-69B9-F651-139D74720B89}"/>
              </a:ext>
            </a:extLst>
          </p:cNvPr>
          <p:cNvSpPr txBox="1"/>
          <p:nvPr/>
        </p:nvSpPr>
        <p:spPr>
          <a:xfrm>
            <a:off x="4970919" y="4547102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Bought</a:t>
            </a:r>
            <a:endParaRPr lang="en-US" dirty="0"/>
          </a:p>
          <a:p>
            <a:pPr algn="ctr"/>
            <a:r>
              <a:rPr lang="en-US" sz="1000" dirty="0"/>
              <a:t>by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9A8856-F3B0-8810-04E4-4570D2148454}"/>
              </a:ext>
            </a:extLst>
          </p:cNvPr>
          <p:cNvCxnSpPr>
            <a:cxnSpLocks/>
          </p:cNvCxnSpPr>
          <p:nvPr/>
        </p:nvCxnSpPr>
        <p:spPr>
          <a:xfrm flipH="1">
            <a:off x="4207889" y="4810304"/>
            <a:ext cx="940281" cy="7850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78EFD9-B817-2F41-94BA-E6B3CAD7661B}"/>
              </a:ext>
            </a:extLst>
          </p:cNvPr>
          <p:cNvSpPr txBox="1"/>
          <p:nvPr/>
        </p:nvSpPr>
        <p:spPr>
          <a:xfrm>
            <a:off x="4465606" y="5011945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206F6-9A22-F5E3-0F80-DF8D21D339DD}"/>
              </a:ext>
            </a:extLst>
          </p:cNvPr>
          <p:cNvSpPr txBox="1"/>
          <p:nvPr/>
        </p:nvSpPr>
        <p:spPr>
          <a:xfrm>
            <a:off x="5098210" y="3746736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4CF563-34D5-FDE9-3B6F-8CA603D0958E}"/>
              </a:ext>
            </a:extLst>
          </p:cNvPr>
          <p:cNvSpPr/>
          <p:nvPr/>
        </p:nvSpPr>
        <p:spPr>
          <a:xfrm>
            <a:off x="1185698" y="3223609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27928-B2AA-C92B-61C8-E1F9B59BB7A7}"/>
              </a:ext>
            </a:extLst>
          </p:cNvPr>
          <p:cNvSpPr txBox="1"/>
          <p:nvPr/>
        </p:nvSpPr>
        <p:spPr>
          <a:xfrm>
            <a:off x="1189673" y="3224382"/>
            <a:ext cx="8548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Orders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F099E3-8E64-AE01-E800-8B45637E5E9C}"/>
              </a:ext>
            </a:extLst>
          </p:cNvPr>
          <p:cNvCxnSpPr>
            <a:cxnSpLocks/>
          </p:cNvCxnSpPr>
          <p:nvPr/>
        </p:nvCxnSpPr>
        <p:spPr>
          <a:xfrm>
            <a:off x="1740735" y="3487586"/>
            <a:ext cx="1072553" cy="4974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3D737261-0ED0-AE54-9207-EAEAE6F108EF}"/>
              </a:ext>
            </a:extLst>
          </p:cNvPr>
          <p:cNvSpPr/>
          <p:nvPr/>
        </p:nvSpPr>
        <p:spPr>
          <a:xfrm>
            <a:off x="2636401" y="3823282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BE3CA9-D65A-5118-F163-4A72B31495B1}"/>
              </a:ext>
            </a:extLst>
          </p:cNvPr>
          <p:cNvSpPr txBox="1"/>
          <p:nvPr/>
        </p:nvSpPr>
        <p:spPr>
          <a:xfrm>
            <a:off x="2613032" y="4029517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Made</a:t>
            </a:r>
            <a:endParaRPr lang="en-US" dirty="0"/>
          </a:p>
          <a:p>
            <a:pPr algn="ctr"/>
            <a:r>
              <a:rPr lang="en-US" sz="1000" dirty="0"/>
              <a:t>by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992920-D733-BF9A-3F55-24A4870E7372}"/>
              </a:ext>
            </a:extLst>
          </p:cNvPr>
          <p:cNvCxnSpPr>
            <a:cxnSpLocks/>
          </p:cNvCxnSpPr>
          <p:nvPr/>
        </p:nvCxnSpPr>
        <p:spPr>
          <a:xfrm>
            <a:off x="3135339" y="4378982"/>
            <a:ext cx="885644" cy="124507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124F8-80DF-CE9D-FBB2-944898CB886C}"/>
              </a:ext>
            </a:extLst>
          </p:cNvPr>
          <p:cNvSpPr txBox="1"/>
          <p:nvPr/>
        </p:nvSpPr>
        <p:spPr>
          <a:xfrm>
            <a:off x="3344172" y="4882549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54B62-D01A-64F1-F1CC-10496FDDCE73}"/>
              </a:ext>
            </a:extLst>
          </p:cNvPr>
          <p:cNvSpPr txBox="1"/>
          <p:nvPr/>
        </p:nvSpPr>
        <p:spPr>
          <a:xfrm>
            <a:off x="2280247" y="360296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0192D8-2DFA-A63C-E074-B1D0A67F171F}"/>
              </a:ext>
            </a:extLst>
          </p:cNvPr>
          <p:cNvSpPr/>
          <p:nvPr/>
        </p:nvSpPr>
        <p:spPr>
          <a:xfrm>
            <a:off x="3615470" y="1009495"/>
            <a:ext cx="934527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8616-A458-CC22-2FC6-E5146D319B03}"/>
              </a:ext>
            </a:extLst>
          </p:cNvPr>
          <p:cNvSpPr txBox="1"/>
          <p:nvPr/>
        </p:nvSpPr>
        <p:spPr>
          <a:xfrm>
            <a:off x="3619446" y="1010269"/>
            <a:ext cx="9554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Order Details</a:t>
            </a:r>
            <a:endParaRPr lang="en-US" dirty="0" err="1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D146A0-C416-E749-34FF-A8EE33638299}"/>
              </a:ext>
            </a:extLst>
          </p:cNvPr>
          <p:cNvCxnSpPr>
            <a:cxnSpLocks/>
          </p:cNvCxnSpPr>
          <p:nvPr/>
        </p:nvCxnSpPr>
        <p:spPr>
          <a:xfrm flipH="1">
            <a:off x="3100833" y="1244718"/>
            <a:ext cx="911524" cy="82813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584E87D2-B107-B070-EA7A-D2F697E14939}"/>
              </a:ext>
            </a:extLst>
          </p:cNvPr>
          <p:cNvSpPr/>
          <p:nvPr/>
        </p:nvSpPr>
        <p:spPr>
          <a:xfrm>
            <a:off x="2521381" y="1911093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A2354A-2827-32B8-A1B9-48DC0EA7AD08}"/>
              </a:ext>
            </a:extLst>
          </p:cNvPr>
          <p:cNvSpPr txBox="1"/>
          <p:nvPr/>
        </p:nvSpPr>
        <p:spPr>
          <a:xfrm>
            <a:off x="2498012" y="2117328"/>
            <a:ext cx="754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Details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94C550-15A7-7897-2F09-51BFDBEA077A}"/>
              </a:ext>
            </a:extLst>
          </p:cNvPr>
          <p:cNvCxnSpPr>
            <a:cxnSpLocks/>
          </p:cNvCxnSpPr>
          <p:nvPr/>
        </p:nvCxnSpPr>
        <p:spPr>
          <a:xfrm flipH="1">
            <a:off x="1634340" y="2423661"/>
            <a:ext cx="1084053" cy="7850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DF0EE7-D911-2AD9-2F6F-5F740060C3D0}"/>
              </a:ext>
            </a:extLst>
          </p:cNvPr>
          <p:cNvSpPr txBox="1"/>
          <p:nvPr/>
        </p:nvSpPr>
        <p:spPr>
          <a:xfrm>
            <a:off x="2179605" y="2697190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51E5CE-3455-86DD-96A3-3C602699BEAA}"/>
              </a:ext>
            </a:extLst>
          </p:cNvPr>
          <p:cNvSpPr txBox="1"/>
          <p:nvPr/>
        </p:nvSpPr>
        <p:spPr>
          <a:xfrm>
            <a:off x="3502321" y="1719528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080D83-A586-84C4-A505-AD9F6B1064D6}"/>
              </a:ext>
            </a:extLst>
          </p:cNvPr>
          <p:cNvCxnSpPr>
            <a:cxnSpLocks/>
          </p:cNvCxnSpPr>
          <p:nvPr/>
        </p:nvCxnSpPr>
        <p:spPr>
          <a:xfrm>
            <a:off x="4414923" y="1273472"/>
            <a:ext cx="339306" cy="92877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2244C0C7-80E0-1630-8726-8C6AF5671CDE}"/>
              </a:ext>
            </a:extLst>
          </p:cNvPr>
          <p:cNvSpPr/>
          <p:nvPr/>
        </p:nvSpPr>
        <p:spPr>
          <a:xfrm>
            <a:off x="4548587" y="2026111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A8E1E-CE10-9E6F-1C9D-429E43569A14}"/>
              </a:ext>
            </a:extLst>
          </p:cNvPr>
          <p:cNvSpPr txBox="1"/>
          <p:nvPr/>
        </p:nvSpPr>
        <p:spPr>
          <a:xfrm>
            <a:off x="4525219" y="2232346"/>
            <a:ext cx="754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Contains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70F918-2B1C-CC4A-3DA4-37E673DA8FBE}"/>
              </a:ext>
            </a:extLst>
          </p:cNvPr>
          <p:cNvCxnSpPr>
            <a:cxnSpLocks/>
          </p:cNvCxnSpPr>
          <p:nvPr/>
        </p:nvCxnSpPr>
        <p:spPr>
          <a:xfrm>
            <a:off x="5090657" y="2509924"/>
            <a:ext cx="526211" cy="5693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75BB228-FE5B-9900-79BA-8126EA28AA6D}"/>
              </a:ext>
            </a:extLst>
          </p:cNvPr>
          <p:cNvSpPr txBox="1"/>
          <p:nvPr/>
        </p:nvSpPr>
        <p:spPr>
          <a:xfrm>
            <a:off x="5126962" y="2697189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59FCA-7FFC-9634-7FC5-C0F8AC555D16}"/>
              </a:ext>
            </a:extLst>
          </p:cNvPr>
          <p:cNvSpPr txBox="1"/>
          <p:nvPr/>
        </p:nvSpPr>
        <p:spPr>
          <a:xfrm>
            <a:off x="4336207" y="153262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BC93CE-7C3A-FE01-47D6-F91A485044CD}"/>
              </a:ext>
            </a:extLst>
          </p:cNvPr>
          <p:cNvSpPr/>
          <p:nvPr/>
        </p:nvSpPr>
        <p:spPr>
          <a:xfrm>
            <a:off x="8359999" y="1110137"/>
            <a:ext cx="848263" cy="258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FFECF2-AD65-664B-4A98-80A728B2AE3A}"/>
              </a:ext>
            </a:extLst>
          </p:cNvPr>
          <p:cNvSpPr txBox="1"/>
          <p:nvPr/>
        </p:nvSpPr>
        <p:spPr>
          <a:xfrm>
            <a:off x="8363974" y="1110910"/>
            <a:ext cx="8548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Payment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7876BE-A3B9-A102-42F9-8F355EDCC3D8}"/>
              </a:ext>
            </a:extLst>
          </p:cNvPr>
          <p:cNvCxnSpPr>
            <a:cxnSpLocks/>
          </p:cNvCxnSpPr>
          <p:nvPr/>
        </p:nvCxnSpPr>
        <p:spPr>
          <a:xfrm>
            <a:off x="4558696" y="1086566"/>
            <a:ext cx="1518250" cy="230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3819B8F0-D24D-B287-5648-1C9DF0F35086}"/>
              </a:ext>
            </a:extLst>
          </p:cNvPr>
          <p:cNvSpPr/>
          <p:nvPr/>
        </p:nvSpPr>
        <p:spPr>
          <a:xfrm>
            <a:off x="6086966" y="789658"/>
            <a:ext cx="704489" cy="6757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01BB9-A78B-11BC-F69A-0E1E744B0A4C}"/>
              </a:ext>
            </a:extLst>
          </p:cNvPr>
          <p:cNvSpPr txBox="1"/>
          <p:nvPr/>
        </p:nvSpPr>
        <p:spPr>
          <a:xfrm>
            <a:off x="6063597" y="995893"/>
            <a:ext cx="7541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Paid</a:t>
            </a:r>
            <a:endParaRPr lang="en-US" dirty="0"/>
          </a:p>
          <a:p>
            <a:pPr algn="ctr"/>
            <a:r>
              <a:rPr lang="en-US" sz="1000" dirty="0"/>
              <a:t>through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7D6BDD-07EB-0FF6-3523-626D6ACFC8F2}"/>
              </a:ext>
            </a:extLst>
          </p:cNvPr>
          <p:cNvCxnSpPr>
            <a:cxnSpLocks/>
          </p:cNvCxnSpPr>
          <p:nvPr/>
        </p:nvCxnSpPr>
        <p:spPr>
          <a:xfrm>
            <a:off x="6859072" y="1158454"/>
            <a:ext cx="1489494" cy="373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E0B3FB4-B94E-E6CD-1A34-7A0CDFB58808}"/>
              </a:ext>
            </a:extLst>
          </p:cNvPr>
          <p:cNvSpPr txBox="1"/>
          <p:nvPr/>
        </p:nvSpPr>
        <p:spPr>
          <a:xfrm>
            <a:off x="7326699" y="986284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0BA5A5-2775-4B91-2D58-CC08E4012DFF}"/>
              </a:ext>
            </a:extLst>
          </p:cNvPr>
          <p:cNvSpPr txBox="1"/>
          <p:nvPr/>
        </p:nvSpPr>
        <p:spPr>
          <a:xfrm>
            <a:off x="5241981" y="928773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D8BA53-001E-5087-62CE-205B320B31AE}"/>
              </a:ext>
            </a:extLst>
          </p:cNvPr>
          <p:cNvSpPr/>
          <p:nvPr/>
        </p:nvSpPr>
        <p:spPr>
          <a:xfrm>
            <a:off x="6203396" y="6199724"/>
            <a:ext cx="690113" cy="244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07665A-445F-4F1E-A9EE-C801C1D7ABF0}"/>
              </a:ext>
            </a:extLst>
          </p:cNvPr>
          <p:cNvSpPr txBox="1"/>
          <p:nvPr/>
        </p:nvSpPr>
        <p:spPr>
          <a:xfrm>
            <a:off x="6207372" y="6200498"/>
            <a:ext cx="6966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Review</a:t>
            </a:r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29038A-2719-18D2-066C-D4258CA70CAA}"/>
              </a:ext>
            </a:extLst>
          </p:cNvPr>
          <p:cNvCxnSpPr>
            <a:cxnSpLocks/>
          </p:cNvCxnSpPr>
          <p:nvPr/>
        </p:nvCxnSpPr>
        <p:spPr>
          <a:xfrm flipH="1" flipV="1">
            <a:off x="5530608" y="3323687"/>
            <a:ext cx="379562" cy="17022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14C40BC1-F9A5-CF0E-6CEE-498D09E19791}"/>
              </a:ext>
            </a:extLst>
          </p:cNvPr>
          <p:cNvSpPr/>
          <p:nvPr/>
        </p:nvSpPr>
        <p:spPr>
          <a:xfrm>
            <a:off x="5598138" y="5002227"/>
            <a:ext cx="618225" cy="6757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1000C4-C56B-CD85-1021-C9DD96AE777E}"/>
              </a:ext>
            </a:extLst>
          </p:cNvPr>
          <p:cNvSpPr txBox="1"/>
          <p:nvPr/>
        </p:nvSpPr>
        <p:spPr>
          <a:xfrm>
            <a:off x="5589146" y="5222839"/>
            <a:ext cx="6247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Review</a:t>
            </a:r>
          </a:p>
          <a:p>
            <a:pPr algn="ctr"/>
            <a:r>
              <a:rPr lang="en-US" sz="1000" dirty="0"/>
              <a:t> about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5CDE5E-D1AB-260A-E4F9-3971E1F73EC1}"/>
              </a:ext>
            </a:extLst>
          </p:cNvPr>
          <p:cNvCxnSpPr>
            <a:cxnSpLocks/>
          </p:cNvCxnSpPr>
          <p:nvPr/>
        </p:nvCxnSpPr>
        <p:spPr>
          <a:xfrm flipH="1" flipV="1">
            <a:off x="6062569" y="5480288"/>
            <a:ext cx="322054" cy="66710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EC29BF5-F49E-E700-E2D0-38E4853AA05F}"/>
              </a:ext>
            </a:extLst>
          </p:cNvPr>
          <p:cNvSpPr txBox="1"/>
          <p:nvPr/>
        </p:nvSpPr>
        <p:spPr>
          <a:xfrm>
            <a:off x="6147757" y="5687682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76E3AA-2D1B-647D-AF55-8D18AA769FAB}"/>
              </a:ext>
            </a:extLst>
          </p:cNvPr>
          <p:cNvSpPr txBox="1"/>
          <p:nvPr/>
        </p:nvSpPr>
        <p:spPr>
          <a:xfrm>
            <a:off x="5788322" y="4753153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8B0E0C6-D711-9858-77E1-701A76BBBDAE}"/>
              </a:ext>
            </a:extLst>
          </p:cNvPr>
          <p:cNvCxnSpPr>
            <a:cxnSpLocks/>
          </p:cNvCxnSpPr>
          <p:nvPr/>
        </p:nvCxnSpPr>
        <p:spPr>
          <a:xfrm flipH="1" flipV="1">
            <a:off x="4222266" y="5825344"/>
            <a:ext cx="537715" cy="36518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3A839B4-D1F6-7BE6-AAD1-0AC547B70CF1}"/>
              </a:ext>
            </a:extLst>
          </p:cNvPr>
          <p:cNvSpPr txBox="1"/>
          <p:nvPr/>
        </p:nvSpPr>
        <p:spPr>
          <a:xfrm>
            <a:off x="4307454" y="5932097"/>
            <a:ext cx="227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</a:t>
            </a:r>
            <a:endParaRPr lang="en-US" dirty="0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FE59A1B7-38A1-6770-CDF0-66E665DDB6C0}"/>
              </a:ext>
            </a:extLst>
          </p:cNvPr>
          <p:cNvSpPr/>
          <p:nvPr/>
        </p:nvSpPr>
        <p:spPr>
          <a:xfrm>
            <a:off x="4793005" y="5850491"/>
            <a:ext cx="618225" cy="6757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FB3A2F-9273-EF69-37C1-22B0BF064AEA}"/>
              </a:ext>
            </a:extLst>
          </p:cNvPr>
          <p:cNvSpPr txBox="1"/>
          <p:nvPr/>
        </p:nvSpPr>
        <p:spPr>
          <a:xfrm>
            <a:off x="4784013" y="6071103"/>
            <a:ext cx="6247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Writes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BA6FC4-1F2C-E395-6FF6-D72D915AD351}"/>
              </a:ext>
            </a:extLst>
          </p:cNvPr>
          <p:cNvCxnSpPr>
            <a:cxnSpLocks/>
          </p:cNvCxnSpPr>
          <p:nvPr/>
        </p:nvCxnSpPr>
        <p:spPr>
          <a:xfrm flipH="1" flipV="1">
            <a:off x="5415587" y="6170401"/>
            <a:ext cx="782130" cy="14952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499</cp:revision>
  <dcterms:created xsi:type="dcterms:W3CDTF">2024-03-26T06:59:10Z</dcterms:created>
  <dcterms:modified xsi:type="dcterms:W3CDTF">2024-03-27T09:30:19Z</dcterms:modified>
</cp:coreProperties>
</file>