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F5FF-1047-895E-82A3-87A26FB5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53A2A-18D8-A1C9-278B-0AE60E27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9E51B-26AD-F509-0BC2-0AEC1DA8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6F3D-88A3-506E-06D3-A7AA1ABA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3798-7DAF-9773-D01E-DDAF915F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3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D8C3-DDD6-6E15-5DD9-185CE153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05EF4-F17B-AE24-C75C-E4215F00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2DAD7-51C4-1AC1-1048-7995B72E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3EE1-C301-7235-1552-8E3DA38D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9F73-0A58-3AF1-A25D-C6FF4760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7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50803-3248-27BD-90BB-E6550F884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345C2-6092-4E36-02DE-956911E4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029E-9F2E-6C01-1FFB-4DD8F2AA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1714-B02F-E249-1465-B5FEA8A2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7DFF-C184-C6F0-08C3-DCDA17F3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6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353D-CD25-1133-9067-17588DF9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5552-5D14-8153-34DD-3E0D517B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1BE4-F99F-D820-BCE6-02B518C8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B010-AA0E-B229-F9A4-7AD5BEE1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6127-1456-BBCE-FF09-62898D4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3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3DEC-24DB-0E77-1C8F-57A68EC0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4C9E-D415-BEDE-D668-C2B87EBB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AD71-8712-8E09-3CC4-6D848251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AFA8F-A449-AA7D-4577-21F8E714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D2E4-DEBB-F8EA-0331-8061B1E3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26D4-B0FF-2040-4D31-50CAF01B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6AC6-1A1E-6AE3-4E95-040A568E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C5F74-4D05-A9D2-0F48-E7CED30B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927F-F49F-0B9A-5F0D-15DDB338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85D0F-C584-AC39-3A93-EA54034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2472C-39A3-AA23-3D4F-BB5DA784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B269-A6EB-6BF7-5B4B-9A291DD1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7A5F-645A-1790-AD78-008FBA0E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7E116-818D-2B39-FBE3-EAC9EB55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CD438-60D2-DF12-7BEC-D1E73B2D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20719-13F3-7A1B-A0B4-727A9A261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D272-D40C-76D8-C207-CAA1105B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AB7E0-BDE4-2B32-3D21-FCA7FF0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1B9E1-4FC0-06DE-3653-E16E239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6959-6128-533C-E01D-B8A67675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A2BBA-4925-9348-76DE-5494AB8D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624A-3D8C-1557-1D0F-6C8CBDB3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F8FCA-18F8-2202-A8C5-D2BCECDC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6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201E5-4823-A5FA-E172-33731D04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42ECD-BE55-7288-D470-D386E364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FBD2-F8AF-CF4E-5E26-46489344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4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51CB-EC0C-3F31-FEB8-7A147F1F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D32F-C1FC-ADE9-C972-676A1FDD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FD53-2D3C-B621-534F-DF93DF6D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C53C2-2F31-D256-D991-2B03E59F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A688-8CEF-76D9-4A70-4418E522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97EF4-3A85-1430-86B3-DE30486E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F550-E73C-C2DA-F9D1-00381932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988A6-7470-771F-30E1-B4F8984B2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6E066-10B6-5A0E-1136-086E5F3B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2F5A-AB32-9721-20E4-F8E759DF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53FAE-200F-2C69-3C99-9045B2AC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317C-3708-4B53-C713-CD2BB4A9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30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902ED-BC54-5A1A-B2D2-B494C6BF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B03B6-9C47-98E4-5360-3BD4E1179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F9F1-0A72-BCB9-3C7F-30CF7E81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DFA2-BB5A-431F-A787-2C4044965F60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193-9882-9E76-DD9A-70A73B13F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F968-D33E-1F60-F3C9-E3B886DA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1CDC-5BE0-4B98-8BDA-D5AC54998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0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7DD1-885B-9C1D-1019-FF2051855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54B45-7730-1281-5961-9A60B04B6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1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2893F7-AAA4-3CB7-CA64-51C4F49FE75F}"/>
              </a:ext>
            </a:extLst>
          </p:cNvPr>
          <p:cNvSpPr/>
          <p:nvPr/>
        </p:nvSpPr>
        <p:spPr>
          <a:xfrm>
            <a:off x="4746661" y="970908"/>
            <a:ext cx="2188396" cy="636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6107D-9C17-21E1-B14E-2C267C7E8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61" y="970908"/>
            <a:ext cx="626724" cy="6267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47FF1E-ACF9-4F85-1698-347351D4E50B}"/>
              </a:ext>
            </a:extLst>
          </p:cNvPr>
          <p:cNvSpPr/>
          <p:nvPr/>
        </p:nvSpPr>
        <p:spPr>
          <a:xfrm>
            <a:off x="4746661" y="113016"/>
            <a:ext cx="2188396" cy="544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Aadi.org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77F62-83C3-0B76-9B70-A76F725E5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72" y="137234"/>
            <a:ext cx="836702" cy="5254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FA7AF4-F8CC-E1BF-F644-BC979AD2A5E5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5840859" y="657546"/>
            <a:ext cx="0" cy="313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C31DF2-F5C1-5ADF-2BA7-556C47F59658}"/>
              </a:ext>
            </a:extLst>
          </p:cNvPr>
          <p:cNvSpPr/>
          <p:nvPr/>
        </p:nvSpPr>
        <p:spPr>
          <a:xfrm>
            <a:off x="480316" y="2280863"/>
            <a:ext cx="2321960" cy="616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 Current Affairs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D458F-EB6C-6F2B-7B94-47A0BA04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3" y="2244065"/>
            <a:ext cx="696074" cy="775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BC931C-A933-1B18-76B6-0A4F980E477F}"/>
              </a:ext>
            </a:extLst>
          </p:cNvPr>
          <p:cNvSpPr/>
          <p:nvPr/>
        </p:nvSpPr>
        <p:spPr>
          <a:xfrm>
            <a:off x="3698697" y="2280863"/>
            <a:ext cx="1931541" cy="626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Tech. Quiz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B3415A-EDA8-D242-CDAB-02B584C59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04" y="2283287"/>
            <a:ext cx="936450" cy="624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67573E-1B52-C8EC-1240-977A61FD75B0}"/>
              </a:ext>
            </a:extLst>
          </p:cNvPr>
          <p:cNvSpPr/>
          <p:nvPr/>
        </p:nvSpPr>
        <p:spPr>
          <a:xfrm>
            <a:off x="6391885" y="2244064"/>
            <a:ext cx="1777430" cy="616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Compiler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BA9DD3-9A99-B9F7-68C5-BDFE524EE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1" y="2295434"/>
            <a:ext cx="794929" cy="5812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4247F3B-F333-7224-26E7-B0E61ED0F2D1}"/>
              </a:ext>
            </a:extLst>
          </p:cNvPr>
          <p:cNvSpPr/>
          <p:nvPr/>
        </p:nvSpPr>
        <p:spPr>
          <a:xfrm>
            <a:off x="9085231" y="2244064"/>
            <a:ext cx="2106202" cy="616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2BDEEB-C70B-1694-9463-84B5AE885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59" y="2244065"/>
            <a:ext cx="936450" cy="70274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D4BA06-0FA2-0549-1CCE-AB163B775628}"/>
              </a:ext>
            </a:extLst>
          </p:cNvPr>
          <p:cNvCxnSpPr/>
          <p:nvPr/>
        </p:nvCxnSpPr>
        <p:spPr>
          <a:xfrm>
            <a:off x="1157657" y="1859622"/>
            <a:ext cx="8980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E566B2-ADE7-F163-112B-2F7642F126FF}"/>
              </a:ext>
            </a:extLst>
          </p:cNvPr>
          <p:cNvCxnSpPr>
            <a:stCxn id="2" idx="2"/>
          </p:cNvCxnSpPr>
          <p:nvPr/>
        </p:nvCxnSpPr>
        <p:spPr>
          <a:xfrm>
            <a:off x="5840859" y="1607906"/>
            <a:ext cx="0" cy="2517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79DF06-2110-3DB6-AC3E-339AC87DBEB0}"/>
              </a:ext>
            </a:extLst>
          </p:cNvPr>
          <p:cNvCxnSpPr>
            <a:endCxn id="19" idx="0"/>
          </p:cNvCxnSpPr>
          <p:nvPr/>
        </p:nvCxnSpPr>
        <p:spPr>
          <a:xfrm>
            <a:off x="10138332" y="1859622"/>
            <a:ext cx="0" cy="384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296F42-6AD6-5B14-063C-B97405B7F9B9}"/>
              </a:ext>
            </a:extLst>
          </p:cNvPr>
          <p:cNvCxnSpPr/>
          <p:nvPr/>
        </p:nvCxnSpPr>
        <p:spPr>
          <a:xfrm>
            <a:off x="1157657" y="1859622"/>
            <a:ext cx="0" cy="384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C47BFB-258B-EDDE-E557-BBE8C0F82D41}"/>
              </a:ext>
            </a:extLst>
          </p:cNvPr>
          <p:cNvCxnSpPr>
            <a:endCxn id="13" idx="0"/>
          </p:cNvCxnSpPr>
          <p:nvPr/>
        </p:nvCxnSpPr>
        <p:spPr>
          <a:xfrm>
            <a:off x="4664467" y="1859622"/>
            <a:ext cx="1" cy="421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F34008-A6ED-72E6-EC5E-788D4C64CC79}"/>
              </a:ext>
            </a:extLst>
          </p:cNvPr>
          <p:cNvCxnSpPr>
            <a:endCxn id="16" idx="0"/>
          </p:cNvCxnSpPr>
          <p:nvPr/>
        </p:nvCxnSpPr>
        <p:spPr>
          <a:xfrm>
            <a:off x="7280600" y="1859622"/>
            <a:ext cx="0" cy="384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61F1837-BCFE-EC8F-5FC1-F26D65687E0D}"/>
              </a:ext>
            </a:extLst>
          </p:cNvPr>
          <p:cNvSpPr/>
          <p:nvPr/>
        </p:nvSpPr>
        <p:spPr>
          <a:xfrm>
            <a:off x="4586287" y="3289047"/>
            <a:ext cx="2619911" cy="742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   Slider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D65B944-2FC4-5750-2151-FCB777753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72" y="3257340"/>
            <a:ext cx="1391819" cy="74230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BA541F0-8F63-87DE-EFF6-8F21C8B03020}"/>
              </a:ext>
            </a:extLst>
          </p:cNvPr>
          <p:cNvSpPr/>
          <p:nvPr/>
        </p:nvSpPr>
        <p:spPr>
          <a:xfrm>
            <a:off x="4402477" y="4579708"/>
            <a:ext cx="3503488" cy="482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Programming Language Book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A92F2B-092F-88CC-7D52-550C2E8AE593}"/>
              </a:ext>
            </a:extLst>
          </p:cNvPr>
          <p:cNvSpPr/>
          <p:nvPr/>
        </p:nvSpPr>
        <p:spPr>
          <a:xfrm>
            <a:off x="4402477" y="5671765"/>
            <a:ext cx="3503488" cy="528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About Us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7E7829-1F8C-D4A0-A5B2-FCB77372ECAE}"/>
              </a:ext>
            </a:extLst>
          </p:cNvPr>
          <p:cNvCxnSpPr>
            <a:stCxn id="48" idx="0"/>
            <a:endCxn id="48" idx="0"/>
          </p:cNvCxnSpPr>
          <p:nvPr/>
        </p:nvCxnSpPr>
        <p:spPr>
          <a:xfrm>
            <a:off x="6154221" y="457970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D2A1AA-5362-EF1D-F137-AE9AD7B313A2}"/>
              </a:ext>
            </a:extLst>
          </p:cNvPr>
          <p:cNvCxnSpPr/>
          <p:nvPr/>
        </p:nvCxnSpPr>
        <p:spPr>
          <a:xfrm>
            <a:off x="5840859" y="1859622"/>
            <a:ext cx="0" cy="1429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7E2909-A250-E41C-0227-1C78C6E6A9D8}"/>
              </a:ext>
            </a:extLst>
          </p:cNvPr>
          <p:cNvCxnSpPr/>
          <p:nvPr/>
        </p:nvCxnSpPr>
        <p:spPr>
          <a:xfrm>
            <a:off x="6033491" y="4031351"/>
            <a:ext cx="0" cy="5483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02F9C4-0BE1-E841-1D02-9C5D42C7A156}"/>
              </a:ext>
            </a:extLst>
          </p:cNvPr>
          <p:cNvCxnSpPr>
            <a:stCxn id="48" idx="2"/>
            <a:endCxn id="52" idx="0"/>
          </p:cNvCxnSpPr>
          <p:nvPr/>
        </p:nvCxnSpPr>
        <p:spPr>
          <a:xfrm>
            <a:off x="6154221" y="5062593"/>
            <a:ext cx="0" cy="609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2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Deepanshu Deepu</dc:creator>
  <cp:lastModifiedBy>Deepanshu Deepu</cp:lastModifiedBy>
  <cp:revision>1</cp:revision>
  <dcterms:created xsi:type="dcterms:W3CDTF">2023-07-14T20:03:56Z</dcterms:created>
  <dcterms:modified xsi:type="dcterms:W3CDTF">2023-07-14T20:40:37Z</dcterms:modified>
</cp:coreProperties>
</file>