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1" d="100"/>
          <a:sy n="71" d="100"/>
        </p:scale>
        <p:origin x="235"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D1842-9A3E-42D4-9D5C-0E52D75F08C7}" type="datetimeFigureOut">
              <a:rPr lang="en-IN" smtClean="0"/>
              <a:t>19-01-2025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6E7E1-ADC4-4C19-9825-44B2C16E977C}" type="slidenum">
              <a:rPr lang="en-IN" smtClean="0"/>
              <a:t>‹#›</a:t>
            </a:fld>
            <a:endParaRPr lang="en-IN"/>
          </a:p>
        </p:txBody>
      </p:sp>
    </p:spTree>
    <p:extLst>
      <p:ext uri="{BB962C8B-B14F-4D97-AF65-F5344CB8AC3E}">
        <p14:creationId xmlns:p14="http://schemas.microsoft.com/office/powerpoint/2010/main" val="3249171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Revenue % by city</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Total Booking % by Platform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Revenue % by category</a:t>
            </a:r>
            <a:endParaRPr dirty="0"/>
          </a:p>
          <a:p>
            <a:r>
              <a:rPr b="0" dirty="0"/>
              <a:t>No alt text provided</a:t>
            </a:r>
            <a:endParaRPr dirty="0"/>
          </a:p>
          <a:p>
            <a:endParaRPr dirty="0"/>
          </a:p>
          <a:p>
            <a:r>
              <a:rPr b="1" dirty="0"/>
              <a:t>Trend by Key Metrics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Property by Key Metrics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view?r=eyJrIjoiNWM3NjkwYTYtZDcxOC00YTBjLTk0YzYtYTg5ODc4OTYyODRlIiwidCI6ImM2ZTU0OWIzLTVmNDUtNDAzMi1hYWU5LWQ0MjQ0ZGM1YjJjNCJ9"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adaae46b-7804-48ad-91ff-98d002b19565/?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itle 1"/>
          <p:cNvSpPr txBox="1">
            <a:spLocks noGrp="1"/>
          </p:cNvSpPr>
          <p:nvPr>
            <p:ph type="title" idx="4294967295"/>
          </p:nvPr>
        </p:nvSpPr>
        <p:spPr>
          <a:xfrm>
            <a:off x="380277" y="159601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1" i="0" u="none" strike="noStrike" kern="1200" cap="none" spc="0" normalizeH="0" baseline="0" noProof="0" dirty="0">
                <a:ln>
                  <a:noFill/>
                </a:ln>
                <a:effectLst/>
                <a:uLnTx/>
                <a:uFillTx/>
                <a:latin typeface="Segoe UI Light" charset="0"/>
                <a:ea typeface="Segoe UI Light" charset="0"/>
                <a:cs typeface="Segoe UI Light" charset="0"/>
              </a:rPr>
              <a:t>Hospitality Domain Project 2.0</a:t>
            </a:r>
            <a:endParaRPr kumimoji="0" lang="en-US" sz="3600" b="0" i="0" u="none" strike="noStrike" kern="1200" cap="none" spc="0" normalizeH="0" baseline="0" noProof="0" dirty="0">
              <a:ln>
                <a:noFill/>
              </a:ln>
              <a:effectLst/>
              <a:uLnTx/>
              <a:uFillTx/>
              <a:latin typeface="Segoe UI Light" charset="0"/>
              <a:ea typeface="Segoe UI Light" charset="0"/>
              <a:cs typeface="Segoe UI Light" charset="0"/>
            </a:endParaRPr>
          </a:p>
        </p:txBody>
      </p:sp>
      <p:sp>
        <p:nvSpPr>
          <p:cNvPr id="13" name="Text Placeholder 2"/>
          <p:cNvSpPr txBox="1">
            <a:spLocks/>
          </p:cNvSpPr>
          <p:nvPr/>
        </p:nvSpPr>
        <p:spPr>
          <a:xfrm>
            <a:off x="1173361" y="2425756"/>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accent1">
                    <a:lumMod val="75000"/>
                  </a:schemeClr>
                </a:solidFill>
                <a:hlinkClick r:id="rId3">
                  <a:extLst>
                    <a:ext uri="{A12FA001-AC4F-418D-AE19-62706E023703}">
                      <ahyp:hlinkClr xmlns:ahyp="http://schemas.microsoft.com/office/drawing/2018/hyperlinkcolor" val="tx"/>
                    </a:ext>
                  </a:extLst>
                </a:hlinkClick>
              </a:rPr>
              <a:t>View in Power BI</a:t>
            </a:r>
            <a:endParaRPr lang="en-US" dirty="0">
              <a:solidFill>
                <a:schemeClr val="accent1">
                  <a:lumMod val="75000"/>
                </a:schemeClr>
              </a:solidFill>
            </a:endParaRPr>
          </a:p>
        </p:txBody>
      </p:sp>
      <p:pic>
        <p:nvPicPr>
          <p:cNvPr id="18" name="Picture 17">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pic>
        <p:nvPicPr>
          <p:cNvPr id="3" name="Picture 2" descr="Microsoft Power BI">
            <a:extLst>
              <a:ext uri="{FF2B5EF4-FFF2-40B4-BE49-F238E27FC236}">
                <a16:creationId xmlns:a16="http://schemas.microsoft.com/office/drawing/2014/main" id="{D8C28AD4-AC39-5299-74C6-5FBEDD495A9A}"/>
              </a:ext>
            </a:extLst>
          </p:cNvPr>
          <p:cNvPicPr>
            <a:picLocks noChangeAspect="1"/>
          </p:cNvPicPr>
          <p:nvPr/>
        </p:nvPicPr>
        <p:blipFill>
          <a:blip r:embed="rId5">
            <a:duotone>
              <a:prstClr val="black"/>
              <a:schemeClr val="bg1">
                <a:tint val="45000"/>
                <a:satMod val="400000"/>
              </a:schemeClr>
            </a:duotone>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p:blipFill>
        <p:spPr>
          <a:xfrm>
            <a:off x="923544" y="730431"/>
            <a:ext cx="1490690" cy="245805"/>
          </a:xfrm>
          <a:prstGeom prst="rect">
            <a:avLst/>
          </a:prstGeom>
          <a:noFill/>
        </p:spPr>
      </p:pic>
      <p:sp>
        <p:nvSpPr>
          <p:cNvPr id="4" name="TextBox 3">
            <a:extLst>
              <a:ext uri="{FF2B5EF4-FFF2-40B4-BE49-F238E27FC236}">
                <a16:creationId xmlns:a16="http://schemas.microsoft.com/office/drawing/2014/main" id="{400FA1B9-4499-3C1C-0963-8CE9764DD5DD}"/>
              </a:ext>
            </a:extLst>
          </p:cNvPr>
          <p:cNvSpPr txBox="1"/>
          <p:nvPr/>
        </p:nvSpPr>
        <p:spPr>
          <a:xfrm>
            <a:off x="832315" y="5823544"/>
            <a:ext cx="2177716" cy="369332"/>
          </a:xfrm>
          <a:prstGeom prst="rect">
            <a:avLst/>
          </a:prstGeom>
          <a:noFill/>
        </p:spPr>
        <p:txBody>
          <a:bodyPr wrap="square" rtlCol="0">
            <a:spAutoFit/>
          </a:bodyPr>
          <a:lstStyle/>
          <a:p>
            <a:r>
              <a:rPr lang="en-US" sz="900" b="1" dirty="0">
                <a:latin typeface="Segoe UI Semibold" charset="0"/>
                <a:ea typeface="Segoe UI Semibold" charset="0"/>
                <a:cs typeface="Segoe UI Semibold" charset="0"/>
              </a:rPr>
              <a:t>Created by</a:t>
            </a:r>
            <a:r>
              <a:rPr lang="en-US" sz="900" b="1" i="0" dirty="0">
                <a:latin typeface="Segoe UI Semibold" charset="0"/>
                <a:ea typeface="Segoe UI Semibold" charset="0"/>
                <a:cs typeface="Segoe UI Semibold" charset="0"/>
              </a:rPr>
              <a:t>:</a:t>
            </a:r>
          </a:p>
          <a:p>
            <a:r>
              <a:rPr lang="en-US" sz="900" b="0" i="0" dirty="0">
                <a:latin typeface="Segoe UI" charset="0"/>
                <a:ea typeface="Segoe UI" charset="0"/>
                <a:cs typeface="Segoe UI" charset="0"/>
              </a:rPr>
              <a:t>Deepanshu</a:t>
            </a:r>
          </a:p>
        </p:txBody>
      </p:sp>
      <p:sp>
        <p:nvSpPr>
          <p:cNvPr id="5" name="TextBox 4">
            <a:extLst>
              <a:ext uri="{FF2B5EF4-FFF2-40B4-BE49-F238E27FC236}">
                <a16:creationId xmlns:a16="http://schemas.microsoft.com/office/drawing/2014/main" id="{5768ADA5-6F71-AAA9-EDA1-2B34B4BBF3A1}"/>
              </a:ext>
            </a:extLst>
          </p:cNvPr>
          <p:cNvSpPr txBox="1"/>
          <p:nvPr/>
        </p:nvSpPr>
        <p:spPr>
          <a:xfrm>
            <a:off x="828512" y="5407903"/>
            <a:ext cx="2177716" cy="369332"/>
          </a:xfrm>
          <a:prstGeom prst="rect">
            <a:avLst/>
          </a:prstGeom>
          <a:noFill/>
        </p:spPr>
        <p:txBody>
          <a:bodyPr wrap="square" rtlCol="0">
            <a:spAutoFit/>
          </a:bodyPr>
          <a:lstStyle/>
          <a:p>
            <a:r>
              <a:rPr lang="en-US" sz="900" b="1" dirty="0">
                <a:latin typeface="Segoe UI Semibold" charset="0"/>
                <a:ea typeface="Segoe UI Semibold" charset="0"/>
                <a:cs typeface="Segoe UI Semibold" charset="0"/>
              </a:rPr>
              <a:t>Last data refresh:</a:t>
            </a:r>
            <a:endParaRPr lang="en-US" sz="900" b="1" i="0" dirty="0">
              <a:latin typeface="Segoe UI Semibold" charset="0"/>
              <a:ea typeface="Segoe UI Semibold" charset="0"/>
              <a:cs typeface="Segoe UI Semibold" charset="0"/>
            </a:endParaRPr>
          </a:p>
          <a:p>
            <a:r>
              <a:rPr lang="en-US" sz="900" dirty="0">
                <a:latin typeface="Segoe UI" charset="0"/>
                <a:ea typeface="Segoe UI" charset="0"/>
                <a:cs typeface="Segoe UI" charset="0"/>
              </a:rPr>
              <a:t>19/01/2025</a:t>
            </a:r>
            <a:endParaRPr lang="en-US" sz="900" b="0" i="0" dirty="0">
              <a:latin typeface="Segoe UI" charset="0"/>
              <a:ea typeface="Segoe UI" charset="0"/>
              <a:cs typeface="Segoe UI" charset="0"/>
            </a:endParaRPr>
          </a:p>
        </p:txBody>
      </p:sp>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enue % by city ,shape ,Total Booking % by Platform  ,shape ,clusteredBarChart ,shape ,cardVisual ,slicer ,slicer ,shape ,slicer ,shape ,shape ,image ,textbox ,slicer ,slicer ,textbox ,slicer ,slicer ,shape ,shape ,Revenue % by category ,Trend by Key Metrics ,shape ,shape ,tableEx ,shape ,Property by Key Metrics ,shape ,Support Button ,shape ,shape ,actionButton ,shape ,actionButton ,image ,shape ,actionButton ,actionButton ,actionButton ,actionButton ,actionButton. Please refer to the notes on this slide for details">
            <a:hlinkClick r:id="rId3"/>
          </p:cNvPr>
          <p:cNvPicPr>
            <a:picLocks noChangeAspect="1"/>
          </p:cNvPicPr>
          <p:nvPr/>
        </p:nvPicPr>
        <p:blipFill>
          <a:blip r:embed="rId4"/>
          <a:stretch>
            <a:fillRect/>
          </a:stretch>
        </p:blipFill>
        <p:spPr>
          <a:xfrm>
            <a:off x="0" y="152400"/>
            <a:ext cx="12192000" cy="6543675"/>
          </a:xfrm>
          <a:prstGeom prst="rect">
            <a:avLst/>
          </a:prstGeom>
          <a:noFill/>
        </p:spPr>
      </p:pic>
      <p:sp>
        <p:nvSpPr>
          <p:cNvPr id="4" name="Title" hidden="1"/>
          <p:cNvSpPr>
            <a:spLocks noGrp="1"/>
          </p:cNvSpPr>
          <p:nvPr>
            <p:ph type="title"/>
          </p:nvPr>
        </p:nvSpPr>
        <p:spPr/>
        <p:txBody>
          <a:bodyPr/>
          <a:lstStyle/>
          <a:p>
            <a:r>
              <a:t>Home 2.0</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251</Words>
  <Application>Microsoft Office PowerPoint</Application>
  <PresentationFormat>Widescreen</PresentationFormat>
  <Paragraphs>135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Light</vt:lpstr>
      <vt:lpstr>Segoe UI Semibold</vt:lpstr>
      <vt:lpstr>Custom Design</vt:lpstr>
      <vt:lpstr>Hospitality Domain Project 2.0</vt:lpstr>
      <vt:lpstr>Home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Deepanshu Pathariya</cp:lastModifiedBy>
  <cp:revision>5</cp:revision>
  <dcterms:created xsi:type="dcterms:W3CDTF">2016-09-04T11:54:55Z</dcterms:created>
  <dcterms:modified xsi:type="dcterms:W3CDTF">2025-01-19T12:32:20Z</dcterms:modified>
</cp:coreProperties>
</file>