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0" r:id="rId2"/>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p:scale>
          <a:sx n="66" d="100"/>
          <a:sy n="66" d="100"/>
        </p:scale>
        <p:origin x="427" y="2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1E33-E189-4939-B3EC-EA3B47A3E4C9}"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94B3-988E-42AE-B71E-75CABC5D1BEB}" type="slidenum">
              <a:rPr lang="en-IN" smtClean="0"/>
              <a:t>‹#›</a:t>
            </a:fld>
            <a:endParaRPr lang="en-IN"/>
          </a:p>
        </p:txBody>
      </p:sp>
    </p:spTree>
    <p:extLst>
      <p:ext uri="{BB962C8B-B14F-4D97-AF65-F5344CB8AC3E}">
        <p14:creationId xmlns:p14="http://schemas.microsoft.com/office/powerpoint/2010/main" val="142007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Property by Key Metrics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 Revenue by category</a:t>
            </a:r>
            <a:endParaRPr dirty="0"/>
          </a:p>
          <a:p>
            <a:r>
              <a:rPr b="0" dirty="0"/>
              <a:t>No alt text provided</a:t>
            </a:r>
            <a:endParaRPr dirty="0"/>
          </a:p>
          <a:p>
            <a:endParaRPr dirty="0"/>
          </a:p>
          <a:p>
            <a:r>
              <a:rPr b="1" dirty="0"/>
              <a:t>RevPar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DSRN</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ADR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Realisation %</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Trend by Key Metrics</a:t>
            </a:r>
            <a:endParaRPr dirty="0"/>
          </a:p>
          <a:p>
            <a:r>
              <a:rPr b="0" dirty="0"/>
              <a:t>No alt text provided</a:t>
            </a:r>
            <a:endParaRPr dirty="0"/>
          </a:p>
          <a:p>
            <a:endParaRPr dirty="0"/>
          </a:p>
          <a:p>
            <a:r>
              <a:rPr b="1" dirty="0"/>
              <a:t>Realisation % and ADR by Platform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Booking % by day type</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Average Rating and Occupancy % by week no and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on Weekdays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on Weekends</a:t>
            </a:r>
            <a:endParaRPr dirty="0"/>
          </a:p>
          <a:p>
            <a:r>
              <a:rPr b="0" dirty="0"/>
              <a:t>No alt text provided</a:t>
            </a:r>
            <a:endParaRPr dirty="0"/>
          </a:p>
          <a:p>
            <a:endParaRPr dirty="0"/>
          </a:p>
          <a:p>
            <a:r>
              <a:rPr b="1" dirty="0"/>
              <a:t>Occupancy % by day type</a:t>
            </a:r>
            <a:endParaRPr dirty="0"/>
          </a:p>
          <a:p>
            <a:r>
              <a:rPr b="0" dirty="0"/>
              <a:t>No alt text provided</a:t>
            </a:r>
            <a:endParaRPr dirty="0"/>
          </a:p>
          <a:p>
            <a:endParaRPr dirty="0"/>
          </a:p>
          <a:p>
            <a:r>
              <a:rPr b="1" dirty="0"/>
              <a:t>Booking % by Platform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Booking % by Room class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Property by Key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1238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68230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2333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50453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49019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3515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2206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0332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72238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53421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42392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8079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68506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04056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33318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73297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5776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7ED9C8-F09A-4D9E-BEC0-4725162E21FF}" type="datetimeFigureOut">
              <a:rPr lang="en-US" smtClean="0"/>
              <a:t>1/6/2025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53925751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view?r=eyJrIjoiZDM1OTUzZmUtZWVhMy00NTM0LWE5NTQtNGQ4OWRiNTc5YTBlIiwidCI6ImM2ZTU0OWIzLTVmNDUtNDAzMi1hYWU5LWQ0MjQ0ZGM1YjJjNCJ9&amp;pageName=00bf81de7a00792cb213" TargetMode="External"/><Relationship Id="rId2" Type="http://schemas.openxmlformats.org/officeDocument/2006/relationships/image" Target="../media/image6.png"/><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a570967-f4b5-4e72-b23d-094f2da59b0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a570967-f4b5-4e72-b23d-094f2da59b0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a570967-f4b5-4e72-b23d-094f2da59b0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1701800"/>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800" b="1" i="0" u="none" strike="noStrike" kern="1200" cap="none" spc="0" normalizeH="0" baseline="0" noProof="0" dirty="0">
                <a:ln>
                  <a:noFill/>
                </a:ln>
                <a:solidFill>
                  <a:schemeClr val="bg1"/>
                </a:solidFill>
                <a:effectLst/>
                <a:uLnTx/>
                <a:uFillTx/>
                <a:latin typeface="Segoe UI Light" charset="0"/>
                <a:ea typeface="Segoe UI Light" charset="0"/>
                <a:cs typeface="Segoe UI Light" charset="0"/>
              </a:rPr>
              <a:t>Hospitality Domain Project 1.0</a:t>
            </a:r>
          </a:p>
        </p:txBody>
      </p:sp>
      <p:sp>
        <p:nvSpPr>
          <p:cNvPr id="13" name="Text Placeholder 2"/>
          <p:cNvSpPr txBox="1">
            <a:spLocks/>
          </p:cNvSpPr>
          <p:nvPr/>
        </p:nvSpPr>
        <p:spPr>
          <a:xfrm>
            <a:off x="742646" y="2588490"/>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View in Power BI</a:t>
            </a:r>
            <a:endParaRPr lang="en-US" dirty="0">
              <a:solidFill>
                <a:schemeClr val="bg2">
                  <a:lumMod val="60000"/>
                  <a:lumOff val="40000"/>
                </a:schemeClr>
              </a:solidFill>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54C0DC0D-0426-5E7A-1701-142CABDE95B5}"/>
              </a:ext>
            </a:extLst>
          </p:cNvPr>
          <p:cNvSpPr txBox="1"/>
          <p:nvPr/>
        </p:nvSpPr>
        <p:spPr>
          <a:xfrm>
            <a:off x="832315" y="5823544"/>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Created by</a:t>
            </a:r>
            <a:r>
              <a:rPr lang="en-US" sz="900" b="1" i="0" dirty="0">
                <a:solidFill>
                  <a:schemeClr val="bg1"/>
                </a:solidFill>
                <a:latin typeface="Segoe UI Semibold" charset="0"/>
                <a:ea typeface="Segoe UI Semibold" charset="0"/>
                <a:cs typeface="Segoe UI Semibold" charset="0"/>
              </a:rPr>
              <a:t>:</a:t>
            </a:r>
          </a:p>
          <a:p>
            <a:r>
              <a:rPr lang="en-US" sz="900" b="0" i="0" dirty="0">
                <a:solidFill>
                  <a:schemeClr val="bg1"/>
                </a:solidFill>
                <a:latin typeface="Segoe UI" charset="0"/>
                <a:ea typeface="Segoe UI" charset="0"/>
                <a:cs typeface="Segoe UI" charset="0"/>
              </a:rPr>
              <a:t>Deepanshu</a:t>
            </a:r>
          </a:p>
        </p:txBody>
      </p:sp>
      <p:sp>
        <p:nvSpPr>
          <p:cNvPr id="3" name="TextBox 2">
            <a:extLst>
              <a:ext uri="{FF2B5EF4-FFF2-40B4-BE49-F238E27FC236}">
                <a16:creationId xmlns:a16="http://schemas.microsoft.com/office/drawing/2014/main" id="{B1AF9D38-341A-A18C-F81D-FCCB9D511127}"/>
              </a:ext>
            </a:extLst>
          </p:cNvPr>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06/01/2025</a:t>
            </a:r>
            <a:endParaRPr lang="en-US" sz="900" b="0" i="0" dirty="0">
              <a:solidFill>
                <a:schemeClr val="bg1"/>
              </a:solidFill>
              <a:latin typeface="Segoe UI" charset="0"/>
              <a:ea typeface="Segoe UI" charset="0"/>
              <a:cs typeface="Segoe UI" charset="0"/>
            </a:endParaRPr>
          </a:p>
        </p:txBody>
      </p:sp>
      <p:pic>
        <p:nvPicPr>
          <p:cNvPr id="4" name="Picture 3" descr="Microsoft Power BI">
            <a:extLst>
              <a:ext uri="{FF2B5EF4-FFF2-40B4-BE49-F238E27FC236}">
                <a16:creationId xmlns:a16="http://schemas.microsoft.com/office/drawing/2014/main" id="{20C8E534-A62A-35C1-BC44-D02955AD7608}"/>
              </a:ext>
            </a:extLst>
          </p:cNvPr>
          <p:cNvPicPr>
            <a:picLocks noChangeAspect="1"/>
          </p:cNvPicPr>
          <p:nvPr/>
        </p:nvPicPr>
        <p:blipFill>
          <a:blip r:embed="rId5">
            <a:duotone>
              <a:prstClr val="black"/>
              <a:schemeClr val="bg1">
                <a:tint val="45000"/>
                <a:satMod val="400000"/>
              </a:schemeClr>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923544" y="730431"/>
            <a:ext cx="1490690" cy="245805"/>
          </a:xfrm>
          <a:prstGeom prst="rect">
            <a:avLst/>
          </a:prstGeom>
          <a:noFill/>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operty by Key Metrics ,slicer ,slicer ,slicer ,slicer ,Revenue ,tableEx ,% Revenue by category ,RevPar ,tableEx ,DSRN ,tableEx ,Occupancy % ,tableEx ,ADR ,tableEx ,Realisation % ,tableEx ,tableEx ,Trend by Key Metrics ,Realisation % and ADR by Platform ,shape ,slicer ,shape ,shape ,shape ,textbox ,shape ,shape ,shape ,shape ,shape ,textbox ,image. Please refer to the notes on this slide for details">
            <a:hlinkClick r:id="rId3"/>
          </p:cNvPr>
          <p:cNvPicPr>
            <a:picLocks noChangeAspect="1"/>
          </p:cNvPicPr>
          <p:nvPr/>
        </p:nvPicPr>
        <p:blipFill>
          <a:blip r:embed="rId4"/>
          <a:stretch>
            <a:fillRect/>
          </a:stretch>
        </p:blipFill>
        <p:spPr>
          <a:xfrm>
            <a:off x="0" y="0"/>
            <a:ext cx="12192000" cy="683895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Revenue ,Booking % by day type ,Occupancy % ,Average Rating and Occupancy % by week no and Month ,shape ,image ,shape ,slicer ,textbox ,slicer ,slicer ,slicer ,slicer ,shape ,shape ,shape ,gauge ,shape ,image ,textbox ,clusteredBarChart ,clusteredBarChart ,clusteredBarChart ,shape ,shape ,shape ,shape ,shape ,Revenue on Weekdays ,shape ,shape ,Revenue on Weekends ,Occupancy % by day type ,Booking % by Platform  ,shape ,image. Please refer to the notes on this slide for details">
            <a:hlinkClick r:id="rId3"/>
          </p:cNvPr>
          <p:cNvPicPr>
            <a:picLocks noChangeAspect="1"/>
          </p:cNvPicPr>
          <p:nvPr/>
        </p:nvPicPr>
        <p:blipFill>
          <a:blip r:embed="rId4"/>
          <a:stretch>
            <a:fillRect/>
          </a:stretch>
        </p:blipFill>
        <p:spPr>
          <a:xfrm>
            <a:off x="0" y="619125"/>
            <a:ext cx="12192000" cy="5610225"/>
          </a:xfrm>
          <a:prstGeom prst="rect">
            <a:avLst/>
          </a:prstGeom>
          <a:noFill/>
        </p:spPr>
      </p:pic>
      <p:sp>
        <p:nvSpPr>
          <p:cNvPr id="4" name="Title" hidden="1"/>
          <p:cNvSpPr>
            <a:spLocks noGrp="1"/>
          </p:cNvSpPr>
          <p:nvPr>
            <p:ph type="title"/>
          </p:nvPr>
        </p:nvSpPr>
        <p:spPr/>
        <p:txBody>
          <a:bodyPr/>
          <a:lstStyle/>
          <a:p>
            <a:r>
              <a:t>Page-1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image ,shape ,slicer ,textbox ,slicer ,slicer ,slicer ,slicer ,shape ,image ,textbox ,Booking % by Room class  ,shape ,clusteredColumnChart ,shape ,Property by Key Metrics ,shape. Please refer to the notes on this slide for details">
            <a:hlinkClick r:id="rId3"/>
          </p:cNvPr>
          <p:cNvPicPr>
            <a:picLocks noChangeAspect="1"/>
          </p:cNvPicPr>
          <p:nvPr/>
        </p:nvPicPr>
        <p:blipFill>
          <a:blip r:embed="rId4"/>
          <a:stretch>
            <a:fillRect/>
          </a:stretch>
        </p:blipFill>
        <p:spPr>
          <a:xfrm>
            <a:off x="0" y="619125"/>
            <a:ext cx="12192000" cy="5610225"/>
          </a:xfrm>
          <a:prstGeom prst="rect">
            <a:avLst/>
          </a:prstGeom>
          <a:noFill/>
        </p:spPr>
      </p:pic>
      <p:sp>
        <p:nvSpPr>
          <p:cNvPr id="4" name="Title" hidden="1"/>
          <p:cNvSpPr>
            <a:spLocks noGrp="1"/>
          </p:cNvSpPr>
          <p:nvPr>
            <p:ph type="title"/>
          </p:nvPr>
        </p:nvSpPr>
        <p:spPr/>
        <p:txBody>
          <a:bodyPr/>
          <a:lstStyle/>
          <a:p>
            <a:r>
              <a:t>Page-2</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513</Words>
  <Application>Microsoft Office PowerPoint</Application>
  <PresentationFormat>Widescreen</PresentationFormat>
  <Paragraphs>273</Paragraphs>
  <Slides>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Arial</vt:lpstr>
      <vt:lpstr>Calibri</vt:lpstr>
      <vt:lpstr>Calibri Light</vt:lpstr>
      <vt:lpstr>Century Gothic</vt:lpstr>
      <vt:lpstr>Segoe UI</vt:lpstr>
      <vt:lpstr>Segoe UI Light</vt:lpstr>
      <vt:lpstr>Segoe UI Semibold</vt:lpstr>
      <vt:lpstr>Wingdings 3</vt:lpstr>
      <vt:lpstr>Custom Design</vt:lpstr>
      <vt:lpstr>Ion</vt:lpstr>
      <vt:lpstr>Hospitality Domain Project 1.0</vt:lpstr>
      <vt:lpstr>Home</vt:lpstr>
      <vt:lpstr>Page-1</vt:lpstr>
      <vt:lpstr>Page-2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Deepanshu Pathariya</cp:lastModifiedBy>
  <cp:revision>6</cp:revision>
  <dcterms:created xsi:type="dcterms:W3CDTF">2016-09-04T11:54:55Z</dcterms:created>
  <dcterms:modified xsi:type="dcterms:W3CDTF">2025-01-06T17:36:54Z</dcterms:modified>
</cp:coreProperties>
</file>