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61" d="100"/>
          <a:sy n="61" d="100"/>
        </p:scale>
        <p:origin x="62" y="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40DDB-CCFF-4BBE-918C-0D6452974BB0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51848-75D0-4ADB-AA27-6DBBB73CE5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14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app.powerbi.com/groups/me/reports/049571b3-3d50-418a-b42a-d443294bcfe3?pbi_source=PowerPoin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49571b3-3d50-418a-b42a-d443294bcfe3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49571b3-3d50-418a-b42a-d443294bcfe3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049571b3-3d50-418a-b42a-d443294bcfe3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chemeClr val="accent1">
                <a:lumMod val="5000"/>
                <a:lumOff val="95000"/>
              </a:schemeClr>
            </a:gs>
            <a:gs pos="69000">
              <a:schemeClr val="accent2">
                <a:lumMod val="29000"/>
                <a:lumOff val="71000"/>
              </a:schemeClr>
            </a:gs>
            <a:gs pos="8000">
              <a:schemeClr val="accent1">
                <a:lumMod val="45000"/>
                <a:lumOff val="55000"/>
                <a:alpha val="9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60"/>
                    </a14:imgEffect>
                    <a14:imgEffect>
                      <a14:saturation sat="8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2700">
              <a:schemeClr val="accent1">
                <a:lumMod val="75000"/>
                <a:alpha val="50000"/>
              </a:schemeClr>
            </a:glow>
            <a:outerShdw dist="50800" dir="5400000" algn="ctr" rotWithShape="0">
              <a:schemeClr val="accent1">
                <a:lumMod val="60000"/>
                <a:lumOff val="40000"/>
              </a:schemeClr>
            </a:outerShdw>
            <a:softEdge rad="0"/>
          </a:effectLst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585115" y="247066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>
              <a:defRPr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Sales Insights Data Analysis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753240" y="3163823"/>
            <a:ext cx="1488017" cy="369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4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Created by</a:t>
            </a:r>
            <a:r>
              <a:rPr lang="en-US" sz="900" b="1" i="0" dirty="0">
                <a:latin typeface="Segoe UI Semibold" charset="0"/>
                <a:ea typeface="Segoe UI Semibold" charset="0"/>
                <a:cs typeface="Segoe UI Semibold" charset="0"/>
              </a:rPr>
              <a:t>:</a:t>
            </a:r>
          </a:p>
          <a:p>
            <a:r>
              <a:rPr lang="en-US" sz="900" b="0" i="0" dirty="0">
                <a:latin typeface="Segoe UI" charset="0"/>
                <a:ea typeface="Segoe UI" charset="0"/>
                <a:cs typeface="Segoe UI" charset="0"/>
              </a:rPr>
              <a:t>Deepanshu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latin typeface="Segoe UI" charset="0"/>
                <a:ea typeface="Segoe UI" charset="0"/>
                <a:cs typeface="Segoe UI" charset="0"/>
              </a:rPr>
              <a:t>28/10/2024</a:t>
            </a:r>
            <a:endParaRPr lang="en-US" sz="900" b="0" i="0" dirty="0"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pic>
        <p:nvPicPr>
          <p:cNvPr id="2" name="Picture 1" descr="Microsoft Power BI">
            <a:extLst>
              <a:ext uri="{FF2B5EF4-FFF2-40B4-BE49-F238E27FC236}">
                <a16:creationId xmlns:a16="http://schemas.microsoft.com/office/drawing/2014/main" id="{22116E2D-08FD-96EB-A22D-E5D980F18BE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30431"/>
            <a:ext cx="1490690" cy="245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slicer ,slicer ,Revenue Trend ,card ,Revenue Contribution % by Market ,Profit Contribution % by Market ,Profit % by market ,Top 5 Customer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slicer ,slicer ,card ,Top 5 Customers ,Revenue Contribution % by Market ,slicer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195</Words>
  <Application>Microsoft Office PowerPoint</Application>
  <PresentationFormat>Widescreen</PresentationFormat>
  <Paragraphs>90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 Insights Data Analysis Dashboard</vt:lpstr>
      <vt:lpstr>Key Insights</vt:lpstr>
      <vt:lpstr>Profit Analysis</vt:lpstr>
      <vt:lpstr>Performance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Deepanshu Pathariya</cp:lastModifiedBy>
  <cp:revision>6</cp:revision>
  <dcterms:created xsi:type="dcterms:W3CDTF">2016-09-04T11:54:55Z</dcterms:created>
  <dcterms:modified xsi:type="dcterms:W3CDTF">2024-10-28T03:04:52Z</dcterms:modified>
</cp:coreProperties>
</file>