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572" r:id="rId2"/>
    <p:sldId id="3573" r:id="rId3"/>
    <p:sldId id="3574" r:id="rId4"/>
    <p:sldId id="3571" r:id="rId5"/>
    <p:sldId id="3575" r:id="rId6"/>
    <p:sldId id="3576" r:id="rId7"/>
    <p:sldId id="3577" r:id="rId8"/>
    <p:sldId id="3578" r:id="rId9"/>
    <p:sldId id="3579" r:id="rId10"/>
    <p:sldId id="3580" r:id="rId11"/>
    <p:sldId id="3581" r:id="rId12"/>
    <p:sldId id="3582" r:id="rId13"/>
    <p:sldId id="35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guide id="3" pos="528" userDrawn="1">
          <p15:clr>
            <a:srgbClr val="A4A3A4"/>
          </p15:clr>
        </p15:guide>
        <p15:guide id="4" pos="71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475B"/>
    <a:srgbClr val="FEA432"/>
    <a:srgbClr val="484848"/>
    <a:srgbClr val="F8740F"/>
    <a:srgbClr val="FC6707"/>
    <a:srgbClr val="3DD1EA"/>
    <a:srgbClr val="009B8C"/>
    <a:srgbClr val="E6E5F7"/>
    <a:srgbClr val="D9EFF3"/>
    <a:srgbClr val="D7E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63" autoAdjust="0"/>
    <p:restoredTop sz="96247" autoAdjust="0"/>
  </p:normalViewPr>
  <p:slideViewPr>
    <p:cSldViewPr snapToGrid="0" showGuides="1">
      <p:cViewPr varScale="1">
        <p:scale>
          <a:sx n="74" d="100"/>
          <a:sy n="74" d="100"/>
        </p:scale>
        <p:origin x="-564" y="-90"/>
      </p:cViewPr>
      <p:guideLst>
        <p:guide orient="horz" pos="2160"/>
        <p:guide pos="3840"/>
        <p:guide pos="528"/>
        <p:guide pos="7152"/>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4CEBD2-5CF4-42B6-BE4E-3A4B6713F87F}"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IN"/>
        </a:p>
      </dgm:t>
    </dgm:pt>
    <dgm:pt modelId="{5C205DDC-5BB3-443C-831E-5406DCA7140A}">
      <dgm:prSet custT="1"/>
      <dgm:spPr/>
      <dgm:t>
        <a:bodyPr/>
        <a:lstStyle/>
        <a:p>
          <a:r>
            <a:rPr lang="en-IN" sz="1600" dirty="0"/>
            <a:t>Import basic library</a:t>
          </a:r>
        </a:p>
      </dgm:t>
    </dgm:pt>
    <dgm:pt modelId="{F6571050-471E-4306-B150-BC0C6A7E34D6}" type="parTrans" cxnId="{6A453C7D-F962-405B-81E1-6C445450B983}">
      <dgm:prSet/>
      <dgm:spPr/>
      <dgm:t>
        <a:bodyPr/>
        <a:lstStyle/>
        <a:p>
          <a:endParaRPr lang="en-IN"/>
        </a:p>
      </dgm:t>
    </dgm:pt>
    <dgm:pt modelId="{BAFDF2B0-FA6F-432F-919F-D93CF43F26C0}" type="sibTrans" cxnId="{6A453C7D-F962-405B-81E1-6C445450B983}">
      <dgm:prSet/>
      <dgm:spPr/>
      <dgm:t>
        <a:bodyPr/>
        <a:lstStyle/>
        <a:p>
          <a:endParaRPr lang="en-IN"/>
        </a:p>
      </dgm:t>
    </dgm:pt>
    <dgm:pt modelId="{22DEB64D-58AF-48F7-85A3-343CE895B468}">
      <dgm:prSet custT="1"/>
      <dgm:spPr/>
      <dgm:t>
        <a:bodyPr/>
        <a:lstStyle/>
        <a:p>
          <a:r>
            <a:rPr lang="en-IN" sz="1600" dirty="0"/>
            <a:t>Dataset load</a:t>
          </a:r>
        </a:p>
      </dgm:t>
    </dgm:pt>
    <dgm:pt modelId="{4785445F-E718-4AC6-829C-5525430F04A0}" type="parTrans" cxnId="{B380C1D5-8B7A-44E5-961D-471C483B617B}">
      <dgm:prSet/>
      <dgm:spPr/>
      <dgm:t>
        <a:bodyPr/>
        <a:lstStyle/>
        <a:p>
          <a:endParaRPr lang="en-IN"/>
        </a:p>
      </dgm:t>
    </dgm:pt>
    <dgm:pt modelId="{944F88E9-8B0E-4E43-BBDF-3AD5A3199B65}" type="sibTrans" cxnId="{B380C1D5-8B7A-44E5-961D-471C483B617B}">
      <dgm:prSet/>
      <dgm:spPr/>
      <dgm:t>
        <a:bodyPr/>
        <a:lstStyle/>
        <a:p>
          <a:endParaRPr lang="en-IN"/>
        </a:p>
      </dgm:t>
    </dgm:pt>
    <dgm:pt modelId="{CD3BF3EE-ACBE-4B2B-90EC-282EF9EF400C}">
      <dgm:prSet/>
      <dgm:spPr/>
      <dgm:t>
        <a:bodyPr/>
        <a:lstStyle/>
        <a:p>
          <a:r>
            <a:rPr lang="en-IN" dirty="0"/>
            <a:t>Basic </a:t>
          </a:r>
          <a:r>
            <a:rPr lang="en-IN" dirty="0" err="1"/>
            <a:t>streamlit</a:t>
          </a:r>
          <a:r>
            <a:rPr lang="en-IN" dirty="0"/>
            <a:t> button, box, sidebars</a:t>
          </a:r>
        </a:p>
      </dgm:t>
    </dgm:pt>
    <dgm:pt modelId="{30816285-7ECF-4776-A7D9-5AD987B9AFAA}" type="parTrans" cxnId="{4D4D9E79-1E00-4408-ABAB-9CBC06547779}">
      <dgm:prSet/>
      <dgm:spPr/>
      <dgm:t>
        <a:bodyPr/>
        <a:lstStyle/>
        <a:p>
          <a:endParaRPr lang="en-IN"/>
        </a:p>
      </dgm:t>
    </dgm:pt>
    <dgm:pt modelId="{BEEABB8B-A9A9-4A5F-BC08-E702CF07EB11}" type="sibTrans" cxnId="{4D4D9E79-1E00-4408-ABAB-9CBC06547779}">
      <dgm:prSet/>
      <dgm:spPr/>
      <dgm:t>
        <a:bodyPr/>
        <a:lstStyle/>
        <a:p>
          <a:endParaRPr lang="en-IN"/>
        </a:p>
      </dgm:t>
    </dgm:pt>
    <dgm:pt modelId="{1B56EEFA-953E-4A61-B658-351D69E57454}">
      <dgm:prSet/>
      <dgm:spPr/>
      <dgm:t>
        <a:bodyPr/>
        <a:lstStyle/>
        <a:p>
          <a:r>
            <a:rPr lang="en-IN" dirty="0"/>
            <a:t>Creating </a:t>
          </a:r>
          <a:r>
            <a:rPr lang="en-IN"/>
            <a:t>functions for algorithm</a:t>
          </a:r>
          <a:endParaRPr lang="en-IN" dirty="0"/>
        </a:p>
      </dgm:t>
    </dgm:pt>
    <dgm:pt modelId="{CC95B5F3-AD54-4F89-95C9-4F6E363A573F}" type="parTrans" cxnId="{41C197A6-ED90-4959-8C57-6B9D1AE89991}">
      <dgm:prSet/>
      <dgm:spPr/>
      <dgm:t>
        <a:bodyPr/>
        <a:lstStyle/>
        <a:p>
          <a:endParaRPr lang="en-IN"/>
        </a:p>
      </dgm:t>
    </dgm:pt>
    <dgm:pt modelId="{D1679535-8F10-499B-BF00-3942CC1A9BDD}" type="sibTrans" cxnId="{41C197A6-ED90-4959-8C57-6B9D1AE89991}">
      <dgm:prSet/>
      <dgm:spPr/>
      <dgm:t>
        <a:bodyPr/>
        <a:lstStyle/>
        <a:p>
          <a:endParaRPr lang="en-IN"/>
        </a:p>
      </dgm:t>
    </dgm:pt>
    <dgm:pt modelId="{29435718-5A09-4310-AF28-A6A30645F3C7}">
      <dgm:prSet/>
      <dgm:spPr/>
      <dgm:t>
        <a:bodyPr/>
        <a:lstStyle/>
        <a:p>
          <a:r>
            <a:rPr lang="en-IN" dirty="0"/>
            <a:t>Result</a:t>
          </a:r>
        </a:p>
      </dgm:t>
    </dgm:pt>
    <dgm:pt modelId="{D5D614F3-087C-47FF-BA49-123880A5A8D7}" type="parTrans" cxnId="{ACCE22D9-A8D2-4B9E-88EA-B50BA48D60B4}">
      <dgm:prSet/>
      <dgm:spPr/>
      <dgm:t>
        <a:bodyPr/>
        <a:lstStyle/>
        <a:p>
          <a:endParaRPr lang="en-IN"/>
        </a:p>
      </dgm:t>
    </dgm:pt>
    <dgm:pt modelId="{D87B5135-E8F5-45AD-8522-9D6529D7C34F}" type="sibTrans" cxnId="{ACCE22D9-A8D2-4B9E-88EA-B50BA48D60B4}">
      <dgm:prSet/>
      <dgm:spPr/>
      <dgm:t>
        <a:bodyPr/>
        <a:lstStyle/>
        <a:p>
          <a:endParaRPr lang="en-IN"/>
        </a:p>
      </dgm:t>
    </dgm:pt>
    <dgm:pt modelId="{A9D78A88-73C8-4DF6-BC6C-B06B60CB4E47}" type="pres">
      <dgm:prSet presAssocID="{5E4CEBD2-5CF4-42B6-BE4E-3A4B6713F87F}" presName="CompostProcess" presStyleCnt="0">
        <dgm:presLayoutVars>
          <dgm:dir/>
          <dgm:resizeHandles val="exact"/>
        </dgm:presLayoutVars>
      </dgm:prSet>
      <dgm:spPr/>
      <dgm:t>
        <a:bodyPr/>
        <a:lstStyle/>
        <a:p>
          <a:endParaRPr lang="en-IN"/>
        </a:p>
      </dgm:t>
    </dgm:pt>
    <dgm:pt modelId="{33756F94-8256-4283-B818-CEDDF3E6F27A}" type="pres">
      <dgm:prSet presAssocID="{5E4CEBD2-5CF4-42B6-BE4E-3A4B6713F87F}" presName="arrow" presStyleLbl="bgShp" presStyleIdx="0" presStyleCnt="1" custScaleX="117647"/>
      <dgm:spPr/>
    </dgm:pt>
    <dgm:pt modelId="{55F4E909-7CC7-4CDE-B87E-00A339646D80}" type="pres">
      <dgm:prSet presAssocID="{5E4CEBD2-5CF4-42B6-BE4E-3A4B6713F87F}" presName="linearProcess" presStyleCnt="0"/>
      <dgm:spPr/>
    </dgm:pt>
    <dgm:pt modelId="{91BC33DA-094D-4921-925A-268DADF1AADB}" type="pres">
      <dgm:prSet presAssocID="{5C205DDC-5BB3-443C-831E-5406DCA7140A}" presName="textNode" presStyleLbl="node1" presStyleIdx="0" presStyleCnt="5">
        <dgm:presLayoutVars>
          <dgm:bulletEnabled val="1"/>
        </dgm:presLayoutVars>
      </dgm:prSet>
      <dgm:spPr/>
      <dgm:t>
        <a:bodyPr/>
        <a:lstStyle/>
        <a:p>
          <a:endParaRPr lang="en-IN"/>
        </a:p>
      </dgm:t>
    </dgm:pt>
    <dgm:pt modelId="{D0F8FF4C-C8C3-4CD2-B171-3D4CB63EB156}" type="pres">
      <dgm:prSet presAssocID="{BAFDF2B0-FA6F-432F-919F-D93CF43F26C0}" presName="sibTrans" presStyleCnt="0"/>
      <dgm:spPr/>
    </dgm:pt>
    <dgm:pt modelId="{367D4C3C-DE95-4EC7-8601-D377012741AE}" type="pres">
      <dgm:prSet presAssocID="{22DEB64D-58AF-48F7-85A3-343CE895B468}" presName="textNode" presStyleLbl="node1" presStyleIdx="1" presStyleCnt="5">
        <dgm:presLayoutVars>
          <dgm:bulletEnabled val="1"/>
        </dgm:presLayoutVars>
      </dgm:prSet>
      <dgm:spPr/>
      <dgm:t>
        <a:bodyPr/>
        <a:lstStyle/>
        <a:p>
          <a:endParaRPr lang="en-IN"/>
        </a:p>
      </dgm:t>
    </dgm:pt>
    <dgm:pt modelId="{32C62C6B-21ED-4180-9AF6-92EDE5E054AF}" type="pres">
      <dgm:prSet presAssocID="{944F88E9-8B0E-4E43-BBDF-3AD5A3199B65}" presName="sibTrans" presStyleCnt="0"/>
      <dgm:spPr/>
    </dgm:pt>
    <dgm:pt modelId="{FB34AA34-D211-4B6F-85B8-5736ED920809}" type="pres">
      <dgm:prSet presAssocID="{CD3BF3EE-ACBE-4B2B-90EC-282EF9EF400C}" presName="textNode" presStyleLbl="node1" presStyleIdx="2" presStyleCnt="5">
        <dgm:presLayoutVars>
          <dgm:bulletEnabled val="1"/>
        </dgm:presLayoutVars>
      </dgm:prSet>
      <dgm:spPr/>
      <dgm:t>
        <a:bodyPr/>
        <a:lstStyle/>
        <a:p>
          <a:endParaRPr lang="en-IN"/>
        </a:p>
      </dgm:t>
    </dgm:pt>
    <dgm:pt modelId="{D577D4A9-69E5-4B82-8246-8172BB5508C3}" type="pres">
      <dgm:prSet presAssocID="{BEEABB8B-A9A9-4A5F-BC08-E702CF07EB11}" presName="sibTrans" presStyleCnt="0"/>
      <dgm:spPr/>
    </dgm:pt>
    <dgm:pt modelId="{D259CB53-19B2-4E45-A85D-0EE9A71987A6}" type="pres">
      <dgm:prSet presAssocID="{1B56EEFA-953E-4A61-B658-351D69E57454}" presName="textNode" presStyleLbl="node1" presStyleIdx="3" presStyleCnt="5">
        <dgm:presLayoutVars>
          <dgm:bulletEnabled val="1"/>
        </dgm:presLayoutVars>
      </dgm:prSet>
      <dgm:spPr/>
      <dgm:t>
        <a:bodyPr/>
        <a:lstStyle/>
        <a:p>
          <a:endParaRPr lang="en-IN"/>
        </a:p>
      </dgm:t>
    </dgm:pt>
    <dgm:pt modelId="{EE0F76B2-3432-49DA-8526-96EA43F3BBCB}" type="pres">
      <dgm:prSet presAssocID="{D1679535-8F10-499B-BF00-3942CC1A9BDD}" presName="sibTrans" presStyleCnt="0"/>
      <dgm:spPr/>
    </dgm:pt>
    <dgm:pt modelId="{A75ED115-1B5B-4810-8DCA-B12C0D8A3A4E}" type="pres">
      <dgm:prSet presAssocID="{29435718-5A09-4310-AF28-A6A30645F3C7}" presName="textNode" presStyleLbl="node1" presStyleIdx="4" presStyleCnt="5">
        <dgm:presLayoutVars>
          <dgm:bulletEnabled val="1"/>
        </dgm:presLayoutVars>
      </dgm:prSet>
      <dgm:spPr/>
      <dgm:t>
        <a:bodyPr/>
        <a:lstStyle/>
        <a:p>
          <a:endParaRPr lang="en-IN"/>
        </a:p>
      </dgm:t>
    </dgm:pt>
  </dgm:ptLst>
  <dgm:cxnLst>
    <dgm:cxn modelId="{EF93E137-F481-4CD8-98FA-29163CA745AA}" type="presOf" srcId="{22DEB64D-58AF-48F7-85A3-343CE895B468}" destId="{367D4C3C-DE95-4EC7-8601-D377012741AE}" srcOrd="0" destOrd="0" presId="urn:microsoft.com/office/officeart/2005/8/layout/hProcess9"/>
    <dgm:cxn modelId="{C82E12D7-3644-4F3D-9AED-4DFC88D361FB}" type="presOf" srcId="{5E4CEBD2-5CF4-42B6-BE4E-3A4B6713F87F}" destId="{A9D78A88-73C8-4DF6-BC6C-B06B60CB4E47}" srcOrd="0" destOrd="0" presId="urn:microsoft.com/office/officeart/2005/8/layout/hProcess9"/>
    <dgm:cxn modelId="{4D4D9E79-1E00-4408-ABAB-9CBC06547779}" srcId="{5E4CEBD2-5CF4-42B6-BE4E-3A4B6713F87F}" destId="{CD3BF3EE-ACBE-4B2B-90EC-282EF9EF400C}" srcOrd="2" destOrd="0" parTransId="{30816285-7ECF-4776-A7D9-5AD987B9AFAA}" sibTransId="{BEEABB8B-A9A9-4A5F-BC08-E702CF07EB11}"/>
    <dgm:cxn modelId="{B722FFB5-0C3B-4998-A8ED-18C14C34F7E3}" type="presOf" srcId="{5C205DDC-5BB3-443C-831E-5406DCA7140A}" destId="{91BC33DA-094D-4921-925A-268DADF1AADB}" srcOrd="0" destOrd="0" presId="urn:microsoft.com/office/officeart/2005/8/layout/hProcess9"/>
    <dgm:cxn modelId="{B380C1D5-8B7A-44E5-961D-471C483B617B}" srcId="{5E4CEBD2-5CF4-42B6-BE4E-3A4B6713F87F}" destId="{22DEB64D-58AF-48F7-85A3-343CE895B468}" srcOrd="1" destOrd="0" parTransId="{4785445F-E718-4AC6-829C-5525430F04A0}" sibTransId="{944F88E9-8B0E-4E43-BBDF-3AD5A3199B65}"/>
    <dgm:cxn modelId="{ACCE22D9-A8D2-4B9E-88EA-B50BA48D60B4}" srcId="{5E4CEBD2-5CF4-42B6-BE4E-3A4B6713F87F}" destId="{29435718-5A09-4310-AF28-A6A30645F3C7}" srcOrd="4" destOrd="0" parTransId="{D5D614F3-087C-47FF-BA49-123880A5A8D7}" sibTransId="{D87B5135-E8F5-45AD-8522-9D6529D7C34F}"/>
    <dgm:cxn modelId="{E2419978-C803-4388-AC27-D6439F2E8B79}" type="presOf" srcId="{29435718-5A09-4310-AF28-A6A30645F3C7}" destId="{A75ED115-1B5B-4810-8DCA-B12C0D8A3A4E}" srcOrd="0" destOrd="0" presId="urn:microsoft.com/office/officeart/2005/8/layout/hProcess9"/>
    <dgm:cxn modelId="{41C197A6-ED90-4959-8C57-6B9D1AE89991}" srcId="{5E4CEBD2-5CF4-42B6-BE4E-3A4B6713F87F}" destId="{1B56EEFA-953E-4A61-B658-351D69E57454}" srcOrd="3" destOrd="0" parTransId="{CC95B5F3-AD54-4F89-95C9-4F6E363A573F}" sibTransId="{D1679535-8F10-499B-BF00-3942CC1A9BDD}"/>
    <dgm:cxn modelId="{94BE0BB0-C455-4DCF-9270-6C1A169C4632}" type="presOf" srcId="{CD3BF3EE-ACBE-4B2B-90EC-282EF9EF400C}" destId="{FB34AA34-D211-4B6F-85B8-5736ED920809}" srcOrd="0" destOrd="0" presId="urn:microsoft.com/office/officeart/2005/8/layout/hProcess9"/>
    <dgm:cxn modelId="{6A453C7D-F962-405B-81E1-6C445450B983}" srcId="{5E4CEBD2-5CF4-42B6-BE4E-3A4B6713F87F}" destId="{5C205DDC-5BB3-443C-831E-5406DCA7140A}" srcOrd="0" destOrd="0" parTransId="{F6571050-471E-4306-B150-BC0C6A7E34D6}" sibTransId="{BAFDF2B0-FA6F-432F-919F-D93CF43F26C0}"/>
    <dgm:cxn modelId="{F0E5438F-C57E-4B41-A443-D93B7EFE325E}" type="presOf" srcId="{1B56EEFA-953E-4A61-B658-351D69E57454}" destId="{D259CB53-19B2-4E45-A85D-0EE9A71987A6}" srcOrd="0" destOrd="0" presId="urn:microsoft.com/office/officeart/2005/8/layout/hProcess9"/>
    <dgm:cxn modelId="{AE156992-23ED-4A2E-8C71-768231DFF925}" type="presParOf" srcId="{A9D78A88-73C8-4DF6-BC6C-B06B60CB4E47}" destId="{33756F94-8256-4283-B818-CEDDF3E6F27A}" srcOrd="0" destOrd="0" presId="urn:microsoft.com/office/officeart/2005/8/layout/hProcess9"/>
    <dgm:cxn modelId="{C038FDD9-669D-4CD5-8AB2-79C28FA3AF2F}" type="presParOf" srcId="{A9D78A88-73C8-4DF6-BC6C-B06B60CB4E47}" destId="{55F4E909-7CC7-4CDE-B87E-00A339646D80}" srcOrd="1" destOrd="0" presId="urn:microsoft.com/office/officeart/2005/8/layout/hProcess9"/>
    <dgm:cxn modelId="{0AC3C653-05C7-433B-8A13-69957BE34D38}" type="presParOf" srcId="{55F4E909-7CC7-4CDE-B87E-00A339646D80}" destId="{91BC33DA-094D-4921-925A-268DADF1AADB}" srcOrd="0" destOrd="0" presId="urn:microsoft.com/office/officeart/2005/8/layout/hProcess9"/>
    <dgm:cxn modelId="{921E67AF-37BF-49F4-A4DE-797104B19788}" type="presParOf" srcId="{55F4E909-7CC7-4CDE-B87E-00A339646D80}" destId="{D0F8FF4C-C8C3-4CD2-B171-3D4CB63EB156}" srcOrd="1" destOrd="0" presId="urn:microsoft.com/office/officeart/2005/8/layout/hProcess9"/>
    <dgm:cxn modelId="{EF0F7234-B1C1-4ABE-A17C-45A997103E55}" type="presParOf" srcId="{55F4E909-7CC7-4CDE-B87E-00A339646D80}" destId="{367D4C3C-DE95-4EC7-8601-D377012741AE}" srcOrd="2" destOrd="0" presId="urn:microsoft.com/office/officeart/2005/8/layout/hProcess9"/>
    <dgm:cxn modelId="{4223928F-EC0F-47F9-A8A0-3713D83A5334}" type="presParOf" srcId="{55F4E909-7CC7-4CDE-B87E-00A339646D80}" destId="{32C62C6B-21ED-4180-9AF6-92EDE5E054AF}" srcOrd="3" destOrd="0" presId="urn:microsoft.com/office/officeart/2005/8/layout/hProcess9"/>
    <dgm:cxn modelId="{BB008ADA-CFAB-470F-AA4B-23FE7142985C}" type="presParOf" srcId="{55F4E909-7CC7-4CDE-B87E-00A339646D80}" destId="{FB34AA34-D211-4B6F-85B8-5736ED920809}" srcOrd="4" destOrd="0" presId="urn:microsoft.com/office/officeart/2005/8/layout/hProcess9"/>
    <dgm:cxn modelId="{81F4D9B6-D16D-49B7-A043-E7CCB6382113}" type="presParOf" srcId="{55F4E909-7CC7-4CDE-B87E-00A339646D80}" destId="{D577D4A9-69E5-4B82-8246-8172BB5508C3}" srcOrd="5" destOrd="0" presId="urn:microsoft.com/office/officeart/2005/8/layout/hProcess9"/>
    <dgm:cxn modelId="{95B01D82-194D-4FFB-AB36-9B6F8A1A1B91}" type="presParOf" srcId="{55F4E909-7CC7-4CDE-B87E-00A339646D80}" destId="{D259CB53-19B2-4E45-A85D-0EE9A71987A6}" srcOrd="6" destOrd="0" presId="urn:microsoft.com/office/officeart/2005/8/layout/hProcess9"/>
    <dgm:cxn modelId="{680AA3D7-FA47-40CE-85F2-E00A5F278CA8}" type="presParOf" srcId="{55F4E909-7CC7-4CDE-B87E-00A339646D80}" destId="{EE0F76B2-3432-49DA-8526-96EA43F3BBCB}" srcOrd="7" destOrd="0" presId="urn:microsoft.com/office/officeart/2005/8/layout/hProcess9"/>
    <dgm:cxn modelId="{B49C2497-6674-4F87-8B5D-CFB91850610C}" type="presParOf" srcId="{55F4E909-7CC7-4CDE-B87E-00A339646D80}" destId="{A75ED115-1B5B-4810-8DCA-B12C0D8A3A4E}"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A8D477-6146-4DA8-8563-D526FAFC627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DD3685B9-9858-4CD7-B2AF-10D5827CA9F5}">
      <dgm:prSet phldrT="[Text]"/>
      <dgm:spPr/>
      <dgm:t>
        <a:bodyPr/>
        <a:lstStyle/>
        <a:p>
          <a:r>
            <a:rPr lang="en-IN" dirty="0"/>
            <a:t>Type of Dataset</a:t>
          </a:r>
        </a:p>
      </dgm:t>
    </dgm:pt>
    <dgm:pt modelId="{3655C114-386F-4D09-BBD6-5D6D3FDFE68F}" type="parTrans" cxnId="{2C64C964-DDFC-429D-A3F3-37EA6B2D731D}">
      <dgm:prSet/>
      <dgm:spPr/>
      <dgm:t>
        <a:bodyPr/>
        <a:lstStyle/>
        <a:p>
          <a:endParaRPr lang="en-IN"/>
        </a:p>
      </dgm:t>
    </dgm:pt>
    <dgm:pt modelId="{0E6E1E61-C123-4156-B294-5C18D759E7F1}" type="sibTrans" cxnId="{2C64C964-DDFC-429D-A3F3-37EA6B2D731D}">
      <dgm:prSet/>
      <dgm:spPr/>
      <dgm:t>
        <a:bodyPr/>
        <a:lstStyle/>
        <a:p>
          <a:endParaRPr lang="en-IN"/>
        </a:p>
      </dgm:t>
    </dgm:pt>
    <dgm:pt modelId="{B2FB6435-4149-4948-AAE9-0CDAF25A96FA}">
      <dgm:prSet phldrT="[Text]"/>
      <dgm:spPr/>
      <dgm:t>
        <a:bodyPr/>
        <a:lstStyle/>
        <a:p>
          <a:r>
            <a:rPr lang="en-IN" dirty="0"/>
            <a:t>Iris Dataset</a:t>
          </a:r>
        </a:p>
      </dgm:t>
    </dgm:pt>
    <dgm:pt modelId="{FA27611D-66B6-4C9E-8C21-3A042CFF13BE}" type="parTrans" cxnId="{E510CE7C-514D-4788-BDDA-8F0BED72E4CA}">
      <dgm:prSet/>
      <dgm:spPr/>
      <dgm:t>
        <a:bodyPr/>
        <a:lstStyle/>
        <a:p>
          <a:endParaRPr lang="en-IN"/>
        </a:p>
      </dgm:t>
    </dgm:pt>
    <dgm:pt modelId="{D81E30C2-CBCE-44E3-A9C4-61F77F1377AF}" type="sibTrans" cxnId="{E510CE7C-514D-4788-BDDA-8F0BED72E4CA}">
      <dgm:prSet/>
      <dgm:spPr/>
      <dgm:t>
        <a:bodyPr/>
        <a:lstStyle/>
        <a:p>
          <a:endParaRPr lang="en-IN"/>
        </a:p>
      </dgm:t>
    </dgm:pt>
    <dgm:pt modelId="{FB4EBF85-7F11-4EFF-9829-2A0AFBD2B15E}">
      <dgm:prSet phldrT="[Text]"/>
      <dgm:spPr/>
      <dgm:t>
        <a:bodyPr/>
        <a:lstStyle/>
        <a:p>
          <a:r>
            <a:rPr lang="en-IN" dirty="0"/>
            <a:t>Wine Quality Dataset</a:t>
          </a:r>
        </a:p>
      </dgm:t>
    </dgm:pt>
    <dgm:pt modelId="{1A090D3A-39E9-46DC-AC1B-33AEA1BA37D7}" type="parTrans" cxnId="{12DB3198-12F9-4961-803D-52EF450FA8ED}">
      <dgm:prSet/>
      <dgm:spPr/>
      <dgm:t>
        <a:bodyPr/>
        <a:lstStyle/>
        <a:p>
          <a:endParaRPr lang="en-IN"/>
        </a:p>
      </dgm:t>
    </dgm:pt>
    <dgm:pt modelId="{DF56D309-37E4-4C9B-915A-27AA42C8F13A}" type="sibTrans" cxnId="{12DB3198-12F9-4961-803D-52EF450FA8ED}">
      <dgm:prSet/>
      <dgm:spPr/>
      <dgm:t>
        <a:bodyPr/>
        <a:lstStyle/>
        <a:p>
          <a:endParaRPr lang="en-IN"/>
        </a:p>
      </dgm:t>
    </dgm:pt>
    <dgm:pt modelId="{5A1622E8-AB7E-4D72-808F-FCFEB21DE1EB}">
      <dgm:prSet phldrT="[Text]"/>
      <dgm:spPr/>
      <dgm:t>
        <a:bodyPr/>
        <a:lstStyle/>
        <a:p>
          <a:r>
            <a:rPr lang="en-IN" dirty="0"/>
            <a:t>Placement Dataset</a:t>
          </a:r>
        </a:p>
      </dgm:t>
    </dgm:pt>
    <dgm:pt modelId="{835ABE93-7AB2-4BF0-87AA-261892B0ABFF}" type="parTrans" cxnId="{D84F682A-A3F8-43E0-B18A-F249718DE7FB}">
      <dgm:prSet/>
      <dgm:spPr/>
      <dgm:t>
        <a:bodyPr/>
        <a:lstStyle/>
        <a:p>
          <a:endParaRPr lang="en-IN"/>
        </a:p>
      </dgm:t>
    </dgm:pt>
    <dgm:pt modelId="{4F546630-4450-477E-BE21-AD025D2738F2}" type="sibTrans" cxnId="{D84F682A-A3F8-43E0-B18A-F249718DE7FB}">
      <dgm:prSet/>
      <dgm:spPr/>
      <dgm:t>
        <a:bodyPr/>
        <a:lstStyle/>
        <a:p>
          <a:endParaRPr lang="en-IN"/>
        </a:p>
      </dgm:t>
    </dgm:pt>
    <dgm:pt modelId="{A8675BFE-44F4-4646-8539-43DEA1A72B12}">
      <dgm:prSet phldrT="[Text]"/>
      <dgm:spPr/>
      <dgm:t>
        <a:bodyPr/>
        <a:lstStyle/>
        <a:p>
          <a:r>
            <a:rPr lang="en-IN" dirty="0"/>
            <a:t>Student Performance Dataset</a:t>
          </a:r>
        </a:p>
      </dgm:t>
    </dgm:pt>
    <dgm:pt modelId="{A77FFFC4-327C-4BAD-90B3-12F5E5A0B7E6}" type="parTrans" cxnId="{28442CAC-62D3-48DD-BD3F-2AC0FDF53D98}">
      <dgm:prSet/>
      <dgm:spPr/>
      <dgm:t>
        <a:bodyPr/>
        <a:lstStyle/>
        <a:p>
          <a:endParaRPr lang="en-IN"/>
        </a:p>
      </dgm:t>
    </dgm:pt>
    <dgm:pt modelId="{F6335E10-8B60-4FD7-AB7E-24410DA49120}" type="sibTrans" cxnId="{28442CAC-62D3-48DD-BD3F-2AC0FDF53D98}">
      <dgm:prSet/>
      <dgm:spPr/>
      <dgm:t>
        <a:bodyPr/>
        <a:lstStyle/>
        <a:p>
          <a:endParaRPr lang="en-IN"/>
        </a:p>
      </dgm:t>
    </dgm:pt>
    <dgm:pt modelId="{1A7A3278-1529-4528-B9BE-20D50E1B2450}" type="pres">
      <dgm:prSet presAssocID="{50A8D477-6146-4DA8-8563-D526FAFC627F}" presName="hierChild1" presStyleCnt="0">
        <dgm:presLayoutVars>
          <dgm:orgChart val="1"/>
          <dgm:chPref val="1"/>
          <dgm:dir/>
          <dgm:animOne val="branch"/>
          <dgm:animLvl val="lvl"/>
          <dgm:resizeHandles/>
        </dgm:presLayoutVars>
      </dgm:prSet>
      <dgm:spPr/>
      <dgm:t>
        <a:bodyPr/>
        <a:lstStyle/>
        <a:p>
          <a:endParaRPr lang="en-IN"/>
        </a:p>
      </dgm:t>
    </dgm:pt>
    <dgm:pt modelId="{7D9C6D24-D053-4EB8-A091-2D244963F313}" type="pres">
      <dgm:prSet presAssocID="{DD3685B9-9858-4CD7-B2AF-10D5827CA9F5}" presName="hierRoot1" presStyleCnt="0">
        <dgm:presLayoutVars>
          <dgm:hierBranch val="init"/>
        </dgm:presLayoutVars>
      </dgm:prSet>
      <dgm:spPr/>
    </dgm:pt>
    <dgm:pt modelId="{0F4B8AB2-8046-4FD2-A277-CD7A9E84772D}" type="pres">
      <dgm:prSet presAssocID="{DD3685B9-9858-4CD7-B2AF-10D5827CA9F5}" presName="rootComposite1" presStyleCnt="0"/>
      <dgm:spPr/>
    </dgm:pt>
    <dgm:pt modelId="{EBA84DAA-BBCD-4862-92AA-980E9A82DDAA}" type="pres">
      <dgm:prSet presAssocID="{DD3685B9-9858-4CD7-B2AF-10D5827CA9F5}" presName="rootText1" presStyleLbl="node0" presStyleIdx="0" presStyleCnt="1">
        <dgm:presLayoutVars>
          <dgm:chPref val="3"/>
        </dgm:presLayoutVars>
      </dgm:prSet>
      <dgm:spPr/>
      <dgm:t>
        <a:bodyPr/>
        <a:lstStyle/>
        <a:p>
          <a:endParaRPr lang="en-IN"/>
        </a:p>
      </dgm:t>
    </dgm:pt>
    <dgm:pt modelId="{616381A2-89BF-4E96-A2EB-C040C0260FF4}" type="pres">
      <dgm:prSet presAssocID="{DD3685B9-9858-4CD7-B2AF-10D5827CA9F5}" presName="rootConnector1" presStyleLbl="node1" presStyleIdx="0" presStyleCnt="0"/>
      <dgm:spPr/>
      <dgm:t>
        <a:bodyPr/>
        <a:lstStyle/>
        <a:p>
          <a:endParaRPr lang="en-IN"/>
        </a:p>
      </dgm:t>
    </dgm:pt>
    <dgm:pt modelId="{19245AD3-7211-4DBE-9241-5C23ADC8679E}" type="pres">
      <dgm:prSet presAssocID="{DD3685B9-9858-4CD7-B2AF-10D5827CA9F5}" presName="hierChild2" presStyleCnt="0"/>
      <dgm:spPr/>
    </dgm:pt>
    <dgm:pt modelId="{F07306CC-35D4-4E33-8A1A-15EB6D680554}" type="pres">
      <dgm:prSet presAssocID="{FA27611D-66B6-4C9E-8C21-3A042CFF13BE}" presName="Name37" presStyleLbl="parChTrans1D2" presStyleIdx="0" presStyleCnt="4"/>
      <dgm:spPr/>
      <dgm:t>
        <a:bodyPr/>
        <a:lstStyle/>
        <a:p>
          <a:endParaRPr lang="en-IN"/>
        </a:p>
      </dgm:t>
    </dgm:pt>
    <dgm:pt modelId="{D92E14EB-E3AC-43EB-92BC-9F932766347F}" type="pres">
      <dgm:prSet presAssocID="{B2FB6435-4149-4948-AAE9-0CDAF25A96FA}" presName="hierRoot2" presStyleCnt="0">
        <dgm:presLayoutVars>
          <dgm:hierBranch val="init"/>
        </dgm:presLayoutVars>
      </dgm:prSet>
      <dgm:spPr/>
    </dgm:pt>
    <dgm:pt modelId="{B0ADF6CC-B4F5-444A-B95D-39B5AB43A63D}" type="pres">
      <dgm:prSet presAssocID="{B2FB6435-4149-4948-AAE9-0CDAF25A96FA}" presName="rootComposite" presStyleCnt="0"/>
      <dgm:spPr/>
    </dgm:pt>
    <dgm:pt modelId="{A944EC27-0BD5-48D7-8784-EE1DF226FD9F}" type="pres">
      <dgm:prSet presAssocID="{B2FB6435-4149-4948-AAE9-0CDAF25A96FA}" presName="rootText" presStyleLbl="node2" presStyleIdx="0" presStyleCnt="4">
        <dgm:presLayoutVars>
          <dgm:chPref val="3"/>
        </dgm:presLayoutVars>
      </dgm:prSet>
      <dgm:spPr/>
      <dgm:t>
        <a:bodyPr/>
        <a:lstStyle/>
        <a:p>
          <a:endParaRPr lang="en-IN"/>
        </a:p>
      </dgm:t>
    </dgm:pt>
    <dgm:pt modelId="{1DBAB1FC-69D0-4F89-82B3-D2E62C0B6C70}" type="pres">
      <dgm:prSet presAssocID="{B2FB6435-4149-4948-AAE9-0CDAF25A96FA}" presName="rootConnector" presStyleLbl="node2" presStyleIdx="0" presStyleCnt="4"/>
      <dgm:spPr/>
      <dgm:t>
        <a:bodyPr/>
        <a:lstStyle/>
        <a:p>
          <a:endParaRPr lang="en-IN"/>
        </a:p>
      </dgm:t>
    </dgm:pt>
    <dgm:pt modelId="{B8BF1512-0C9A-40D5-9714-5EA0DF1AC85E}" type="pres">
      <dgm:prSet presAssocID="{B2FB6435-4149-4948-AAE9-0CDAF25A96FA}" presName="hierChild4" presStyleCnt="0"/>
      <dgm:spPr/>
    </dgm:pt>
    <dgm:pt modelId="{F3BA4BDF-DEB6-4717-AD2C-4133A83BE2EE}" type="pres">
      <dgm:prSet presAssocID="{B2FB6435-4149-4948-AAE9-0CDAF25A96FA}" presName="hierChild5" presStyleCnt="0"/>
      <dgm:spPr/>
    </dgm:pt>
    <dgm:pt modelId="{B0171C52-8D95-4732-B3E8-35C099845540}" type="pres">
      <dgm:prSet presAssocID="{1A090D3A-39E9-46DC-AC1B-33AEA1BA37D7}" presName="Name37" presStyleLbl="parChTrans1D2" presStyleIdx="1" presStyleCnt="4"/>
      <dgm:spPr/>
      <dgm:t>
        <a:bodyPr/>
        <a:lstStyle/>
        <a:p>
          <a:endParaRPr lang="en-IN"/>
        </a:p>
      </dgm:t>
    </dgm:pt>
    <dgm:pt modelId="{57CDF755-0C83-4E58-8DA4-C85B3DC5FC61}" type="pres">
      <dgm:prSet presAssocID="{FB4EBF85-7F11-4EFF-9829-2A0AFBD2B15E}" presName="hierRoot2" presStyleCnt="0">
        <dgm:presLayoutVars>
          <dgm:hierBranch val="init"/>
        </dgm:presLayoutVars>
      </dgm:prSet>
      <dgm:spPr/>
    </dgm:pt>
    <dgm:pt modelId="{04D8BC70-4FC6-49BA-9C76-D325035FB118}" type="pres">
      <dgm:prSet presAssocID="{FB4EBF85-7F11-4EFF-9829-2A0AFBD2B15E}" presName="rootComposite" presStyleCnt="0"/>
      <dgm:spPr/>
    </dgm:pt>
    <dgm:pt modelId="{808B70EB-6473-4FA2-BA5B-36079B846937}" type="pres">
      <dgm:prSet presAssocID="{FB4EBF85-7F11-4EFF-9829-2A0AFBD2B15E}" presName="rootText" presStyleLbl="node2" presStyleIdx="1" presStyleCnt="4">
        <dgm:presLayoutVars>
          <dgm:chPref val="3"/>
        </dgm:presLayoutVars>
      </dgm:prSet>
      <dgm:spPr/>
      <dgm:t>
        <a:bodyPr/>
        <a:lstStyle/>
        <a:p>
          <a:endParaRPr lang="en-IN"/>
        </a:p>
      </dgm:t>
    </dgm:pt>
    <dgm:pt modelId="{AC12FE08-51EC-4F8A-B960-000F8B7AD0B3}" type="pres">
      <dgm:prSet presAssocID="{FB4EBF85-7F11-4EFF-9829-2A0AFBD2B15E}" presName="rootConnector" presStyleLbl="node2" presStyleIdx="1" presStyleCnt="4"/>
      <dgm:spPr/>
      <dgm:t>
        <a:bodyPr/>
        <a:lstStyle/>
        <a:p>
          <a:endParaRPr lang="en-IN"/>
        </a:p>
      </dgm:t>
    </dgm:pt>
    <dgm:pt modelId="{28A88E6C-B8F9-469D-8CBB-FCD14F04FD19}" type="pres">
      <dgm:prSet presAssocID="{FB4EBF85-7F11-4EFF-9829-2A0AFBD2B15E}" presName="hierChild4" presStyleCnt="0"/>
      <dgm:spPr/>
    </dgm:pt>
    <dgm:pt modelId="{56E60F60-7E65-48DB-B16B-CB3BF44751EF}" type="pres">
      <dgm:prSet presAssocID="{FB4EBF85-7F11-4EFF-9829-2A0AFBD2B15E}" presName="hierChild5" presStyleCnt="0"/>
      <dgm:spPr/>
    </dgm:pt>
    <dgm:pt modelId="{34AF5AAD-FE60-4D43-AB6B-44CD74F415E1}" type="pres">
      <dgm:prSet presAssocID="{835ABE93-7AB2-4BF0-87AA-261892B0ABFF}" presName="Name37" presStyleLbl="parChTrans1D2" presStyleIdx="2" presStyleCnt="4"/>
      <dgm:spPr/>
      <dgm:t>
        <a:bodyPr/>
        <a:lstStyle/>
        <a:p>
          <a:endParaRPr lang="en-IN"/>
        </a:p>
      </dgm:t>
    </dgm:pt>
    <dgm:pt modelId="{D043B7A7-50CA-4050-883C-B694F6E57E1C}" type="pres">
      <dgm:prSet presAssocID="{5A1622E8-AB7E-4D72-808F-FCFEB21DE1EB}" presName="hierRoot2" presStyleCnt="0">
        <dgm:presLayoutVars>
          <dgm:hierBranch val="init"/>
        </dgm:presLayoutVars>
      </dgm:prSet>
      <dgm:spPr/>
    </dgm:pt>
    <dgm:pt modelId="{3F1E39CA-21F7-482A-9B59-8E6F3D4D6427}" type="pres">
      <dgm:prSet presAssocID="{5A1622E8-AB7E-4D72-808F-FCFEB21DE1EB}" presName="rootComposite" presStyleCnt="0"/>
      <dgm:spPr/>
    </dgm:pt>
    <dgm:pt modelId="{173E6BBB-6451-478C-B86A-A71A94FF38B6}" type="pres">
      <dgm:prSet presAssocID="{5A1622E8-AB7E-4D72-808F-FCFEB21DE1EB}" presName="rootText" presStyleLbl="node2" presStyleIdx="2" presStyleCnt="4">
        <dgm:presLayoutVars>
          <dgm:chPref val="3"/>
        </dgm:presLayoutVars>
      </dgm:prSet>
      <dgm:spPr/>
      <dgm:t>
        <a:bodyPr/>
        <a:lstStyle/>
        <a:p>
          <a:endParaRPr lang="en-IN"/>
        </a:p>
      </dgm:t>
    </dgm:pt>
    <dgm:pt modelId="{4E677A33-6141-4CDB-B351-9D275FE8496C}" type="pres">
      <dgm:prSet presAssocID="{5A1622E8-AB7E-4D72-808F-FCFEB21DE1EB}" presName="rootConnector" presStyleLbl="node2" presStyleIdx="2" presStyleCnt="4"/>
      <dgm:spPr/>
      <dgm:t>
        <a:bodyPr/>
        <a:lstStyle/>
        <a:p>
          <a:endParaRPr lang="en-IN"/>
        </a:p>
      </dgm:t>
    </dgm:pt>
    <dgm:pt modelId="{264F5DA6-DE49-40A9-A46D-7438524122A0}" type="pres">
      <dgm:prSet presAssocID="{5A1622E8-AB7E-4D72-808F-FCFEB21DE1EB}" presName="hierChild4" presStyleCnt="0"/>
      <dgm:spPr/>
    </dgm:pt>
    <dgm:pt modelId="{97E6AE9B-2FD2-4993-B169-57BF413703CF}" type="pres">
      <dgm:prSet presAssocID="{5A1622E8-AB7E-4D72-808F-FCFEB21DE1EB}" presName="hierChild5" presStyleCnt="0"/>
      <dgm:spPr/>
    </dgm:pt>
    <dgm:pt modelId="{DD5BA474-C76A-4FAF-BEBC-B0E1ECF5F7A4}" type="pres">
      <dgm:prSet presAssocID="{A77FFFC4-327C-4BAD-90B3-12F5E5A0B7E6}" presName="Name37" presStyleLbl="parChTrans1D2" presStyleIdx="3" presStyleCnt="4"/>
      <dgm:spPr/>
      <dgm:t>
        <a:bodyPr/>
        <a:lstStyle/>
        <a:p>
          <a:endParaRPr lang="en-IN"/>
        </a:p>
      </dgm:t>
    </dgm:pt>
    <dgm:pt modelId="{33770EB1-4289-4632-AF02-73D034216C65}" type="pres">
      <dgm:prSet presAssocID="{A8675BFE-44F4-4646-8539-43DEA1A72B12}" presName="hierRoot2" presStyleCnt="0">
        <dgm:presLayoutVars>
          <dgm:hierBranch val="init"/>
        </dgm:presLayoutVars>
      </dgm:prSet>
      <dgm:spPr/>
    </dgm:pt>
    <dgm:pt modelId="{62041B2F-59D7-452F-AC40-06227F925799}" type="pres">
      <dgm:prSet presAssocID="{A8675BFE-44F4-4646-8539-43DEA1A72B12}" presName="rootComposite" presStyleCnt="0"/>
      <dgm:spPr/>
    </dgm:pt>
    <dgm:pt modelId="{BDFB1D98-9DC5-4060-A3ED-B31DFF29AF25}" type="pres">
      <dgm:prSet presAssocID="{A8675BFE-44F4-4646-8539-43DEA1A72B12}" presName="rootText" presStyleLbl="node2" presStyleIdx="3" presStyleCnt="4">
        <dgm:presLayoutVars>
          <dgm:chPref val="3"/>
        </dgm:presLayoutVars>
      </dgm:prSet>
      <dgm:spPr/>
      <dgm:t>
        <a:bodyPr/>
        <a:lstStyle/>
        <a:p>
          <a:endParaRPr lang="en-IN"/>
        </a:p>
      </dgm:t>
    </dgm:pt>
    <dgm:pt modelId="{A96E3C67-586A-4769-95AF-211E5FE2EF45}" type="pres">
      <dgm:prSet presAssocID="{A8675BFE-44F4-4646-8539-43DEA1A72B12}" presName="rootConnector" presStyleLbl="node2" presStyleIdx="3" presStyleCnt="4"/>
      <dgm:spPr/>
      <dgm:t>
        <a:bodyPr/>
        <a:lstStyle/>
        <a:p>
          <a:endParaRPr lang="en-IN"/>
        </a:p>
      </dgm:t>
    </dgm:pt>
    <dgm:pt modelId="{B6024541-BEE1-4D75-9AB7-3517FA2C8B14}" type="pres">
      <dgm:prSet presAssocID="{A8675BFE-44F4-4646-8539-43DEA1A72B12}" presName="hierChild4" presStyleCnt="0"/>
      <dgm:spPr/>
    </dgm:pt>
    <dgm:pt modelId="{6C0E8702-7D7B-4DC2-BE1F-805EF85416A5}" type="pres">
      <dgm:prSet presAssocID="{A8675BFE-44F4-4646-8539-43DEA1A72B12}" presName="hierChild5" presStyleCnt="0"/>
      <dgm:spPr/>
    </dgm:pt>
    <dgm:pt modelId="{756D7F4C-FC74-4C73-9BEA-C8D733C6A9BA}" type="pres">
      <dgm:prSet presAssocID="{DD3685B9-9858-4CD7-B2AF-10D5827CA9F5}" presName="hierChild3" presStyleCnt="0"/>
      <dgm:spPr/>
    </dgm:pt>
  </dgm:ptLst>
  <dgm:cxnLst>
    <dgm:cxn modelId="{33EB73C5-E786-4BE3-B644-30120811EC1D}" type="presOf" srcId="{5A1622E8-AB7E-4D72-808F-FCFEB21DE1EB}" destId="{173E6BBB-6451-478C-B86A-A71A94FF38B6}" srcOrd="0" destOrd="0" presId="urn:microsoft.com/office/officeart/2005/8/layout/orgChart1"/>
    <dgm:cxn modelId="{C104857B-ED7D-4D48-813F-333EF13F1822}" type="presOf" srcId="{DD3685B9-9858-4CD7-B2AF-10D5827CA9F5}" destId="{616381A2-89BF-4E96-A2EB-C040C0260FF4}" srcOrd="1" destOrd="0" presId="urn:microsoft.com/office/officeart/2005/8/layout/orgChart1"/>
    <dgm:cxn modelId="{67A7046F-9E59-4D65-8C72-85E4AADF4267}" type="presOf" srcId="{50A8D477-6146-4DA8-8563-D526FAFC627F}" destId="{1A7A3278-1529-4528-B9BE-20D50E1B2450}" srcOrd="0" destOrd="0" presId="urn:microsoft.com/office/officeart/2005/8/layout/orgChart1"/>
    <dgm:cxn modelId="{3AF73B75-E4B3-4FC2-86A4-0C60F8A10340}" type="presOf" srcId="{B2FB6435-4149-4948-AAE9-0CDAF25A96FA}" destId="{1DBAB1FC-69D0-4F89-82B3-D2E62C0B6C70}" srcOrd="1" destOrd="0" presId="urn:microsoft.com/office/officeart/2005/8/layout/orgChart1"/>
    <dgm:cxn modelId="{E510CE7C-514D-4788-BDDA-8F0BED72E4CA}" srcId="{DD3685B9-9858-4CD7-B2AF-10D5827CA9F5}" destId="{B2FB6435-4149-4948-AAE9-0CDAF25A96FA}" srcOrd="0" destOrd="0" parTransId="{FA27611D-66B6-4C9E-8C21-3A042CFF13BE}" sibTransId="{D81E30C2-CBCE-44E3-A9C4-61F77F1377AF}"/>
    <dgm:cxn modelId="{107815AD-22A7-482D-84AA-357372A30C0A}" type="presOf" srcId="{B2FB6435-4149-4948-AAE9-0CDAF25A96FA}" destId="{A944EC27-0BD5-48D7-8784-EE1DF226FD9F}" srcOrd="0" destOrd="0" presId="urn:microsoft.com/office/officeart/2005/8/layout/orgChart1"/>
    <dgm:cxn modelId="{2C64C964-DDFC-429D-A3F3-37EA6B2D731D}" srcId="{50A8D477-6146-4DA8-8563-D526FAFC627F}" destId="{DD3685B9-9858-4CD7-B2AF-10D5827CA9F5}" srcOrd="0" destOrd="0" parTransId="{3655C114-386F-4D09-BBD6-5D6D3FDFE68F}" sibTransId="{0E6E1E61-C123-4156-B294-5C18D759E7F1}"/>
    <dgm:cxn modelId="{D84F682A-A3F8-43E0-B18A-F249718DE7FB}" srcId="{DD3685B9-9858-4CD7-B2AF-10D5827CA9F5}" destId="{5A1622E8-AB7E-4D72-808F-FCFEB21DE1EB}" srcOrd="2" destOrd="0" parTransId="{835ABE93-7AB2-4BF0-87AA-261892B0ABFF}" sibTransId="{4F546630-4450-477E-BE21-AD025D2738F2}"/>
    <dgm:cxn modelId="{291422F5-69C5-4C26-BD03-5AE67D5203E4}" type="presOf" srcId="{DD3685B9-9858-4CD7-B2AF-10D5827CA9F5}" destId="{EBA84DAA-BBCD-4862-92AA-980E9A82DDAA}" srcOrd="0" destOrd="0" presId="urn:microsoft.com/office/officeart/2005/8/layout/orgChart1"/>
    <dgm:cxn modelId="{CF3FE1A8-3B26-47E7-B1DB-8DCD5C77363A}" type="presOf" srcId="{835ABE93-7AB2-4BF0-87AA-261892B0ABFF}" destId="{34AF5AAD-FE60-4D43-AB6B-44CD74F415E1}" srcOrd="0" destOrd="0" presId="urn:microsoft.com/office/officeart/2005/8/layout/orgChart1"/>
    <dgm:cxn modelId="{38AAEDD4-B132-4ED1-8972-B47CB1BF9EA4}" type="presOf" srcId="{FB4EBF85-7F11-4EFF-9829-2A0AFBD2B15E}" destId="{AC12FE08-51EC-4F8A-B960-000F8B7AD0B3}" srcOrd="1" destOrd="0" presId="urn:microsoft.com/office/officeart/2005/8/layout/orgChart1"/>
    <dgm:cxn modelId="{6D1201D8-1BB4-4649-9FF6-EB88428453CD}" type="presOf" srcId="{FA27611D-66B6-4C9E-8C21-3A042CFF13BE}" destId="{F07306CC-35D4-4E33-8A1A-15EB6D680554}" srcOrd="0" destOrd="0" presId="urn:microsoft.com/office/officeart/2005/8/layout/orgChart1"/>
    <dgm:cxn modelId="{28442CAC-62D3-48DD-BD3F-2AC0FDF53D98}" srcId="{DD3685B9-9858-4CD7-B2AF-10D5827CA9F5}" destId="{A8675BFE-44F4-4646-8539-43DEA1A72B12}" srcOrd="3" destOrd="0" parTransId="{A77FFFC4-327C-4BAD-90B3-12F5E5A0B7E6}" sibTransId="{F6335E10-8B60-4FD7-AB7E-24410DA49120}"/>
    <dgm:cxn modelId="{0CFEAE7C-9AC9-45BD-B7D2-AF7F40AEC388}" type="presOf" srcId="{A8675BFE-44F4-4646-8539-43DEA1A72B12}" destId="{A96E3C67-586A-4769-95AF-211E5FE2EF45}" srcOrd="1" destOrd="0" presId="urn:microsoft.com/office/officeart/2005/8/layout/orgChart1"/>
    <dgm:cxn modelId="{A1EF377F-0857-460D-A5BA-E419B78F90AE}" type="presOf" srcId="{5A1622E8-AB7E-4D72-808F-FCFEB21DE1EB}" destId="{4E677A33-6141-4CDB-B351-9D275FE8496C}" srcOrd="1" destOrd="0" presId="urn:microsoft.com/office/officeart/2005/8/layout/orgChart1"/>
    <dgm:cxn modelId="{999E8B88-1419-4B53-9360-7DE5508A88D2}" type="presOf" srcId="{A8675BFE-44F4-4646-8539-43DEA1A72B12}" destId="{BDFB1D98-9DC5-4060-A3ED-B31DFF29AF25}" srcOrd="0" destOrd="0" presId="urn:microsoft.com/office/officeart/2005/8/layout/orgChart1"/>
    <dgm:cxn modelId="{784941E9-9D09-4EA1-B9B6-6576084A9763}" type="presOf" srcId="{FB4EBF85-7F11-4EFF-9829-2A0AFBD2B15E}" destId="{808B70EB-6473-4FA2-BA5B-36079B846937}" srcOrd="0" destOrd="0" presId="urn:microsoft.com/office/officeart/2005/8/layout/orgChart1"/>
    <dgm:cxn modelId="{368426DA-2A7E-4684-93A6-9CFD8E0D44CA}" type="presOf" srcId="{A77FFFC4-327C-4BAD-90B3-12F5E5A0B7E6}" destId="{DD5BA474-C76A-4FAF-BEBC-B0E1ECF5F7A4}" srcOrd="0" destOrd="0" presId="urn:microsoft.com/office/officeart/2005/8/layout/orgChart1"/>
    <dgm:cxn modelId="{12DB3198-12F9-4961-803D-52EF450FA8ED}" srcId="{DD3685B9-9858-4CD7-B2AF-10D5827CA9F5}" destId="{FB4EBF85-7F11-4EFF-9829-2A0AFBD2B15E}" srcOrd="1" destOrd="0" parTransId="{1A090D3A-39E9-46DC-AC1B-33AEA1BA37D7}" sibTransId="{DF56D309-37E4-4C9B-915A-27AA42C8F13A}"/>
    <dgm:cxn modelId="{F1496ABD-F99B-44FD-B9CC-5D47F874819E}" type="presOf" srcId="{1A090D3A-39E9-46DC-AC1B-33AEA1BA37D7}" destId="{B0171C52-8D95-4732-B3E8-35C099845540}" srcOrd="0" destOrd="0" presId="urn:microsoft.com/office/officeart/2005/8/layout/orgChart1"/>
    <dgm:cxn modelId="{60FFD2F4-EF51-4D8B-A3DD-E444BA23F4D5}" type="presParOf" srcId="{1A7A3278-1529-4528-B9BE-20D50E1B2450}" destId="{7D9C6D24-D053-4EB8-A091-2D244963F313}" srcOrd="0" destOrd="0" presId="urn:microsoft.com/office/officeart/2005/8/layout/orgChart1"/>
    <dgm:cxn modelId="{990C9E62-83AB-4205-A21F-945275979A08}" type="presParOf" srcId="{7D9C6D24-D053-4EB8-A091-2D244963F313}" destId="{0F4B8AB2-8046-4FD2-A277-CD7A9E84772D}" srcOrd="0" destOrd="0" presId="urn:microsoft.com/office/officeart/2005/8/layout/orgChart1"/>
    <dgm:cxn modelId="{E7BCD053-DBA5-4371-AE5D-7A653C3F8F3B}" type="presParOf" srcId="{0F4B8AB2-8046-4FD2-A277-CD7A9E84772D}" destId="{EBA84DAA-BBCD-4862-92AA-980E9A82DDAA}" srcOrd="0" destOrd="0" presId="urn:microsoft.com/office/officeart/2005/8/layout/orgChart1"/>
    <dgm:cxn modelId="{3A4A1952-14E0-439C-8DE2-D5ED949ED945}" type="presParOf" srcId="{0F4B8AB2-8046-4FD2-A277-CD7A9E84772D}" destId="{616381A2-89BF-4E96-A2EB-C040C0260FF4}" srcOrd="1" destOrd="0" presId="urn:microsoft.com/office/officeart/2005/8/layout/orgChart1"/>
    <dgm:cxn modelId="{964FE806-3E66-4269-AD01-0097CB2CF987}" type="presParOf" srcId="{7D9C6D24-D053-4EB8-A091-2D244963F313}" destId="{19245AD3-7211-4DBE-9241-5C23ADC8679E}" srcOrd="1" destOrd="0" presId="urn:microsoft.com/office/officeart/2005/8/layout/orgChart1"/>
    <dgm:cxn modelId="{E8A0DB70-A045-42A0-A82D-0EE2DAA3FB4F}" type="presParOf" srcId="{19245AD3-7211-4DBE-9241-5C23ADC8679E}" destId="{F07306CC-35D4-4E33-8A1A-15EB6D680554}" srcOrd="0" destOrd="0" presId="urn:microsoft.com/office/officeart/2005/8/layout/orgChart1"/>
    <dgm:cxn modelId="{D0FECFF1-0B50-4BA2-A500-54666DA6573A}" type="presParOf" srcId="{19245AD3-7211-4DBE-9241-5C23ADC8679E}" destId="{D92E14EB-E3AC-43EB-92BC-9F932766347F}" srcOrd="1" destOrd="0" presId="urn:microsoft.com/office/officeart/2005/8/layout/orgChart1"/>
    <dgm:cxn modelId="{70C221D1-1FC0-422B-BB84-C4FEFCC4CBEC}" type="presParOf" srcId="{D92E14EB-E3AC-43EB-92BC-9F932766347F}" destId="{B0ADF6CC-B4F5-444A-B95D-39B5AB43A63D}" srcOrd="0" destOrd="0" presId="urn:microsoft.com/office/officeart/2005/8/layout/orgChart1"/>
    <dgm:cxn modelId="{5260397F-542E-48F9-9E4E-5EE314E65135}" type="presParOf" srcId="{B0ADF6CC-B4F5-444A-B95D-39B5AB43A63D}" destId="{A944EC27-0BD5-48D7-8784-EE1DF226FD9F}" srcOrd="0" destOrd="0" presId="urn:microsoft.com/office/officeart/2005/8/layout/orgChart1"/>
    <dgm:cxn modelId="{3AF0DEF4-210D-4C91-8A75-BCF4CDC6BCA1}" type="presParOf" srcId="{B0ADF6CC-B4F5-444A-B95D-39B5AB43A63D}" destId="{1DBAB1FC-69D0-4F89-82B3-D2E62C0B6C70}" srcOrd="1" destOrd="0" presId="urn:microsoft.com/office/officeart/2005/8/layout/orgChart1"/>
    <dgm:cxn modelId="{B17C6AC1-A7D3-429C-8556-2185F931866E}" type="presParOf" srcId="{D92E14EB-E3AC-43EB-92BC-9F932766347F}" destId="{B8BF1512-0C9A-40D5-9714-5EA0DF1AC85E}" srcOrd="1" destOrd="0" presId="urn:microsoft.com/office/officeart/2005/8/layout/orgChart1"/>
    <dgm:cxn modelId="{A4F04F64-F502-4B4F-A830-FE939C6002F3}" type="presParOf" srcId="{D92E14EB-E3AC-43EB-92BC-9F932766347F}" destId="{F3BA4BDF-DEB6-4717-AD2C-4133A83BE2EE}" srcOrd="2" destOrd="0" presId="urn:microsoft.com/office/officeart/2005/8/layout/orgChart1"/>
    <dgm:cxn modelId="{4A982818-A61F-4F48-8FBB-1FBF48424702}" type="presParOf" srcId="{19245AD3-7211-4DBE-9241-5C23ADC8679E}" destId="{B0171C52-8D95-4732-B3E8-35C099845540}" srcOrd="2" destOrd="0" presId="urn:microsoft.com/office/officeart/2005/8/layout/orgChart1"/>
    <dgm:cxn modelId="{C43E61EA-F756-40B3-83A4-D4D89B582AFC}" type="presParOf" srcId="{19245AD3-7211-4DBE-9241-5C23ADC8679E}" destId="{57CDF755-0C83-4E58-8DA4-C85B3DC5FC61}" srcOrd="3" destOrd="0" presId="urn:microsoft.com/office/officeart/2005/8/layout/orgChart1"/>
    <dgm:cxn modelId="{95AA501D-9EFD-46D0-9DFC-B7EA1C11EB63}" type="presParOf" srcId="{57CDF755-0C83-4E58-8DA4-C85B3DC5FC61}" destId="{04D8BC70-4FC6-49BA-9C76-D325035FB118}" srcOrd="0" destOrd="0" presId="urn:microsoft.com/office/officeart/2005/8/layout/orgChart1"/>
    <dgm:cxn modelId="{4CA5F4C7-0E1B-456F-8DC6-FAE4F249BEA3}" type="presParOf" srcId="{04D8BC70-4FC6-49BA-9C76-D325035FB118}" destId="{808B70EB-6473-4FA2-BA5B-36079B846937}" srcOrd="0" destOrd="0" presId="urn:microsoft.com/office/officeart/2005/8/layout/orgChart1"/>
    <dgm:cxn modelId="{41EF7660-CFF5-4613-B505-14F4C7D2913E}" type="presParOf" srcId="{04D8BC70-4FC6-49BA-9C76-D325035FB118}" destId="{AC12FE08-51EC-4F8A-B960-000F8B7AD0B3}" srcOrd="1" destOrd="0" presId="urn:microsoft.com/office/officeart/2005/8/layout/orgChart1"/>
    <dgm:cxn modelId="{44D594B6-36C1-4CC8-8251-1C54114817F4}" type="presParOf" srcId="{57CDF755-0C83-4E58-8DA4-C85B3DC5FC61}" destId="{28A88E6C-B8F9-469D-8CBB-FCD14F04FD19}" srcOrd="1" destOrd="0" presId="urn:microsoft.com/office/officeart/2005/8/layout/orgChart1"/>
    <dgm:cxn modelId="{6D323800-CF7B-4E15-B2B8-2371EB424749}" type="presParOf" srcId="{57CDF755-0C83-4E58-8DA4-C85B3DC5FC61}" destId="{56E60F60-7E65-48DB-B16B-CB3BF44751EF}" srcOrd="2" destOrd="0" presId="urn:microsoft.com/office/officeart/2005/8/layout/orgChart1"/>
    <dgm:cxn modelId="{73F96FA8-89B9-446A-8D4E-694AA69A9456}" type="presParOf" srcId="{19245AD3-7211-4DBE-9241-5C23ADC8679E}" destId="{34AF5AAD-FE60-4D43-AB6B-44CD74F415E1}" srcOrd="4" destOrd="0" presId="urn:microsoft.com/office/officeart/2005/8/layout/orgChart1"/>
    <dgm:cxn modelId="{6B724C6F-7974-44DC-A4C4-D3518ADF17C4}" type="presParOf" srcId="{19245AD3-7211-4DBE-9241-5C23ADC8679E}" destId="{D043B7A7-50CA-4050-883C-B694F6E57E1C}" srcOrd="5" destOrd="0" presId="urn:microsoft.com/office/officeart/2005/8/layout/orgChart1"/>
    <dgm:cxn modelId="{FD1157BC-5CF6-473D-A9BA-3342823A6E8D}" type="presParOf" srcId="{D043B7A7-50CA-4050-883C-B694F6E57E1C}" destId="{3F1E39CA-21F7-482A-9B59-8E6F3D4D6427}" srcOrd="0" destOrd="0" presId="urn:microsoft.com/office/officeart/2005/8/layout/orgChart1"/>
    <dgm:cxn modelId="{DC875762-8FFE-440B-8479-F7CB05156030}" type="presParOf" srcId="{3F1E39CA-21F7-482A-9B59-8E6F3D4D6427}" destId="{173E6BBB-6451-478C-B86A-A71A94FF38B6}" srcOrd="0" destOrd="0" presId="urn:microsoft.com/office/officeart/2005/8/layout/orgChart1"/>
    <dgm:cxn modelId="{4D0F3805-A3CE-4963-A525-1BC5748BDE7D}" type="presParOf" srcId="{3F1E39CA-21F7-482A-9B59-8E6F3D4D6427}" destId="{4E677A33-6141-4CDB-B351-9D275FE8496C}" srcOrd="1" destOrd="0" presId="urn:microsoft.com/office/officeart/2005/8/layout/orgChart1"/>
    <dgm:cxn modelId="{A96B9E26-2807-49F0-889A-37AE21A69623}" type="presParOf" srcId="{D043B7A7-50CA-4050-883C-B694F6E57E1C}" destId="{264F5DA6-DE49-40A9-A46D-7438524122A0}" srcOrd="1" destOrd="0" presId="urn:microsoft.com/office/officeart/2005/8/layout/orgChart1"/>
    <dgm:cxn modelId="{4714D1D7-AA89-4F64-84A5-E0C90CFB6DB8}" type="presParOf" srcId="{D043B7A7-50CA-4050-883C-B694F6E57E1C}" destId="{97E6AE9B-2FD2-4993-B169-57BF413703CF}" srcOrd="2" destOrd="0" presId="urn:microsoft.com/office/officeart/2005/8/layout/orgChart1"/>
    <dgm:cxn modelId="{E4A07816-903D-408C-9E22-672AD616977E}" type="presParOf" srcId="{19245AD3-7211-4DBE-9241-5C23ADC8679E}" destId="{DD5BA474-C76A-4FAF-BEBC-B0E1ECF5F7A4}" srcOrd="6" destOrd="0" presId="urn:microsoft.com/office/officeart/2005/8/layout/orgChart1"/>
    <dgm:cxn modelId="{FAAAA5D7-92DE-4B29-893B-7CF6C042DE52}" type="presParOf" srcId="{19245AD3-7211-4DBE-9241-5C23ADC8679E}" destId="{33770EB1-4289-4632-AF02-73D034216C65}" srcOrd="7" destOrd="0" presId="urn:microsoft.com/office/officeart/2005/8/layout/orgChart1"/>
    <dgm:cxn modelId="{902CEAFB-5832-4F9C-9FFC-16858A743605}" type="presParOf" srcId="{33770EB1-4289-4632-AF02-73D034216C65}" destId="{62041B2F-59D7-452F-AC40-06227F925799}" srcOrd="0" destOrd="0" presId="urn:microsoft.com/office/officeart/2005/8/layout/orgChart1"/>
    <dgm:cxn modelId="{C541E75D-203B-45AC-8F81-068BD8D2B2DB}" type="presParOf" srcId="{62041B2F-59D7-452F-AC40-06227F925799}" destId="{BDFB1D98-9DC5-4060-A3ED-B31DFF29AF25}" srcOrd="0" destOrd="0" presId="urn:microsoft.com/office/officeart/2005/8/layout/orgChart1"/>
    <dgm:cxn modelId="{D98D87AF-94BD-46B9-93BD-63F773948E4F}" type="presParOf" srcId="{62041B2F-59D7-452F-AC40-06227F925799}" destId="{A96E3C67-586A-4769-95AF-211E5FE2EF45}" srcOrd="1" destOrd="0" presId="urn:microsoft.com/office/officeart/2005/8/layout/orgChart1"/>
    <dgm:cxn modelId="{6973BC6F-3748-4849-8282-8B3E24146FBA}" type="presParOf" srcId="{33770EB1-4289-4632-AF02-73D034216C65}" destId="{B6024541-BEE1-4D75-9AB7-3517FA2C8B14}" srcOrd="1" destOrd="0" presId="urn:microsoft.com/office/officeart/2005/8/layout/orgChart1"/>
    <dgm:cxn modelId="{B5AE794B-E48D-4AF3-8B1D-6E36BD6B1FA1}" type="presParOf" srcId="{33770EB1-4289-4632-AF02-73D034216C65}" destId="{6C0E8702-7D7B-4DC2-BE1F-805EF85416A5}" srcOrd="2" destOrd="0" presId="urn:microsoft.com/office/officeart/2005/8/layout/orgChart1"/>
    <dgm:cxn modelId="{4DAE8298-CFEA-459C-BFD2-153D172A9E78}" type="presParOf" srcId="{7D9C6D24-D053-4EB8-A091-2D244963F313}" destId="{756D7F4C-FC74-4C73-9BEA-C8D733C6A9B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A8D477-6146-4DA8-8563-D526FAFC627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DD3685B9-9858-4CD7-B2AF-10D5827CA9F5}">
      <dgm:prSet phldrT="[Text]"/>
      <dgm:spPr/>
      <dgm:t>
        <a:bodyPr/>
        <a:lstStyle/>
        <a:p>
          <a:r>
            <a:rPr lang="en-IN" dirty="0"/>
            <a:t>Type of Dataset</a:t>
          </a:r>
        </a:p>
      </dgm:t>
    </dgm:pt>
    <dgm:pt modelId="{3655C114-386F-4D09-BBD6-5D6D3FDFE68F}" type="parTrans" cxnId="{2C64C964-DDFC-429D-A3F3-37EA6B2D731D}">
      <dgm:prSet/>
      <dgm:spPr/>
      <dgm:t>
        <a:bodyPr/>
        <a:lstStyle/>
        <a:p>
          <a:endParaRPr lang="en-IN"/>
        </a:p>
      </dgm:t>
    </dgm:pt>
    <dgm:pt modelId="{0E6E1E61-C123-4156-B294-5C18D759E7F1}" type="sibTrans" cxnId="{2C64C964-DDFC-429D-A3F3-37EA6B2D731D}">
      <dgm:prSet/>
      <dgm:spPr/>
      <dgm:t>
        <a:bodyPr/>
        <a:lstStyle/>
        <a:p>
          <a:endParaRPr lang="en-IN"/>
        </a:p>
      </dgm:t>
    </dgm:pt>
    <dgm:pt modelId="{B2FB6435-4149-4948-AAE9-0CDAF25A96FA}">
      <dgm:prSet phldrT="[Text]"/>
      <dgm:spPr/>
      <dgm:t>
        <a:bodyPr/>
        <a:lstStyle/>
        <a:p>
          <a:r>
            <a:rPr lang="en-IN" dirty="0" err="1"/>
            <a:t>load_iris</a:t>
          </a:r>
          <a:endParaRPr lang="en-IN" dirty="0"/>
        </a:p>
      </dgm:t>
    </dgm:pt>
    <dgm:pt modelId="{FA27611D-66B6-4C9E-8C21-3A042CFF13BE}" type="parTrans" cxnId="{E510CE7C-514D-4788-BDDA-8F0BED72E4CA}">
      <dgm:prSet/>
      <dgm:spPr/>
      <dgm:t>
        <a:bodyPr/>
        <a:lstStyle/>
        <a:p>
          <a:endParaRPr lang="en-IN"/>
        </a:p>
      </dgm:t>
    </dgm:pt>
    <dgm:pt modelId="{D81E30C2-CBCE-44E3-A9C4-61F77F1377AF}" type="sibTrans" cxnId="{E510CE7C-514D-4788-BDDA-8F0BED72E4CA}">
      <dgm:prSet/>
      <dgm:spPr/>
      <dgm:t>
        <a:bodyPr/>
        <a:lstStyle/>
        <a:p>
          <a:endParaRPr lang="en-IN"/>
        </a:p>
      </dgm:t>
    </dgm:pt>
    <dgm:pt modelId="{5A1622E8-AB7E-4D72-808F-FCFEB21DE1EB}">
      <dgm:prSet phldrT="[Text]"/>
      <dgm:spPr/>
      <dgm:t>
        <a:bodyPr/>
        <a:lstStyle/>
        <a:p>
          <a:r>
            <a:rPr lang="en-IN" dirty="0" err="1"/>
            <a:t>make_moons</a:t>
          </a:r>
          <a:endParaRPr lang="en-IN" dirty="0"/>
        </a:p>
      </dgm:t>
    </dgm:pt>
    <dgm:pt modelId="{835ABE93-7AB2-4BF0-87AA-261892B0ABFF}" type="parTrans" cxnId="{D84F682A-A3F8-43E0-B18A-F249718DE7FB}">
      <dgm:prSet/>
      <dgm:spPr/>
      <dgm:t>
        <a:bodyPr/>
        <a:lstStyle/>
        <a:p>
          <a:endParaRPr lang="en-IN"/>
        </a:p>
      </dgm:t>
    </dgm:pt>
    <dgm:pt modelId="{4F546630-4450-477E-BE21-AD025D2738F2}" type="sibTrans" cxnId="{D84F682A-A3F8-43E0-B18A-F249718DE7FB}">
      <dgm:prSet/>
      <dgm:spPr/>
      <dgm:t>
        <a:bodyPr/>
        <a:lstStyle/>
        <a:p>
          <a:endParaRPr lang="en-IN"/>
        </a:p>
      </dgm:t>
    </dgm:pt>
    <dgm:pt modelId="{A8675BFE-44F4-4646-8539-43DEA1A72B12}">
      <dgm:prSet phldrT="[Text]"/>
      <dgm:spPr/>
      <dgm:t>
        <a:bodyPr/>
        <a:lstStyle/>
        <a:p>
          <a:r>
            <a:rPr lang="en-IN" dirty="0" err="1"/>
            <a:t>make_circles</a:t>
          </a:r>
          <a:endParaRPr lang="en-IN" dirty="0"/>
        </a:p>
      </dgm:t>
    </dgm:pt>
    <dgm:pt modelId="{A77FFFC4-327C-4BAD-90B3-12F5E5A0B7E6}" type="parTrans" cxnId="{28442CAC-62D3-48DD-BD3F-2AC0FDF53D98}">
      <dgm:prSet/>
      <dgm:spPr/>
      <dgm:t>
        <a:bodyPr/>
        <a:lstStyle/>
        <a:p>
          <a:endParaRPr lang="en-IN"/>
        </a:p>
      </dgm:t>
    </dgm:pt>
    <dgm:pt modelId="{F6335E10-8B60-4FD7-AB7E-24410DA49120}" type="sibTrans" cxnId="{28442CAC-62D3-48DD-BD3F-2AC0FDF53D98}">
      <dgm:prSet/>
      <dgm:spPr/>
      <dgm:t>
        <a:bodyPr/>
        <a:lstStyle/>
        <a:p>
          <a:endParaRPr lang="en-IN"/>
        </a:p>
      </dgm:t>
    </dgm:pt>
    <dgm:pt modelId="{FB4EBF85-7F11-4EFF-9829-2A0AFBD2B15E}">
      <dgm:prSet phldrT="[Text]"/>
      <dgm:spPr/>
      <dgm:t>
        <a:bodyPr/>
        <a:lstStyle/>
        <a:p>
          <a:r>
            <a:rPr lang="en-IN" dirty="0" err="1"/>
            <a:t>make_blobs</a:t>
          </a:r>
          <a:endParaRPr lang="en-IN" dirty="0"/>
        </a:p>
      </dgm:t>
    </dgm:pt>
    <dgm:pt modelId="{DF56D309-37E4-4C9B-915A-27AA42C8F13A}" type="sibTrans" cxnId="{12DB3198-12F9-4961-803D-52EF450FA8ED}">
      <dgm:prSet/>
      <dgm:spPr/>
      <dgm:t>
        <a:bodyPr/>
        <a:lstStyle/>
        <a:p>
          <a:endParaRPr lang="en-IN"/>
        </a:p>
      </dgm:t>
    </dgm:pt>
    <dgm:pt modelId="{1A090D3A-39E9-46DC-AC1B-33AEA1BA37D7}" type="parTrans" cxnId="{12DB3198-12F9-4961-803D-52EF450FA8ED}">
      <dgm:prSet/>
      <dgm:spPr/>
      <dgm:t>
        <a:bodyPr/>
        <a:lstStyle/>
        <a:p>
          <a:endParaRPr lang="en-IN"/>
        </a:p>
      </dgm:t>
    </dgm:pt>
    <dgm:pt modelId="{1A7A3278-1529-4528-B9BE-20D50E1B2450}" type="pres">
      <dgm:prSet presAssocID="{50A8D477-6146-4DA8-8563-D526FAFC627F}" presName="hierChild1" presStyleCnt="0">
        <dgm:presLayoutVars>
          <dgm:orgChart val="1"/>
          <dgm:chPref val="1"/>
          <dgm:dir/>
          <dgm:animOne val="branch"/>
          <dgm:animLvl val="lvl"/>
          <dgm:resizeHandles/>
        </dgm:presLayoutVars>
      </dgm:prSet>
      <dgm:spPr/>
      <dgm:t>
        <a:bodyPr/>
        <a:lstStyle/>
        <a:p>
          <a:endParaRPr lang="en-IN"/>
        </a:p>
      </dgm:t>
    </dgm:pt>
    <dgm:pt modelId="{7D9C6D24-D053-4EB8-A091-2D244963F313}" type="pres">
      <dgm:prSet presAssocID="{DD3685B9-9858-4CD7-B2AF-10D5827CA9F5}" presName="hierRoot1" presStyleCnt="0">
        <dgm:presLayoutVars>
          <dgm:hierBranch val="init"/>
        </dgm:presLayoutVars>
      </dgm:prSet>
      <dgm:spPr/>
    </dgm:pt>
    <dgm:pt modelId="{0F4B8AB2-8046-4FD2-A277-CD7A9E84772D}" type="pres">
      <dgm:prSet presAssocID="{DD3685B9-9858-4CD7-B2AF-10D5827CA9F5}" presName="rootComposite1" presStyleCnt="0"/>
      <dgm:spPr/>
    </dgm:pt>
    <dgm:pt modelId="{EBA84DAA-BBCD-4862-92AA-980E9A82DDAA}" type="pres">
      <dgm:prSet presAssocID="{DD3685B9-9858-4CD7-B2AF-10D5827CA9F5}" presName="rootText1" presStyleLbl="node0" presStyleIdx="0" presStyleCnt="1">
        <dgm:presLayoutVars>
          <dgm:chPref val="3"/>
        </dgm:presLayoutVars>
      </dgm:prSet>
      <dgm:spPr/>
      <dgm:t>
        <a:bodyPr/>
        <a:lstStyle/>
        <a:p>
          <a:endParaRPr lang="en-IN"/>
        </a:p>
      </dgm:t>
    </dgm:pt>
    <dgm:pt modelId="{616381A2-89BF-4E96-A2EB-C040C0260FF4}" type="pres">
      <dgm:prSet presAssocID="{DD3685B9-9858-4CD7-B2AF-10D5827CA9F5}" presName="rootConnector1" presStyleLbl="node1" presStyleIdx="0" presStyleCnt="0"/>
      <dgm:spPr/>
      <dgm:t>
        <a:bodyPr/>
        <a:lstStyle/>
        <a:p>
          <a:endParaRPr lang="en-IN"/>
        </a:p>
      </dgm:t>
    </dgm:pt>
    <dgm:pt modelId="{19245AD3-7211-4DBE-9241-5C23ADC8679E}" type="pres">
      <dgm:prSet presAssocID="{DD3685B9-9858-4CD7-B2AF-10D5827CA9F5}" presName="hierChild2" presStyleCnt="0"/>
      <dgm:spPr/>
    </dgm:pt>
    <dgm:pt modelId="{F07306CC-35D4-4E33-8A1A-15EB6D680554}" type="pres">
      <dgm:prSet presAssocID="{FA27611D-66B6-4C9E-8C21-3A042CFF13BE}" presName="Name37" presStyleLbl="parChTrans1D2" presStyleIdx="0" presStyleCnt="4"/>
      <dgm:spPr/>
      <dgm:t>
        <a:bodyPr/>
        <a:lstStyle/>
        <a:p>
          <a:endParaRPr lang="en-IN"/>
        </a:p>
      </dgm:t>
    </dgm:pt>
    <dgm:pt modelId="{D92E14EB-E3AC-43EB-92BC-9F932766347F}" type="pres">
      <dgm:prSet presAssocID="{B2FB6435-4149-4948-AAE9-0CDAF25A96FA}" presName="hierRoot2" presStyleCnt="0">
        <dgm:presLayoutVars>
          <dgm:hierBranch val="init"/>
        </dgm:presLayoutVars>
      </dgm:prSet>
      <dgm:spPr/>
    </dgm:pt>
    <dgm:pt modelId="{B0ADF6CC-B4F5-444A-B95D-39B5AB43A63D}" type="pres">
      <dgm:prSet presAssocID="{B2FB6435-4149-4948-AAE9-0CDAF25A96FA}" presName="rootComposite" presStyleCnt="0"/>
      <dgm:spPr/>
    </dgm:pt>
    <dgm:pt modelId="{A944EC27-0BD5-48D7-8784-EE1DF226FD9F}" type="pres">
      <dgm:prSet presAssocID="{B2FB6435-4149-4948-AAE9-0CDAF25A96FA}" presName="rootText" presStyleLbl="node2" presStyleIdx="0" presStyleCnt="4">
        <dgm:presLayoutVars>
          <dgm:chPref val="3"/>
        </dgm:presLayoutVars>
      </dgm:prSet>
      <dgm:spPr/>
      <dgm:t>
        <a:bodyPr/>
        <a:lstStyle/>
        <a:p>
          <a:endParaRPr lang="en-IN"/>
        </a:p>
      </dgm:t>
    </dgm:pt>
    <dgm:pt modelId="{1DBAB1FC-69D0-4F89-82B3-D2E62C0B6C70}" type="pres">
      <dgm:prSet presAssocID="{B2FB6435-4149-4948-AAE9-0CDAF25A96FA}" presName="rootConnector" presStyleLbl="node2" presStyleIdx="0" presStyleCnt="4"/>
      <dgm:spPr/>
      <dgm:t>
        <a:bodyPr/>
        <a:lstStyle/>
        <a:p>
          <a:endParaRPr lang="en-IN"/>
        </a:p>
      </dgm:t>
    </dgm:pt>
    <dgm:pt modelId="{B8BF1512-0C9A-40D5-9714-5EA0DF1AC85E}" type="pres">
      <dgm:prSet presAssocID="{B2FB6435-4149-4948-AAE9-0CDAF25A96FA}" presName="hierChild4" presStyleCnt="0"/>
      <dgm:spPr/>
    </dgm:pt>
    <dgm:pt modelId="{F3BA4BDF-DEB6-4717-AD2C-4133A83BE2EE}" type="pres">
      <dgm:prSet presAssocID="{B2FB6435-4149-4948-AAE9-0CDAF25A96FA}" presName="hierChild5" presStyleCnt="0"/>
      <dgm:spPr/>
    </dgm:pt>
    <dgm:pt modelId="{B0171C52-8D95-4732-B3E8-35C099845540}" type="pres">
      <dgm:prSet presAssocID="{1A090D3A-39E9-46DC-AC1B-33AEA1BA37D7}" presName="Name37" presStyleLbl="parChTrans1D2" presStyleIdx="1" presStyleCnt="4"/>
      <dgm:spPr/>
      <dgm:t>
        <a:bodyPr/>
        <a:lstStyle/>
        <a:p>
          <a:endParaRPr lang="en-IN"/>
        </a:p>
      </dgm:t>
    </dgm:pt>
    <dgm:pt modelId="{57CDF755-0C83-4E58-8DA4-C85B3DC5FC61}" type="pres">
      <dgm:prSet presAssocID="{FB4EBF85-7F11-4EFF-9829-2A0AFBD2B15E}" presName="hierRoot2" presStyleCnt="0">
        <dgm:presLayoutVars>
          <dgm:hierBranch val="init"/>
        </dgm:presLayoutVars>
      </dgm:prSet>
      <dgm:spPr/>
    </dgm:pt>
    <dgm:pt modelId="{04D8BC70-4FC6-49BA-9C76-D325035FB118}" type="pres">
      <dgm:prSet presAssocID="{FB4EBF85-7F11-4EFF-9829-2A0AFBD2B15E}" presName="rootComposite" presStyleCnt="0"/>
      <dgm:spPr/>
    </dgm:pt>
    <dgm:pt modelId="{808B70EB-6473-4FA2-BA5B-36079B846937}" type="pres">
      <dgm:prSet presAssocID="{FB4EBF85-7F11-4EFF-9829-2A0AFBD2B15E}" presName="rootText" presStyleLbl="node2" presStyleIdx="1" presStyleCnt="4">
        <dgm:presLayoutVars>
          <dgm:chPref val="3"/>
        </dgm:presLayoutVars>
      </dgm:prSet>
      <dgm:spPr/>
      <dgm:t>
        <a:bodyPr/>
        <a:lstStyle/>
        <a:p>
          <a:endParaRPr lang="en-IN"/>
        </a:p>
      </dgm:t>
    </dgm:pt>
    <dgm:pt modelId="{AC12FE08-51EC-4F8A-B960-000F8B7AD0B3}" type="pres">
      <dgm:prSet presAssocID="{FB4EBF85-7F11-4EFF-9829-2A0AFBD2B15E}" presName="rootConnector" presStyleLbl="node2" presStyleIdx="1" presStyleCnt="4"/>
      <dgm:spPr/>
      <dgm:t>
        <a:bodyPr/>
        <a:lstStyle/>
        <a:p>
          <a:endParaRPr lang="en-IN"/>
        </a:p>
      </dgm:t>
    </dgm:pt>
    <dgm:pt modelId="{28A88E6C-B8F9-469D-8CBB-FCD14F04FD19}" type="pres">
      <dgm:prSet presAssocID="{FB4EBF85-7F11-4EFF-9829-2A0AFBD2B15E}" presName="hierChild4" presStyleCnt="0"/>
      <dgm:spPr/>
    </dgm:pt>
    <dgm:pt modelId="{56E60F60-7E65-48DB-B16B-CB3BF44751EF}" type="pres">
      <dgm:prSet presAssocID="{FB4EBF85-7F11-4EFF-9829-2A0AFBD2B15E}" presName="hierChild5" presStyleCnt="0"/>
      <dgm:spPr/>
    </dgm:pt>
    <dgm:pt modelId="{34AF5AAD-FE60-4D43-AB6B-44CD74F415E1}" type="pres">
      <dgm:prSet presAssocID="{835ABE93-7AB2-4BF0-87AA-261892B0ABFF}" presName="Name37" presStyleLbl="parChTrans1D2" presStyleIdx="2" presStyleCnt="4"/>
      <dgm:spPr/>
      <dgm:t>
        <a:bodyPr/>
        <a:lstStyle/>
        <a:p>
          <a:endParaRPr lang="en-IN"/>
        </a:p>
      </dgm:t>
    </dgm:pt>
    <dgm:pt modelId="{D043B7A7-50CA-4050-883C-B694F6E57E1C}" type="pres">
      <dgm:prSet presAssocID="{5A1622E8-AB7E-4D72-808F-FCFEB21DE1EB}" presName="hierRoot2" presStyleCnt="0">
        <dgm:presLayoutVars>
          <dgm:hierBranch val="init"/>
        </dgm:presLayoutVars>
      </dgm:prSet>
      <dgm:spPr/>
    </dgm:pt>
    <dgm:pt modelId="{3F1E39CA-21F7-482A-9B59-8E6F3D4D6427}" type="pres">
      <dgm:prSet presAssocID="{5A1622E8-AB7E-4D72-808F-FCFEB21DE1EB}" presName="rootComposite" presStyleCnt="0"/>
      <dgm:spPr/>
    </dgm:pt>
    <dgm:pt modelId="{173E6BBB-6451-478C-B86A-A71A94FF38B6}" type="pres">
      <dgm:prSet presAssocID="{5A1622E8-AB7E-4D72-808F-FCFEB21DE1EB}" presName="rootText" presStyleLbl="node2" presStyleIdx="2" presStyleCnt="4">
        <dgm:presLayoutVars>
          <dgm:chPref val="3"/>
        </dgm:presLayoutVars>
      </dgm:prSet>
      <dgm:spPr/>
      <dgm:t>
        <a:bodyPr/>
        <a:lstStyle/>
        <a:p>
          <a:endParaRPr lang="en-IN"/>
        </a:p>
      </dgm:t>
    </dgm:pt>
    <dgm:pt modelId="{4E677A33-6141-4CDB-B351-9D275FE8496C}" type="pres">
      <dgm:prSet presAssocID="{5A1622E8-AB7E-4D72-808F-FCFEB21DE1EB}" presName="rootConnector" presStyleLbl="node2" presStyleIdx="2" presStyleCnt="4"/>
      <dgm:spPr/>
      <dgm:t>
        <a:bodyPr/>
        <a:lstStyle/>
        <a:p>
          <a:endParaRPr lang="en-IN"/>
        </a:p>
      </dgm:t>
    </dgm:pt>
    <dgm:pt modelId="{264F5DA6-DE49-40A9-A46D-7438524122A0}" type="pres">
      <dgm:prSet presAssocID="{5A1622E8-AB7E-4D72-808F-FCFEB21DE1EB}" presName="hierChild4" presStyleCnt="0"/>
      <dgm:spPr/>
    </dgm:pt>
    <dgm:pt modelId="{97E6AE9B-2FD2-4993-B169-57BF413703CF}" type="pres">
      <dgm:prSet presAssocID="{5A1622E8-AB7E-4D72-808F-FCFEB21DE1EB}" presName="hierChild5" presStyleCnt="0"/>
      <dgm:spPr/>
    </dgm:pt>
    <dgm:pt modelId="{DD5BA474-C76A-4FAF-BEBC-B0E1ECF5F7A4}" type="pres">
      <dgm:prSet presAssocID="{A77FFFC4-327C-4BAD-90B3-12F5E5A0B7E6}" presName="Name37" presStyleLbl="parChTrans1D2" presStyleIdx="3" presStyleCnt="4"/>
      <dgm:spPr/>
      <dgm:t>
        <a:bodyPr/>
        <a:lstStyle/>
        <a:p>
          <a:endParaRPr lang="en-IN"/>
        </a:p>
      </dgm:t>
    </dgm:pt>
    <dgm:pt modelId="{33770EB1-4289-4632-AF02-73D034216C65}" type="pres">
      <dgm:prSet presAssocID="{A8675BFE-44F4-4646-8539-43DEA1A72B12}" presName="hierRoot2" presStyleCnt="0">
        <dgm:presLayoutVars>
          <dgm:hierBranch val="init"/>
        </dgm:presLayoutVars>
      </dgm:prSet>
      <dgm:spPr/>
    </dgm:pt>
    <dgm:pt modelId="{62041B2F-59D7-452F-AC40-06227F925799}" type="pres">
      <dgm:prSet presAssocID="{A8675BFE-44F4-4646-8539-43DEA1A72B12}" presName="rootComposite" presStyleCnt="0"/>
      <dgm:spPr/>
    </dgm:pt>
    <dgm:pt modelId="{BDFB1D98-9DC5-4060-A3ED-B31DFF29AF25}" type="pres">
      <dgm:prSet presAssocID="{A8675BFE-44F4-4646-8539-43DEA1A72B12}" presName="rootText" presStyleLbl="node2" presStyleIdx="3" presStyleCnt="4">
        <dgm:presLayoutVars>
          <dgm:chPref val="3"/>
        </dgm:presLayoutVars>
      </dgm:prSet>
      <dgm:spPr/>
      <dgm:t>
        <a:bodyPr/>
        <a:lstStyle/>
        <a:p>
          <a:endParaRPr lang="en-IN"/>
        </a:p>
      </dgm:t>
    </dgm:pt>
    <dgm:pt modelId="{A96E3C67-586A-4769-95AF-211E5FE2EF45}" type="pres">
      <dgm:prSet presAssocID="{A8675BFE-44F4-4646-8539-43DEA1A72B12}" presName="rootConnector" presStyleLbl="node2" presStyleIdx="3" presStyleCnt="4"/>
      <dgm:spPr/>
      <dgm:t>
        <a:bodyPr/>
        <a:lstStyle/>
        <a:p>
          <a:endParaRPr lang="en-IN"/>
        </a:p>
      </dgm:t>
    </dgm:pt>
    <dgm:pt modelId="{B6024541-BEE1-4D75-9AB7-3517FA2C8B14}" type="pres">
      <dgm:prSet presAssocID="{A8675BFE-44F4-4646-8539-43DEA1A72B12}" presName="hierChild4" presStyleCnt="0"/>
      <dgm:spPr/>
    </dgm:pt>
    <dgm:pt modelId="{6C0E8702-7D7B-4DC2-BE1F-805EF85416A5}" type="pres">
      <dgm:prSet presAssocID="{A8675BFE-44F4-4646-8539-43DEA1A72B12}" presName="hierChild5" presStyleCnt="0"/>
      <dgm:spPr/>
    </dgm:pt>
    <dgm:pt modelId="{756D7F4C-FC74-4C73-9BEA-C8D733C6A9BA}" type="pres">
      <dgm:prSet presAssocID="{DD3685B9-9858-4CD7-B2AF-10D5827CA9F5}" presName="hierChild3" presStyleCnt="0"/>
      <dgm:spPr/>
    </dgm:pt>
  </dgm:ptLst>
  <dgm:cxnLst>
    <dgm:cxn modelId="{33EB73C5-E786-4BE3-B644-30120811EC1D}" type="presOf" srcId="{5A1622E8-AB7E-4D72-808F-FCFEB21DE1EB}" destId="{173E6BBB-6451-478C-B86A-A71A94FF38B6}" srcOrd="0" destOrd="0" presId="urn:microsoft.com/office/officeart/2005/8/layout/orgChart1"/>
    <dgm:cxn modelId="{C104857B-ED7D-4D48-813F-333EF13F1822}" type="presOf" srcId="{DD3685B9-9858-4CD7-B2AF-10D5827CA9F5}" destId="{616381A2-89BF-4E96-A2EB-C040C0260FF4}" srcOrd="1" destOrd="0" presId="urn:microsoft.com/office/officeart/2005/8/layout/orgChart1"/>
    <dgm:cxn modelId="{67A7046F-9E59-4D65-8C72-85E4AADF4267}" type="presOf" srcId="{50A8D477-6146-4DA8-8563-D526FAFC627F}" destId="{1A7A3278-1529-4528-B9BE-20D50E1B2450}" srcOrd="0" destOrd="0" presId="urn:microsoft.com/office/officeart/2005/8/layout/orgChart1"/>
    <dgm:cxn modelId="{3AF73B75-E4B3-4FC2-86A4-0C60F8A10340}" type="presOf" srcId="{B2FB6435-4149-4948-AAE9-0CDAF25A96FA}" destId="{1DBAB1FC-69D0-4F89-82B3-D2E62C0B6C70}" srcOrd="1" destOrd="0" presId="urn:microsoft.com/office/officeart/2005/8/layout/orgChart1"/>
    <dgm:cxn modelId="{E510CE7C-514D-4788-BDDA-8F0BED72E4CA}" srcId="{DD3685B9-9858-4CD7-B2AF-10D5827CA9F5}" destId="{B2FB6435-4149-4948-AAE9-0CDAF25A96FA}" srcOrd="0" destOrd="0" parTransId="{FA27611D-66B6-4C9E-8C21-3A042CFF13BE}" sibTransId="{D81E30C2-CBCE-44E3-A9C4-61F77F1377AF}"/>
    <dgm:cxn modelId="{107815AD-22A7-482D-84AA-357372A30C0A}" type="presOf" srcId="{B2FB6435-4149-4948-AAE9-0CDAF25A96FA}" destId="{A944EC27-0BD5-48D7-8784-EE1DF226FD9F}" srcOrd="0" destOrd="0" presId="urn:microsoft.com/office/officeart/2005/8/layout/orgChart1"/>
    <dgm:cxn modelId="{2C64C964-DDFC-429D-A3F3-37EA6B2D731D}" srcId="{50A8D477-6146-4DA8-8563-D526FAFC627F}" destId="{DD3685B9-9858-4CD7-B2AF-10D5827CA9F5}" srcOrd="0" destOrd="0" parTransId="{3655C114-386F-4D09-BBD6-5D6D3FDFE68F}" sibTransId="{0E6E1E61-C123-4156-B294-5C18D759E7F1}"/>
    <dgm:cxn modelId="{D84F682A-A3F8-43E0-B18A-F249718DE7FB}" srcId="{DD3685B9-9858-4CD7-B2AF-10D5827CA9F5}" destId="{5A1622E8-AB7E-4D72-808F-FCFEB21DE1EB}" srcOrd="2" destOrd="0" parTransId="{835ABE93-7AB2-4BF0-87AA-261892B0ABFF}" sibTransId="{4F546630-4450-477E-BE21-AD025D2738F2}"/>
    <dgm:cxn modelId="{291422F5-69C5-4C26-BD03-5AE67D5203E4}" type="presOf" srcId="{DD3685B9-9858-4CD7-B2AF-10D5827CA9F5}" destId="{EBA84DAA-BBCD-4862-92AA-980E9A82DDAA}" srcOrd="0" destOrd="0" presId="urn:microsoft.com/office/officeart/2005/8/layout/orgChart1"/>
    <dgm:cxn modelId="{CF3FE1A8-3B26-47E7-B1DB-8DCD5C77363A}" type="presOf" srcId="{835ABE93-7AB2-4BF0-87AA-261892B0ABFF}" destId="{34AF5AAD-FE60-4D43-AB6B-44CD74F415E1}" srcOrd="0" destOrd="0" presId="urn:microsoft.com/office/officeart/2005/8/layout/orgChart1"/>
    <dgm:cxn modelId="{38AAEDD4-B132-4ED1-8972-B47CB1BF9EA4}" type="presOf" srcId="{FB4EBF85-7F11-4EFF-9829-2A0AFBD2B15E}" destId="{AC12FE08-51EC-4F8A-B960-000F8B7AD0B3}" srcOrd="1" destOrd="0" presId="urn:microsoft.com/office/officeart/2005/8/layout/orgChart1"/>
    <dgm:cxn modelId="{6D1201D8-1BB4-4649-9FF6-EB88428453CD}" type="presOf" srcId="{FA27611D-66B6-4C9E-8C21-3A042CFF13BE}" destId="{F07306CC-35D4-4E33-8A1A-15EB6D680554}" srcOrd="0" destOrd="0" presId="urn:microsoft.com/office/officeart/2005/8/layout/orgChart1"/>
    <dgm:cxn modelId="{28442CAC-62D3-48DD-BD3F-2AC0FDF53D98}" srcId="{DD3685B9-9858-4CD7-B2AF-10D5827CA9F5}" destId="{A8675BFE-44F4-4646-8539-43DEA1A72B12}" srcOrd="3" destOrd="0" parTransId="{A77FFFC4-327C-4BAD-90B3-12F5E5A0B7E6}" sibTransId="{F6335E10-8B60-4FD7-AB7E-24410DA49120}"/>
    <dgm:cxn modelId="{0CFEAE7C-9AC9-45BD-B7D2-AF7F40AEC388}" type="presOf" srcId="{A8675BFE-44F4-4646-8539-43DEA1A72B12}" destId="{A96E3C67-586A-4769-95AF-211E5FE2EF45}" srcOrd="1" destOrd="0" presId="urn:microsoft.com/office/officeart/2005/8/layout/orgChart1"/>
    <dgm:cxn modelId="{A1EF377F-0857-460D-A5BA-E419B78F90AE}" type="presOf" srcId="{5A1622E8-AB7E-4D72-808F-FCFEB21DE1EB}" destId="{4E677A33-6141-4CDB-B351-9D275FE8496C}" srcOrd="1" destOrd="0" presId="urn:microsoft.com/office/officeart/2005/8/layout/orgChart1"/>
    <dgm:cxn modelId="{999E8B88-1419-4B53-9360-7DE5508A88D2}" type="presOf" srcId="{A8675BFE-44F4-4646-8539-43DEA1A72B12}" destId="{BDFB1D98-9DC5-4060-A3ED-B31DFF29AF25}" srcOrd="0" destOrd="0" presId="urn:microsoft.com/office/officeart/2005/8/layout/orgChart1"/>
    <dgm:cxn modelId="{784941E9-9D09-4EA1-B9B6-6576084A9763}" type="presOf" srcId="{FB4EBF85-7F11-4EFF-9829-2A0AFBD2B15E}" destId="{808B70EB-6473-4FA2-BA5B-36079B846937}" srcOrd="0" destOrd="0" presId="urn:microsoft.com/office/officeart/2005/8/layout/orgChart1"/>
    <dgm:cxn modelId="{368426DA-2A7E-4684-93A6-9CFD8E0D44CA}" type="presOf" srcId="{A77FFFC4-327C-4BAD-90B3-12F5E5A0B7E6}" destId="{DD5BA474-C76A-4FAF-BEBC-B0E1ECF5F7A4}" srcOrd="0" destOrd="0" presId="urn:microsoft.com/office/officeart/2005/8/layout/orgChart1"/>
    <dgm:cxn modelId="{12DB3198-12F9-4961-803D-52EF450FA8ED}" srcId="{DD3685B9-9858-4CD7-B2AF-10D5827CA9F5}" destId="{FB4EBF85-7F11-4EFF-9829-2A0AFBD2B15E}" srcOrd="1" destOrd="0" parTransId="{1A090D3A-39E9-46DC-AC1B-33AEA1BA37D7}" sibTransId="{DF56D309-37E4-4C9B-915A-27AA42C8F13A}"/>
    <dgm:cxn modelId="{F1496ABD-F99B-44FD-B9CC-5D47F874819E}" type="presOf" srcId="{1A090D3A-39E9-46DC-AC1B-33AEA1BA37D7}" destId="{B0171C52-8D95-4732-B3E8-35C099845540}" srcOrd="0" destOrd="0" presId="urn:microsoft.com/office/officeart/2005/8/layout/orgChart1"/>
    <dgm:cxn modelId="{60FFD2F4-EF51-4D8B-A3DD-E444BA23F4D5}" type="presParOf" srcId="{1A7A3278-1529-4528-B9BE-20D50E1B2450}" destId="{7D9C6D24-D053-4EB8-A091-2D244963F313}" srcOrd="0" destOrd="0" presId="urn:microsoft.com/office/officeart/2005/8/layout/orgChart1"/>
    <dgm:cxn modelId="{990C9E62-83AB-4205-A21F-945275979A08}" type="presParOf" srcId="{7D9C6D24-D053-4EB8-A091-2D244963F313}" destId="{0F4B8AB2-8046-4FD2-A277-CD7A9E84772D}" srcOrd="0" destOrd="0" presId="urn:microsoft.com/office/officeart/2005/8/layout/orgChart1"/>
    <dgm:cxn modelId="{E7BCD053-DBA5-4371-AE5D-7A653C3F8F3B}" type="presParOf" srcId="{0F4B8AB2-8046-4FD2-A277-CD7A9E84772D}" destId="{EBA84DAA-BBCD-4862-92AA-980E9A82DDAA}" srcOrd="0" destOrd="0" presId="urn:microsoft.com/office/officeart/2005/8/layout/orgChart1"/>
    <dgm:cxn modelId="{3A4A1952-14E0-439C-8DE2-D5ED949ED945}" type="presParOf" srcId="{0F4B8AB2-8046-4FD2-A277-CD7A9E84772D}" destId="{616381A2-89BF-4E96-A2EB-C040C0260FF4}" srcOrd="1" destOrd="0" presId="urn:microsoft.com/office/officeart/2005/8/layout/orgChart1"/>
    <dgm:cxn modelId="{964FE806-3E66-4269-AD01-0097CB2CF987}" type="presParOf" srcId="{7D9C6D24-D053-4EB8-A091-2D244963F313}" destId="{19245AD3-7211-4DBE-9241-5C23ADC8679E}" srcOrd="1" destOrd="0" presId="urn:microsoft.com/office/officeart/2005/8/layout/orgChart1"/>
    <dgm:cxn modelId="{E8A0DB70-A045-42A0-A82D-0EE2DAA3FB4F}" type="presParOf" srcId="{19245AD3-7211-4DBE-9241-5C23ADC8679E}" destId="{F07306CC-35D4-4E33-8A1A-15EB6D680554}" srcOrd="0" destOrd="0" presId="urn:microsoft.com/office/officeart/2005/8/layout/orgChart1"/>
    <dgm:cxn modelId="{D0FECFF1-0B50-4BA2-A500-54666DA6573A}" type="presParOf" srcId="{19245AD3-7211-4DBE-9241-5C23ADC8679E}" destId="{D92E14EB-E3AC-43EB-92BC-9F932766347F}" srcOrd="1" destOrd="0" presId="urn:microsoft.com/office/officeart/2005/8/layout/orgChart1"/>
    <dgm:cxn modelId="{70C221D1-1FC0-422B-BB84-C4FEFCC4CBEC}" type="presParOf" srcId="{D92E14EB-E3AC-43EB-92BC-9F932766347F}" destId="{B0ADF6CC-B4F5-444A-B95D-39B5AB43A63D}" srcOrd="0" destOrd="0" presId="urn:microsoft.com/office/officeart/2005/8/layout/orgChart1"/>
    <dgm:cxn modelId="{5260397F-542E-48F9-9E4E-5EE314E65135}" type="presParOf" srcId="{B0ADF6CC-B4F5-444A-B95D-39B5AB43A63D}" destId="{A944EC27-0BD5-48D7-8784-EE1DF226FD9F}" srcOrd="0" destOrd="0" presId="urn:microsoft.com/office/officeart/2005/8/layout/orgChart1"/>
    <dgm:cxn modelId="{3AF0DEF4-210D-4C91-8A75-BCF4CDC6BCA1}" type="presParOf" srcId="{B0ADF6CC-B4F5-444A-B95D-39B5AB43A63D}" destId="{1DBAB1FC-69D0-4F89-82B3-D2E62C0B6C70}" srcOrd="1" destOrd="0" presId="urn:microsoft.com/office/officeart/2005/8/layout/orgChart1"/>
    <dgm:cxn modelId="{B17C6AC1-A7D3-429C-8556-2185F931866E}" type="presParOf" srcId="{D92E14EB-E3AC-43EB-92BC-9F932766347F}" destId="{B8BF1512-0C9A-40D5-9714-5EA0DF1AC85E}" srcOrd="1" destOrd="0" presId="urn:microsoft.com/office/officeart/2005/8/layout/orgChart1"/>
    <dgm:cxn modelId="{A4F04F64-F502-4B4F-A830-FE939C6002F3}" type="presParOf" srcId="{D92E14EB-E3AC-43EB-92BC-9F932766347F}" destId="{F3BA4BDF-DEB6-4717-AD2C-4133A83BE2EE}" srcOrd="2" destOrd="0" presId="urn:microsoft.com/office/officeart/2005/8/layout/orgChart1"/>
    <dgm:cxn modelId="{4A982818-A61F-4F48-8FBB-1FBF48424702}" type="presParOf" srcId="{19245AD3-7211-4DBE-9241-5C23ADC8679E}" destId="{B0171C52-8D95-4732-B3E8-35C099845540}" srcOrd="2" destOrd="0" presId="urn:microsoft.com/office/officeart/2005/8/layout/orgChart1"/>
    <dgm:cxn modelId="{C43E61EA-F756-40B3-83A4-D4D89B582AFC}" type="presParOf" srcId="{19245AD3-7211-4DBE-9241-5C23ADC8679E}" destId="{57CDF755-0C83-4E58-8DA4-C85B3DC5FC61}" srcOrd="3" destOrd="0" presId="urn:microsoft.com/office/officeart/2005/8/layout/orgChart1"/>
    <dgm:cxn modelId="{95AA501D-9EFD-46D0-9DFC-B7EA1C11EB63}" type="presParOf" srcId="{57CDF755-0C83-4E58-8DA4-C85B3DC5FC61}" destId="{04D8BC70-4FC6-49BA-9C76-D325035FB118}" srcOrd="0" destOrd="0" presId="urn:microsoft.com/office/officeart/2005/8/layout/orgChart1"/>
    <dgm:cxn modelId="{4CA5F4C7-0E1B-456F-8DC6-FAE4F249BEA3}" type="presParOf" srcId="{04D8BC70-4FC6-49BA-9C76-D325035FB118}" destId="{808B70EB-6473-4FA2-BA5B-36079B846937}" srcOrd="0" destOrd="0" presId="urn:microsoft.com/office/officeart/2005/8/layout/orgChart1"/>
    <dgm:cxn modelId="{41EF7660-CFF5-4613-B505-14F4C7D2913E}" type="presParOf" srcId="{04D8BC70-4FC6-49BA-9C76-D325035FB118}" destId="{AC12FE08-51EC-4F8A-B960-000F8B7AD0B3}" srcOrd="1" destOrd="0" presId="urn:microsoft.com/office/officeart/2005/8/layout/orgChart1"/>
    <dgm:cxn modelId="{44D594B6-36C1-4CC8-8251-1C54114817F4}" type="presParOf" srcId="{57CDF755-0C83-4E58-8DA4-C85B3DC5FC61}" destId="{28A88E6C-B8F9-469D-8CBB-FCD14F04FD19}" srcOrd="1" destOrd="0" presId="urn:microsoft.com/office/officeart/2005/8/layout/orgChart1"/>
    <dgm:cxn modelId="{6D323800-CF7B-4E15-B2B8-2371EB424749}" type="presParOf" srcId="{57CDF755-0C83-4E58-8DA4-C85B3DC5FC61}" destId="{56E60F60-7E65-48DB-B16B-CB3BF44751EF}" srcOrd="2" destOrd="0" presId="urn:microsoft.com/office/officeart/2005/8/layout/orgChart1"/>
    <dgm:cxn modelId="{73F96FA8-89B9-446A-8D4E-694AA69A9456}" type="presParOf" srcId="{19245AD3-7211-4DBE-9241-5C23ADC8679E}" destId="{34AF5AAD-FE60-4D43-AB6B-44CD74F415E1}" srcOrd="4" destOrd="0" presId="urn:microsoft.com/office/officeart/2005/8/layout/orgChart1"/>
    <dgm:cxn modelId="{6B724C6F-7974-44DC-A4C4-D3518ADF17C4}" type="presParOf" srcId="{19245AD3-7211-4DBE-9241-5C23ADC8679E}" destId="{D043B7A7-50CA-4050-883C-B694F6E57E1C}" srcOrd="5" destOrd="0" presId="urn:microsoft.com/office/officeart/2005/8/layout/orgChart1"/>
    <dgm:cxn modelId="{FD1157BC-5CF6-473D-A9BA-3342823A6E8D}" type="presParOf" srcId="{D043B7A7-50CA-4050-883C-B694F6E57E1C}" destId="{3F1E39CA-21F7-482A-9B59-8E6F3D4D6427}" srcOrd="0" destOrd="0" presId="urn:microsoft.com/office/officeart/2005/8/layout/orgChart1"/>
    <dgm:cxn modelId="{DC875762-8FFE-440B-8479-F7CB05156030}" type="presParOf" srcId="{3F1E39CA-21F7-482A-9B59-8E6F3D4D6427}" destId="{173E6BBB-6451-478C-B86A-A71A94FF38B6}" srcOrd="0" destOrd="0" presId="urn:microsoft.com/office/officeart/2005/8/layout/orgChart1"/>
    <dgm:cxn modelId="{4D0F3805-A3CE-4963-A525-1BC5748BDE7D}" type="presParOf" srcId="{3F1E39CA-21F7-482A-9B59-8E6F3D4D6427}" destId="{4E677A33-6141-4CDB-B351-9D275FE8496C}" srcOrd="1" destOrd="0" presId="urn:microsoft.com/office/officeart/2005/8/layout/orgChart1"/>
    <dgm:cxn modelId="{A96B9E26-2807-49F0-889A-37AE21A69623}" type="presParOf" srcId="{D043B7A7-50CA-4050-883C-B694F6E57E1C}" destId="{264F5DA6-DE49-40A9-A46D-7438524122A0}" srcOrd="1" destOrd="0" presId="urn:microsoft.com/office/officeart/2005/8/layout/orgChart1"/>
    <dgm:cxn modelId="{4714D1D7-AA89-4F64-84A5-E0C90CFB6DB8}" type="presParOf" srcId="{D043B7A7-50CA-4050-883C-B694F6E57E1C}" destId="{97E6AE9B-2FD2-4993-B169-57BF413703CF}" srcOrd="2" destOrd="0" presId="urn:microsoft.com/office/officeart/2005/8/layout/orgChart1"/>
    <dgm:cxn modelId="{E4A07816-903D-408C-9E22-672AD616977E}" type="presParOf" srcId="{19245AD3-7211-4DBE-9241-5C23ADC8679E}" destId="{DD5BA474-C76A-4FAF-BEBC-B0E1ECF5F7A4}" srcOrd="6" destOrd="0" presId="urn:microsoft.com/office/officeart/2005/8/layout/orgChart1"/>
    <dgm:cxn modelId="{FAAAA5D7-92DE-4B29-893B-7CF6C042DE52}" type="presParOf" srcId="{19245AD3-7211-4DBE-9241-5C23ADC8679E}" destId="{33770EB1-4289-4632-AF02-73D034216C65}" srcOrd="7" destOrd="0" presId="urn:microsoft.com/office/officeart/2005/8/layout/orgChart1"/>
    <dgm:cxn modelId="{902CEAFB-5832-4F9C-9FFC-16858A743605}" type="presParOf" srcId="{33770EB1-4289-4632-AF02-73D034216C65}" destId="{62041B2F-59D7-452F-AC40-06227F925799}" srcOrd="0" destOrd="0" presId="urn:microsoft.com/office/officeart/2005/8/layout/orgChart1"/>
    <dgm:cxn modelId="{C541E75D-203B-45AC-8F81-068BD8D2B2DB}" type="presParOf" srcId="{62041B2F-59D7-452F-AC40-06227F925799}" destId="{BDFB1D98-9DC5-4060-A3ED-B31DFF29AF25}" srcOrd="0" destOrd="0" presId="urn:microsoft.com/office/officeart/2005/8/layout/orgChart1"/>
    <dgm:cxn modelId="{D98D87AF-94BD-46B9-93BD-63F773948E4F}" type="presParOf" srcId="{62041B2F-59D7-452F-AC40-06227F925799}" destId="{A96E3C67-586A-4769-95AF-211E5FE2EF45}" srcOrd="1" destOrd="0" presId="urn:microsoft.com/office/officeart/2005/8/layout/orgChart1"/>
    <dgm:cxn modelId="{6973BC6F-3748-4849-8282-8B3E24146FBA}" type="presParOf" srcId="{33770EB1-4289-4632-AF02-73D034216C65}" destId="{B6024541-BEE1-4D75-9AB7-3517FA2C8B14}" srcOrd="1" destOrd="0" presId="urn:microsoft.com/office/officeart/2005/8/layout/orgChart1"/>
    <dgm:cxn modelId="{B5AE794B-E48D-4AF3-8B1D-6E36BD6B1FA1}" type="presParOf" srcId="{33770EB1-4289-4632-AF02-73D034216C65}" destId="{6C0E8702-7D7B-4DC2-BE1F-805EF85416A5}" srcOrd="2" destOrd="0" presId="urn:microsoft.com/office/officeart/2005/8/layout/orgChart1"/>
    <dgm:cxn modelId="{4DAE8298-CFEA-459C-BFD2-153D172A9E78}" type="presParOf" srcId="{7D9C6D24-D053-4EB8-A091-2D244963F313}" destId="{756D7F4C-FC74-4C73-9BEA-C8D733C6A9B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56F94-8256-4283-B818-CEDDF3E6F27A}">
      <dsp:nvSpPr>
        <dsp:cNvPr id="0" name=""/>
        <dsp:cNvSpPr/>
      </dsp:nvSpPr>
      <dsp:spPr>
        <a:xfrm>
          <a:off x="2" y="0"/>
          <a:ext cx="8289466" cy="312407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1BC33DA-094D-4921-925A-268DADF1AADB}">
      <dsp:nvSpPr>
        <dsp:cNvPr id="0" name=""/>
        <dsp:cNvSpPr/>
      </dsp:nvSpPr>
      <dsp:spPr>
        <a:xfrm>
          <a:off x="3642" y="937222"/>
          <a:ext cx="1592727" cy="124963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a:t>Import basic library</a:t>
          </a:r>
        </a:p>
      </dsp:txBody>
      <dsp:txXfrm>
        <a:off x="64644" y="998224"/>
        <a:ext cx="1470723" cy="1127626"/>
      </dsp:txXfrm>
    </dsp:sp>
    <dsp:sp modelId="{367D4C3C-DE95-4EC7-8601-D377012741AE}">
      <dsp:nvSpPr>
        <dsp:cNvPr id="0" name=""/>
        <dsp:cNvSpPr/>
      </dsp:nvSpPr>
      <dsp:spPr>
        <a:xfrm>
          <a:off x="1676007" y="937222"/>
          <a:ext cx="1592727" cy="124963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a:t>Dataset load</a:t>
          </a:r>
        </a:p>
      </dsp:txBody>
      <dsp:txXfrm>
        <a:off x="1737009" y="998224"/>
        <a:ext cx="1470723" cy="1127626"/>
      </dsp:txXfrm>
    </dsp:sp>
    <dsp:sp modelId="{FB34AA34-D211-4B6F-85B8-5736ED920809}">
      <dsp:nvSpPr>
        <dsp:cNvPr id="0" name=""/>
        <dsp:cNvSpPr/>
      </dsp:nvSpPr>
      <dsp:spPr>
        <a:xfrm>
          <a:off x="3348371" y="937222"/>
          <a:ext cx="1592727" cy="124963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a:t>Basic </a:t>
          </a:r>
          <a:r>
            <a:rPr lang="en-IN" sz="1700" kern="1200" dirty="0" err="1"/>
            <a:t>streamlit</a:t>
          </a:r>
          <a:r>
            <a:rPr lang="en-IN" sz="1700" kern="1200" dirty="0"/>
            <a:t> button, box, sidebars</a:t>
          </a:r>
        </a:p>
      </dsp:txBody>
      <dsp:txXfrm>
        <a:off x="3409373" y="998224"/>
        <a:ext cx="1470723" cy="1127626"/>
      </dsp:txXfrm>
    </dsp:sp>
    <dsp:sp modelId="{D259CB53-19B2-4E45-A85D-0EE9A71987A6}">
      <dsp:nvSpPr>
        <dsp:cNvPr id="0" name=""/>
        <dsp:cNvSpPr/>
      </dsp:nvSpPr>
      <dsp:spPr>
        <a:xfrm>
          <a:off x="5020735" y="937222"/>
          <a:ext cx="1592727" cy="124963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a:t>Creating </a:t>
          </a:r>
          <a:r>
            <a:rPr lang="en-IN" sz="1700" kern="1200"/>
            <a:t>functions for algorithm</a:t>
          </a:r>
          <a:endParaRPr lang="en-IN" sz="1700" kern="1200" dirty="0"/>
        </a:p>
      </dsp:txBody>
      <dsp:txXfrm>
        <a:off x="5081737" y="998224"/>
        <a:ext cx="1470723" cy="1127626"/>
      </dsp:txXfrm>
    </dsp:sp>
    <dsp:sp modelId="{A75ED115-1B5B-4810-8DCA-B12C0D8A3A4E}">
      <dsp:nvSpPr>
        <dsp:cNvPr id="0" name=""/>
        <dsp:cNvSpPr/>
      </dsp:nvSpPr>
      <dsp:spPr>
        <a:xfrm>
          <a:off x="6693100" y="937222"/>
          <a:ext cx="1592727" cy="124963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a:t>Result</a:t>
          </a:r>
        </a:p>
      </dsp:txBody>
      <dsp:txXfrm>
        <a:off x="6754102" y="998224"/>
        <a:ext cx="1470723" cy="11276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BA474-C76A-4FAF-BEBC-B0E1ECF5F7A4}">
      <dsp:nvSpPr>
        <dsp:cNvPr id="0" name=""/>
        <dsp:cNvSpPr/>
      </dsp:nvSpPr>
      <dsp:spPr>
        <a:xfrm>
          <a:off x="4064000" y="1140046"/>
          <a:ext cx="3182949" cy="368275"/>
        </a:xfrm>
        <a:custGeom>
          <a:avLst/>
          <a:gdLst/>
          <a:ahLst/>
          <a:cxnLst/>
          <a:rect l="0" t="0" r="0" b="0"/>
          <a:pathLst>
            <a:path>
              <a:moveTo>
                <a:pt x="0" y="0"/>
              </a:moveTo>
              <a:lnTo>
                <a:pt x="0" y="184137"/>
              </a:lnTo>
              <a:lnTo>
                <a:pt x="3182949" y="184137"/>
              </a:lnTo>
              <a:lnTo>
                <a:pt x="3182949" y="3682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F5AAD-FE60-4D43-AB6B-44CD74F415E1}">
      <dsp:nvSpPr>
        <dsp:cNvPr id="0" name=""/>
        <dsp:cNvSpPr/>
      </dsp:nvSpPr>
      <dsp:spPr>
        <a:xfrm>
          <a:off x="4064000" y="1140046"/>
          <a:ext cx="1060983" cy="368275"/>
        </a:xfrm>
        <a:custGeom>
          <a:avLst/>
          <a:gdLst/>
          <a:ahLst/>
          <a:cxnLst/>
          <a:rect l="0" t="0" r="0" b="0"/>
          <a:pathLst>
            <a:path>
              <a:moveTo>
                <a:pt x="0" y="0"/>
              </a:moveTo>
              <a:lnTo>
                <a:pt x="0" y="184137"/>
              </a:lnTo>
              <a:lnTo>
                <a:pt x="1060983" y="184137"/>
              </a:lnTo>
              <a:lnTo>
                <a:pt x="1060983" y="3682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171C52-8D95-4732-B3E8-35C099845540}">
      <dsp:nvSpPr>
        <dsp:cNvPr id="0" name=""/>
        <dsp:cNvSpPr/>
      </dsp:nvSpPr>
      <dsp:spPr>
        <a:xfrm>
          <a:off x="3003016" y="1140046"/>
          <a:ext cx="1060983" cy="368275"/>
        </a:xfrm>
        <a:custGeom>
          <a:avLst/>
          <a:gdLst/>
          <a:ahLst/>
          <a:cxnLst/>
          <a:rect l="0" t="0" r="0" b="0"/>
          <a:pathLst>
            <a:path>
              <a:moveTo>
                <a:pt x="1060983" y="0"/>
              </a:moveTo>
              <a:lnTo>
                <a:pt x="1060983" y="184137"/>
              </a:lnTo>
              <a:lnTo>
                <a:pt x="0" y="184137"/>
              </a:lnTo>
              <a:lnTo>
                <a:pt x="0" y="3682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7306CC-35D4-4E33-8A1A-15EB6D680554}">
      <dsp:nvSpPr>
        <dsp:cNvPr id="0" name=""/>
        <dsp:cNvSpPr/>
      </dsp:nvSpPr>
      <dsp:spPr>
        <a:xfrm>
          <a:off x="881050" y="1140046"/>
          <a:ext cx="3182949" cy="368275"/>
        </a:xfrm>
        <a:custGeom>
          <a:avLst/>
          <a:gdLst/>
          <a:ahLst/>
          <a:cxnLst/>
          <a:rect l="0" t="0" r="0" b="0"/>
          <a:pathLst>
            <a:path>
              <a:moveTo>
                <a:pt x="3182949" y="0"/>
              </a:moveTo>
              <a:lnTo>
                <a:pt x="3182949" y="184137"/>
              </a:lnTo>
              <a:lnTo>
                <a:pt x="0" y="184137"/>
              </a:lnTo>
              <a:lnTo>
                <a:pt x="0" y="3682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A84DAA-BBCD-4862-92AA-980E9A82DDAA}">
      <dsp:nvSpPr>
        <dsp:cNvPr id="0" name=""/>
        <dsp:cNvSpPr/>
      </dsp:nvSpPr>
      <dsp:spPr>
        <a:xfrm>
          <a:off x="3187154" y="263201"/>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a:t>Type of Dataset</a:t>
          </a:r>
        </a:p>
      </dsp:txBody>
      <dsp:txXfrm>
        <a:off x="3187154" y="263201"/>
        <a:ext cx="1753691" cy="876845"/>
      </dsp:txXfrm>
    </dsp:sp>
    <dsp:sp modelId="{A944EC27-0BD5-48D7-8784-EE1DF226FD9F}">
      <dsp:nvSpPr>
        <dsp:cNvPr id="0" name=""/>
        <dsp:cNvSpPr/>
      </dsp:nvSpPr>
      <dsp:spPr>
        <a:xfrm>
          <a:off x="4204" y="1508322"/>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a:t>Iris Dataset</a:t>
          </a:r>
        </a:p>
      </dsp:txBody>
      <dsp:txXfrm>
        <a:off x="4204" y="1508322"/>
        <a:ext cx="1753691" cy="876845"/>
      </dsp:txXfrm>
    </dsp:sp>
    <dsp:sp modelId="{808B70EB-6473-4FA2-BA5B-36079B846937}">
      <dsp:nvSpPr>
        <dsp:cNvPr id="0" name=""/>
        <dsp:cNvSpPr/>
      </dsp:nvSpPr>
      <dsp:spPr>
        <a:xfrm>
          <a:off x="2126170" y="1508322"/>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a:t>Wine Quality Dataset</a:t>
          </a:r>
        </a:p>
      </dsp:txBody>
      <dsp:txXfrm>
        <a:off x="2126170" y="1508322"/>
        <a:ext cx="1753691" cy="876845"/>
      </dsp:txXfrm>
    </dsp:sp>
    <dsp:sp modelId="{173E6BBB-6451-478C-B86A-A71A94FF38B6}">
      <dsp:nvSpPr>
        <dsp:cNvPr id="0" name=""/>
        <dsp:cNvSpPr/>
      </dsp:nvSpPr>
      <dsp:spPr>
        <a:xfrm>
          <a:off x="4248137" y="1508322"/>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a:t>Placement Dataset</a:t>
          </a:r>
        </a:p>
      </dsp:txBody>
      <dsp:txXfrm>
        <a:off x="4248137" y="1508322"/>
        <a:ext cx="1753691" cy="876845"/>
      </dsp:txXfrm>
    </dsp:sp>
    <dsp:sp modelId="{BDFB1D98-9DC5-4060-A3ED-B31DFF29AF25}">
      <dsp:nvSpPr>
        <dsp:cNvPr id="0" name=""/>
        <dsp:cNvSpPr/>
      </dsp:nvSpPr>
      <dsp:spPr>
        <a:xfrm>
          <a:off x="6370104" y="1508322"/>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a:t>Student Performance Dataset</a:t>
          </a:r>
        </a:p>
      </dsp:txBody>
      <dsp:txXfrm>
        <a:off x="6370104" y="1508322"/>
        <a:ext cx="1753691" cy="8768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9C7D2D-6CB4-44D2-B016-EF93E75575A7}" type="datetimeFigureOut">
              <a:rPr lang="en-US" smtClean="0"/>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4E7CB-87E4-4199-8150-09E7DA4D2D52}" type="slidenum">
              <a:rPr lang="en-US" smtClean="0"/>
              <a:t>‹#›</a:t>
            </a:fld>
            <a:endParaRPr lang="en-US"/>
          </a:p>
        </p:txBody>
      </p:sp>
    </p:spTree>
    <p:extLst>
      <p:ext uri="{BB962C8B-B14F-4D97-AF65-F5344CB8AC3E}">
        <p14:creationId xmlns:p14="http://schemas.microsoft.com/office/powerpoint/2010/main" val="291986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poweredtemplate.com/"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poweredtemplate.com/membership/"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poweredtemplate.com/"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s://support.poweredtemplates.com/" TargetMode="Externa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s://support.poweredtemplates.com/" TargetMode="Externa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poweredtemplate.com/membership/" TargetMode="External"/><Relationship Id="rId2" Type="http://schemas.openxmlformats.org/officeDocument/2006/relationships/hyperlink" Target="https://poweredtemplate.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A2FCF0-520B-4A52-B473-BE16456FB292}"/>
              </a:ext>
            </a:extLst>
          </p:cNvPr>
          <p:cNvSpPr>
            <a:spLocks noGrp="1"/>
          </p:cNvSpPr>
          <p:nvPr>
            <p:ph type="ctrTitle"/>
          </p:nvPr>
        </p:nvSpPr>
        <p:spPr>
          <a:xfrm>
            <a:off x="1524000" y="1122363"/>
            <a:ext cx="9144000" cy="2387600"/>
          </a:xfrm>
          <a:prstGeom prst="rect">
            <a:avLst/>
          </a:prstGeom>
        </p:spPr>
        <p:txBody>
          <a:bodyPr anchor="b"/>
          <a:lstStyle>
            <a:lvl1pPr algn="ctr">
              <a:defRPr sz="6000">
                <a:solidFill>
                  <a:schemeClr val="bg1">
                    <a:lumMod val="50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xmlns="" id="{2AC8A513-36AD-4E70-A187-E592EBC4D1FE}"/>
              </a:ext>
            </a:extLst>
          </p:cNvPr>
          <p:cNvSpPr>
            <a:spLocks noGrp="1"/>
          </p:cNvSpPr>
          <p:nvPr>
            <p:ph type="subTitle" idx="1"/>
          </p:nvPr>
        </p:nvSpPr>
        <p:spPr>
          <a:xfrm>
            <a:off x="1524000" y="3602038"/>
            <a:ext cx="9144000" cy="1655762"/>
          </a:xfrm>
        </p:spPr>
        <p:txBody>
          <a:bodyPr/>
          <a:lstStyle>
            <a:lvl1pPr marL="0" indent="0" algn="ctr">
              <a:buNone/>
              <a:defRPr sz="2400">
                <a:solidFill>
                  <a:schemeClr val="bg1">
                    <a:lumMod val="50000"/>
                  </a:schemeClr>
                </a:solidFill>
              </a:defRPr>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4219486-0569-4030-85B3-2DA7CACD022E}"/>
              </a:ext>
            </a:extLst>
          </p:cNvPr>
          <p:cNvSpPr>
            <a:spLocks noGrp="1"/>
          </p:cNvSpPr>
          <p:nvPr>
            <p:ph type="dt" sz="half" idx="10"/>
          </p:nvPr>
        </p:nvSpPr>
        <p:spPr/>
        <p:txBody>
          <a:bodyPr/>
          <a:lstStyle/>
          <a:p>
            <a:fld id="{A08A89E4-D00E-4618-BE4D-03035A2F693C}" type="datetime1">
              <a:rPr lang="en-US" smtClean="0"/>
              <a:t>11/1/2024</a:t>
            </a:fld>
            <a:endParaRPr lang="en-US"/>
          </a:p>
        </p:txBody>
      </p:sp>
      <p:sp>
        <p:nvSpPr>
          <p:cNvPr id="5" name="Footer Placeholder 4">
            <a:extLst>
              <a:ext uri="{FF2B5EF4-FFF2-40B4-BE49-F238E27FC236}">
                <a16:creationId xmlns:a16="http://schemas.microsoft.com/office/drawing/2014/main" xmlns="" id="{98134E95-3093-48D7-9A44-16A8A10E5FA6}"/>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xmlns="" id="{0ACBBDAD-9190-4926-B3E0-29B3C571CD83}"/>
              </a:ext>
            </a:extLst>
          </p:cNvPr>
          <p:cNvSpPr>
            <a:spLocks noGrp="1"/>
          </p:cNvSpPr>
          <p:nvPr>
            <p:ph type="sldNum" sz="quarter" idx="12"/>
          </p:nvPr>
        </p:nvSpPr>
        <p:spPr/>
        <p:txBody>
          <a:bodyPr/>
          <a:lstStyle/>
          <a:p>
            <a:fld id="{5F294920-2F4F-4D88-AD0A-053AE5A679D0}" type="slidenum">
              <a:rPr lang="en-US" smtClean="0"/>
              <a:t>‹#›</a:t>
            </a:fld>
            <a:endParaRPr lang="en-US"/>
          </a:p>
        </p:txBody>
      </p:sp>
    </p:spTree>
    <p:extLst>
      <p:ext uri="{BB962C8B-B14F-4D97-AF65-F5344CB8AC3E}">
        <p14:creationId xmlns:p14="http://schemas.microsoft.com/office/powerpoint/2010/main" val="3869805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EE4229-FDA3-419F-948E-EC3B542AED00}"/>
              </a:ext>
            </a:extLst>
          </p:cNvPr>
          <p:cNvSpPr>
            <a:spLocks noGrp="1"/>
          </p:cNvSpPr>
          <p:nvPr>
            <p:ph type="title"/>
          </p:nvPr>
        </p:nvSpPr>
        <p:spPr>
          <a:xfrm>
            <a:off x="838202" y="136526"/>
            <a:ext cx="10515600" cy="768096"/>
          </a:xfrm>
          <a:prstGeom prst="rect">
            <a:avLst/>
          </a:prstGeom>
        </p:spPr>
        <p:txBody>
          <a:bodyPr/>
          <a:lstStyle>
            <a:lvl1pPr algn="ctr">
              <a:defRPr>
                <a:solidFill>
                  <a:schemeClr val="bg1">
                    <a:lumMod val="50000"/>
                  </a:schemeClr>
                </a:solidFill>
              </a:defRPr>
            </a:lvl1pPr>
          </a:lstStyle>
          <a:p>
            <a:r>
              <a:rPr lang="en-US"/>
              <a:t>Click to edit Master title style</a:t>
            </a:r>
          </a:p>
        </p:txBody>
      </p:sp>
      <p:sp>
        <p:nvSpPr>
          <p:cNvPr id="4" name="Date Placeholder 3">
            <a:extLst>
              <a:ext uri="{FF2B5EF4-FFF2-40B4-BE49-F238E27FC236}">
                <a16:creationId xmlns:a16="http://schemas.microsoft.com/office/drawing/2014/main" xmlns="" id="{EAD5E140-8BC8-449A-8EB6-5236A46899C7}"/>
              </a:ext>
            </a:extLst>
          </p:cNvPr>
          <p:cNvSpPr>
            <a:spLocks noGrp="1"/>
          </p:cNvSpPr>
          <p:nvPr>
            <p:ph type="dt" sz="half" idx="10"/>
          </p:nvPr>
        </p:nvSpPr>
        <p:spPr/>
        <p:txBody>
          <a:bodyPr/>
          <a:lstStyle/>
          <a:p>
            <a:fld id="{A04D5C2E-AF49-4B3E-833F-5946220A398E}" type="datetime1">
              <a:rPr lang="en-US" smtClean="0"/>
              <a:t>11/1/2024</a:t>
            </a:fld>
            <a:endParaRPr lang="en-US"/>
          </a:p>
        </p:txBody>
      </p:sp>
      <p:sp>
        <p:nvSpPr>
          <p:cNvPr id="5" name="Footer Placeholder 4">
            <a:extLst>
              <a:ext uri="{FF2B5EF4-FFF2-40B4-BE49-F238E27FC236}">
                <a16:creationId xmlns:a16="http://schemas.microsoft.com/office/drawing/2014/main" xmlns="" id="{DAC3E766-E3A6-4451-8208-02143C37EB9C}"/>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xmlns="" id="{BEF041C4-DDAB-4C12-865A-AD93CBA2AE10}"/>
              </a:ext>
            </a:extLst>
          </p:cNvPr>
          <p:cNvSpPr>
            <a:spLocks noGrp="1"/>
          </p:cNvSpPr>
          <p:nvPr>
            <p:ph type="sldNum" sz="quarter" idx="12"/>
          </p:nvPr>
        </p:nvSpPr>
        <p:spPr/>
        <p:txBody>
          <a:bodyPr/>
          <a:lstStyle/>
          <a:p>
            <a:fld id="{5F294920-2F4F-4D88-AD0A-053AE5A679D0}" type="slidenum">
              <a:rPr lang="en-US" smtClean="0"/>
              <a:t>‹#›</a:t>
            </a:fld>
            <a:endParaRPr lang="en-US"/>
          </a:p>
        </p:txBody>
      </p:sp>
    </p:spTree>
    <p:extLst>
      <p:ext uri="{BB962C8B-B14F-4D97-AF65-F5344CB8AC3E}">
        <p14:creationId xmlns:p14="http://schemas.microsoft.com/office/powerpoint/2010/main" val="317335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rgbClr val="48484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EE4229-FDA3-419F-948E-EC3B542AED00}"/>
              </a:ext>
            </a:extLst>
          </p:cNvPr>
          <p:cNvSpPr>
            <a:spLocks noGrp="1"/>
          </p:cNvSpPr>
          <p:nvPr>
            <p:ph type="title"/>
          </p:nvPr>
        </p:nvSpPr>
        <p:spPr>
          <a:xfrm>
            <a:off x="838202" y="136526"/>
            <a:ext cx="10515600" cy="768096"/>
          </a:xfrm>
          <a:prstGeom prst="rect">
            <a:avLst/>
          </a:prstGeom>
        </p:spPr>
        <p:txBody>
          <a:bodyPr/>
          <a:lstStyle>
            <a:lvl1pPr algn="ctr">
              <a:defRPr>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xmlns="" id="{EAD5E140-8BC8-449A-8EB6-5236A46899C7}"/>
              </a:ext>
            </a:extLst>
          </p:cNvPr>
          <p:cNvSpPr>
            <a:spLocks noGrp="1"/>
          </p:cNvSpPr>
          <p:nvPr>
            <p:ph type="dt" sz="half" idx="10"/>
          </p:nvPr>
        </p:nvSpPr>
        <p:spPr/>
        <p:txBody>
          <a:bodyPr/>
          <a:lstStyle>
            <a:lvl1pPr>
              <a:defRPr>
                <a:solidFill>
                  <a:schemeClr val="bg1">
                    <a:lumMod val="85000"/>
                  </a:schemeClr>
                </a:solidFill>
              </a:defRPr>
            </a:lvl1pPr>
          </a:lstStyle>
          <a:p>
            <a:fld id="{A04D5C2E-AF49-4B3E-833F-5946220A398E}" type="datetime1">
              <a:rPr lang="en-US" smtClean="0"/>
              <a:pPr/>
              <a:t>11/1/2024</a:t>
            </a:fld>
            <a:endParaRPr lang="en-US"/>
          </a:p>
        </p:txBody>
      </p:sp>
      <p:sp>
        <p:nvSpPr>
          <p:cNvPr id="5" name="Footer Placeholder 4">
            <a:extLst>
              <a:ext uri="{FF2B5EF4-FFF2-40B4-BE49-F238E27FC236}">
                <a16:creationId xmlns:a16="http://schemas.microsoft.com/office/drawing/2014/main" xmlns="" id="{DAC3E766-E3A6-4451-8208-02143C37EB9C}"/>
              </a:ext>
            </a:extLst>
          </p:cNvPr>
          <p:cNvSpPr>
            <a:spLocks noGrp="1"/>
          </p:cNvSpPr>
          <p:nvPr>
            <p:ph type="ftr" sz="quarter" idx="11"/>
          </p:nvPr>
        </p:nvSpPr>
        <p:spPr/>
        <p:txBody>
          <a:bodyPr/>
          <a:lstStyle>
            <a:lvl1pPr>
              <a:defRPr>
                <a:solidFill>
                  <a:schemeClr val="bg1">
                    <a:lumMod val="85000"/>
                  </a:schemeClr>
                </a:solidFill>
              </a:defRPr>
            </a:lvl1pPr>
          </a:lstStyle>
          <a:p>
            <a:r>
              <a:rPr lang="en-US"/>
              <a:t>Designed by PoweredTemplate</a:t>
            </a:r>
          </a:p>
        </p:txBody>
      </p:sp>
      <p:sp>
        <p:nvSpPr>
          <p:cNvPr id="6" name="Slide Number Placeholder 5">
            <a:extLst>
              <a:ext uri="{FF2B5EF4-FFF2-40B4-BE49-F238E27FC236}">
                <a16:creationId xmlns:a16="http://schemas.microsoft.com/office/drawing/2014/main" xmlns="" id="{BEF041C4-DDAB-4C12-865A-AD93CBA2AE10}"/>
              </a:ext>
            </a:extLst>
          </p:cNvPr>
          <p:cNvSpPr>
            <a:spLocks noGrp="1"/>
          </p:cNvSpPr>
          <p:nvPr>
            <p:ph type="sldNum" sz="quarter" idx="12"/>
          </p:nvPr>
        </p:nvSpPr>
        <p:spPr/>
        <p:txBody>
          <a:bodyPr/>
          <a:lstStyle>
            <a:lvl1pPr>
              <a:defRPr>
                <a:solidFill>
                  <a:schemeClr val="bg1">
                    <a:lumMod val="85000"/>
                  </a:schemeClr>
                </a:solidFill>
              </a:defRPr>
            </a:lvl1pPr>
          </a:lstStyle>
          <a:p>
            <a:fld id="{5F294920-2F4F-4D88-AD0A-053AE5A679D0}" type="slidenum">
              <a:rPr lang="en-US" smtClean="0"/>
              <a:pPr/>
              <a:t>‹#›</a:t>
            </a:fld>
            <a:endParaRPr lang="en-US"/>
          </a:p>
        </p:txBody>
      </p:sp>
    </p:spTree>
    <p:extLst>
      <p:ext uri="{BB962C8B-B14F-4D97-AF65-F5344CB8AC3E}">
        <p14:creationId xmlns:p14="http://schemas.microsoft.com/office/powerpoint/2010/main" val="4034735576"/>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redit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2D02A9-CE40-D305-5E4F-7A8659049934}"/>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직사각형 3">
            <a:extLst>
              <a:ext uri="{FF2B5EF4-FFF2-40B4-BE49-F238E27FC236}">
                <a16:creationId xmlns:a16="http://schemas.microsoft.com/office/drawing/2014/main" xmlns="" id="{EEDAD5E2-89CF-3694-D3E3-A33435BBA9C0}"/>
              </a:ext>
            </a:extLst>
          </p:cNvPr>
          <p:cNvSpPr/>
          <p:nvPr userDrawn="1"/>
        </p:nvSpPr>
        <p:spPr>
          <a:xfrm>
            <a:off x="1" y="4632661"/>
            <a:ext cx="1015888" cy="1015888"/>
          </a:xfrm>
          <a:prstGeom prst="rect">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1" dirty="0">
              <a:solidFill>
                <a:schemeClr val="tx1"/>
              </a:solidFill>
            </a:endParaRPr>
          </a:p>
        </p:txBody>
      </p:sp>
      <p:sp>
        <p:nvSpPr>
          <p:cNvPr id="9" name="직사각형 5">
            <a:extLst>
              <a:ext uri="{FF2B5EF4-FFF2-40B4-BE49-F238E27FC236}">
                <a16:creationId xmlns:a16="http://schemas.microsoft.com/office/drawing/2014/main" xmlns="" id="{216DD7ED-A2F3-3250-41B5-6F827E0C8154}"/>
              </a:ext>
            </a:extLst>
          </p:cNvPr>
          <p:cNvSpPr/>
          <p:nvPr userDrawn="1"/>
        </p:nvSpPr>
        <p:spPr>
          <a:xfrm>
            <a:off x="1015889" y="4632661"/>
            <a:ext cx="1015888" cy="1015888"/>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1" dirty="0">
              <a:solidFill>
                <a:schemeClr val="tx1"/>
              </a:solidFill>
            </a:endParaRPr>
          </a:p>
        </p:txBody>
      </p:sp>
      <p:sp>
        <p:nvSpPr>
          <p:cNvPr id="10" name="직사각형 6">
            <a:extLst>
              <a:ext uri="{FF2B5EF4-FFF2-40B4-BE49-F238E27FC236}">
                <a16:creationId xmlns:a16="http://schemas.microsoft.com/office/drawing/2014/main" xmlns="" id="{4D18873E-872B-A3D8-E67D-05725C66F8BC}"/>
              </a:ext>
            </a:extLst>
          </p:cNvPr>
          <p:cNvSpPr/>
          <p:nvPr userDrawn="1"/>
        </p:nvSpPr>
        <p:spPr>
          <a:xfrm>
            <a:off x="2031775" y="4632661"/>
            <a:ext cx="1015888" cy="1015888"/>
          </a:xfrm>
          <a:prstGeom prst="rec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16" name="직사각형 7">
            <a:extLst>
              <a:ext uri="{FF2B5EF4-FFF2-40B4-BE49-F238E27FC236}">
                <a16:creationId xmlns:a16="http://schemas.microsoft.com/office/drawing/2014/main" xmlns="" id="{BD028639-E116-7F66-08F6-05D301D55E40}"/>
              </a:ext>
            </a:extLst>
          </p:cNvPr>
          <p:cNvSpPr/>
          <p:nvPr userDrawn="1"/>
        </p:nvSpPr>
        <p:spPr>
          <a:xfrm>
            <a:off x="3047663" y="4632661"/>
            <a:ext cx="1015888" cy="1015888"/>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17" name="직사각형 8">
            <a:extLst>
              <a:ext uri="{FF2B5EF4-FFF2-40B4-BE49-F238E27FC236}">
                <a16:creationId xmlns:a16="http://schemas.microsoft.com/office/drawing/2014/main" xmlns="" id="{65DE3F64-6628-DD04-22DB-9EE0D1CD8CBB}"/>
              </a:ext>
            </a:extLst>
          </p:cNvPr>
          <p:cNvSpPr/>
          <p:nvPr userDrawn="1"/>
        </p:nvSpPr>
        <p:spPr>
          <a:xfrm>
            <a:off x="4063551" y="4632661"/>
            <a:ext cx="1015888" cy="1015888"/>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18" name="직사각형 9">
            <a:extLst>
              <a:ext uri="{FF2B5EF4-FFF2-40B4-BE49-F238E27FC236}">
                <a16:creationId xmlns:a16="http://schemas.microsoft.com/office/drawing/2014/main" xmlns="" id="{ECD90E6B-AD4D-042A-B4B5-1E34B429CD0D}"/>
              </a:ext>
            </a:extLst>
          </p:cNvPr>
          <p:cNvSpPr/>
          <p:nvPr userDrawn="1"/>
        </p:nvSpPr>
        <p:spPr>
          <a:xfrm>
            <a:off x="5079437" y="4632661"/>
            <a:ext cx="1015888" cy="1015888"/>
          </a:xfrm>
          <a:prstGeom prst="rect">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19" name="직사각형 10">
            <a:extLst>
              <a:ext uri="{FF2B5EF4-FFF2-40B4-BE49-F238E27FC236}">
                <a16:creationId xmlns:a16="http://schemas.microsoft.com/office/drawing/2014/main" xmlns="" id="{12A04ED7-126C-B47B-1400-2829A03D9017}"/>
              </a:ext>
            </a:extLst>
          </p:cNvPr>
          <p:cNvSpPr/>
          <p:nvPr userDrawn="1"/>
        </p:nvSpPr>
        <p:spPr>
          <a:xfrm>
            <a:off x="6095325" y="4632661"/>
            <a:ext cx="1015888" cy="1015888"/>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1" dirty="0">
              <a:solidFill>
                <a:schemeClr val="tx1"/>
              </a:solidFill>
            </a:endParaRPr>
          </a:p>
        </p:txBody>
      </p:sp>
      <p:sp>
        <p:nvSpPr>
          <p:cNvPr id="20" name="직사각형 11">
            <a:extLst>
              <a:ext uri="{FF2B5EF4-FFF2-40B4-BE49-F238E27FC236}">
                <a16:creationId xmlns:a16="http://schemas.microsoft.com/office/drawing/2014/main" xmlns="" id="{6B74DAFC-BE12-1212-9FBD-86D305658A4A}"/>
              </a:ext>
            </a:extLst>
          </p:cNvPr>
          <p:cNvSpPr/>
          <p:nvPr userDrawn="1"/>
        </p:nvSpPr>
        <p:spPr>
          <a:xfrm>
            <a:off x="7111212" y="4632661"/>
            <a:ext cx="1015888" cy="1015888"/>
          </a:xfrm>
          <a:prstGeom prst="rect">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21" name="직사각형 12">
            <a:extLst>
              <a:ext uri="{FF2B5EF4-FFF2-40B4-BE49-F238E27FC236}">
                <a16:creationId xmlns:a16="http://schemas.microsoft.com/office/drawing/2014/main" xmlns="" id="{BCDDDB71-608D-F48C-628F-05B5B6928DFD}"/>
              </a:ext>
            </a:extLst>
          </p:cNvPr>
          <p:cNvSpPr/>
          <p:nvPr userDrawn="1"/>
        </p:nvSpPr>
        <p:spPr>
          <a:xfrm>
            <a:off x="8127100" y="4632661"/>
            <a:ext cx="1015888" cy="1015888"/>
          </a:xfrm>
          <a:prstGeom prst="rect">
            <a:avLst/>
          </a:pr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22" name="직사각형 13">
            <a:extLst>
              <a:ext uri="{FF2B5EF4-FFF2-40B4-BE49-F238E27FC236}">
                <a16:creationId xmlns:a16="http://schemas.microsoft.com/office/drawing/2014/main" xmlns="" id="{BBCA1E8E-8261-2C26-5423-D8EA53FF935E}"/>
              </a:ext>
            </a:extLst>
          </p:cNvPr>
          <p:cNvSpPr/>
          <p:nvPr userDrawn="1"/>
        </p:nvSpPr>
        <p:spPr>
          <a:xfrm>
            <a:off x="9142988" y="4632661"/>
            <a:ext cx="1015888" cy="1015888"/>
          </a:xfrm>
          <a:prstGeom prst="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23" name="직사각형 15">
            <a:extLst>
              <a:ext uri="{FF2B5EF4-FFF2-40B4-BE49-F238E27FC236}">
                <a16:creationId xmlns:a16="http://schemas.microsoft.com/office/drawing/2014/main" xmlns="" id="{21982A50-4A17-88A4-4625-61373977BE33}"/>
              </a:ext>
            </a:extLst>
          </p:cNvPr>
          <p:cNvSpPr/>
          <p:nvPr userDrawn="1"/>
        </p:nvSpPr>
        <p:spPr>
          <a:xfrm>
            <a:off x="10160227" y="4632661"/>
            <a:ext cx="1015888" cy="1015888"/>
          </a:xfrm>
          <a:prstGeom prst="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24" name="직사각형 16">
            <a:extLst>
              <a:ext uri="{FF2B5EF4-FFF2-40B4-BE49-F238E27FC236}">
                <a16:creationId xmlns:a16="http://schemas.microsoft.com/office/drawing/2014/main" xmlns="" id="{AD6A5A72-78AE-97DA-B373-05F391D9D074}"/>
              </a:ext>
            </a:extLst>
          </p:cNvPr>
          <p:cNvSpPr/>
          <p:nvPr userDrawn="1"/>
        </p:nvSpPr>
        <p:spPr>
          <a:xfrm>
            <a:off x="11176113" y="4632661"/>
            <a:ext cx="1015888" cy="1015888"/>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1" dirty="0">
              <a:solidFill>
                <a:schemeClr val="tx1"/>
              </a:solidFill>
            </a:endParaRPr>
          </a:p>
        </p:txBody>
      </p:sp>
      <p:sp>
        <p:nvSpPr>
          <p:cNvPr id="25" name="직사각형 18">
            <a:extLst>
              <a:ext uri="{FF2B5EF4-FFF2-40B4-BE49-F238E27FC236}">
                <a16:creationId xmlns:a16="http://schemas.microsoft.com/office/drawing/2014/main" xmlns="" id="{D083ADD1-ED70-2429-9962-6AA58F96C9C3}"/>
              </a:ext>
            </a:extLst>
          </p:cNvPr>
          <p:cNvSpPr/>
          <p:nvPr userDrawn="1"/>
        </p:nvSpPr>
        <p:spPr>
          <a:xfrm>
            <a:off x="1" y="3621525"/>
            <a:ext cx="1015888" cy="1015888"/>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1" dirty="0">
              <a:solidFill>
                <a:schemeClr val="tx1"/>
              </a:solidFill>
            </a:endParaRPr>
          </a:p>
        </p:txBody>
      </p:sp>
      <p:sp>
        <p:nvSpPr>
          <p:cNvPr id="26" name="직사각형 19">
            <a:extLst>
              <a:ext uri="{FF2B5EF4-FFF2-40B4-BE49-F238E27FC236}">
                <a16:creationId xmlns:a16="http://schemas.microsoft.com/office/drawing/2014/main" xmlns="" id="{E19783A9-BE4C-F693-C875-7107E533B657}"/>
              </a:ext>
            </a:extLst>
          </p:cNvPr>
          <p:cNvSpPr/>
          <p:nvPr userDrawn="1"/>
        </p:nvSpPr>
        <p:spPr>
          <a:xfrm>
            <a:off x="1015889" y="3621525"/>
            <a:ext cx="1015888" cy="1015888"/>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1" dirty="0">
              <a:solidFill>
                <a:schemeClr val="tx1"/>
              </a:solidFill>
            </a:endParaRPr>
          </a:p>
        </p:txBody>
      </p:sp>
      <p:sp>
        <p:nvSpPr>
          <p:cNvPr id="27" name="직사각형 20">
            <a:extLst>
              <a:ext uri="{FF2B5EF4-FFF2-40B4-BE49-F238E27FC236}">
                <a16:creationId xmlns:a16="http://schemas.microsoft.com/office/drawing/2014/main" xmlns="" id="{5FA62B7E-018B-6AD3-6124-AE9A8A54536F}"/>
              </a:ext>
            </a:extLst>
          </p:cNvPr>
          <p:cNvSpPr/>
          <p:nvPr userDrawn="1"/>
        </p:nvSpPr>
        <p:spPr>
          <a:xfrm>
            <a:off x="2031775" y="3621525"/>
            <a:ext cx="1015888" cy="1015888"/>
          </a:xfrm>
          <a:prstGeom prst="rect">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28" name="직사각형 21">
            <a:extLst>
              <a:ext uri="{FF2B5EF4-FFF2-40B4-BE49-F238E27FC236}">
                <a16:creationId xmlns:a16="http://schemas.microsoft.com/office/drawing/2014/main" xmlns="" id="{88E2851B-140B-71CD-0239-C24DE57F3ECF}"/>
              </a:ext>
            </a:extLst>
          </p:cNvPr>
          <p:cNvSpPr/>
          <p:nvPr userDrawn="1"/>
        </p:nvSpPr>
        <p:spPr>
          <a:xfrm>
            <a:off x="3047663" y="3621525"/>
            <a:ext cx="1015888" cy="1015888"/>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29" name="직사각형 22">
            <a:extLst>
              <a:ext uri="{FF2B5EF4-FFF2-40B4-BE49-F238E27FC236}">
                <a16:creationId xmlns:a16="http://schemas.microsoft.com/office/drawing/2014/main" xmlns="" id="{62E9282E-9E9D-0249-B93B-0DFAF91961D9}"/>
              </a:ext>
            </a:extLst>
          </p:cNvPr>
          <p:cNvSpPr/>
          <p:nvPr userDrawn="1"/>
        </p:nvSpPr>
        <p:spPr>
          <a:xfrm>
            <a:off x="4063551" y="3621525"/>
            <a:ext cx="1015888" cy="1015888"/>
          </a:xfrm>
          <a:prstGeom prst="rect">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30" name="직사각형 23">
            <a:extLst>
              <a:ext uri="{FF2B5EF4-FFF2-40B4-BE49-F238E27FC236}">
                <a16:creationId xmlns:a16="http://schemas.microsoft.com/office/drawing/2014/main" xmlns="" id="{C3E41786-62C1-659C-D9B3-5FAA7A1BE5BE}"/>
              </a:ext>
            </a:extLst>
          </p:cNvPr>
          <p:cNvSpPr/>
          <p:nvPr userDrawn="1"/>
        </p:nvSpPr>
        <p:spPr>
          <a:xfrm>
            <a:off x="5079437" y="3621525"/>
            <a:ext cx="1015888" cy="1015888"/>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31" name="직사각형 24">
            <a:extLst>
              <a:ext uri="{FF2B5EF4-FFF2-40B4-BE49-F238E27FC236}">
                <a16:creationId xmlns:a16="http://schemas.microsoft.com/office/drawing/2014/main" xmlns="" id="{752562BC-0ADF-2E7F-E6E5-C6DF2AFFE705}"/>
              </a:ext>
            </a:extLst>
          </p:cNvPr>
          <p:cNvSpPr/>
          <p:nvPr userDrawn="1"/>
        </p:nvSpPr>
        <p:spPr>
          <a:xfrm>
            <a:off x="6095325" y="3621525"/>
            <a:ext cx="1015888" cy="1015888"/>
          </a:xfrm>
          <a:prstGeom prst="rect">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32" name="직사각형 25">
            <a:extLst>
              <a:ext uri="{FF2B5EF4-FFF2-40B4-BE49-F238E27FC236}">
                <a16:creationId xmlns:a16="http://schemas.microsoft.com/office/drawing/2014/main" xmlns="" id="{CBA02F44-C2FB-9974-9817-FA7BCFC30769}"/>
              </a:ext>
            </a:extLst>
          </p:cNvPr>
          <p:cNvSpPr/>
          <p:nvPr userDrawn="1"/>
        </p:nvSpPr>
        <p:spPr>
          <a:xfrm>
            <a:off x="7111212" y="3621525"/>
            <a:ext cx="1015888" cy="1015888"/>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33" name="직사각형 26">
            <a:extLst>
              <a:ext uri="{FF2B5EF4-FFF2-40B4-BE49-F238E27FC236}">
                <a16:creationId xmlns:a16="http://schemas.microsoft.com/office/drawing/2014/main" xmlns="" id="{3DD3FB03-E5AB-E06C-C437-8F7040A53842}"/>
              </a:ext>
            </a:extLst>
          </p:cNvPr>
          <p:cNvSpPr/>
          <p:nvPr userDrawn="1"/>
        </p:nvSpPr>
        <p:spPr>
          <a:xfrm>
            <a:off x="8127100" y="3621525"/>
            <a:ext cx="1015888" cy="1015888"/>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34" name="직사각형 27">
            <a:extLst>
              <a:ext uri="{FF2B5EF4-FFF2-40B4-BE49-F238E27FC236}">
                <a16:creationId xmlns:a16="http://schemas.microsoft.com/office/drawing/2014/main" xmlns="" id="{4380D4C9-C465-79DF-1B3E-E3EF78038188}"/>
              </a:ext>
            </a:extLst>
          </p:cNvPr>
          <p:cNvSpPr/>
          <p:nvPr userDrawn="1"/>
        </p:nvSpPr>
        <p:spPr>
          <a:xfrm>
            <a:off x="9142988" y="3621525"/>
            <a:ext cx="1015888" cy="1015888"/>
          </a:xfrm>
          <a:prstGeom prst="rect">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35" name="직사각형 28">
            <a:extLst>
              <a:ext uri="{FF2B5EF4-FFF2-40B4-BE49-F238E27FC236}">
                <a16:creationId xmlns:a16="http://schemas.microsoft.com/office/drawing/2014/main" xmlns="" id="{10B2D302-FC5F-2EE9-608A-B1B9C8DE4F4D}"/>
              </a:ext>
            </a:extLst>
          </p:cNvPr>
          <p:cNvSpPr/>
          <p:nvPr userDrawn="1"/>
        </p:nvSpPr>
        <p:spPr>
          <a:xfrm>
            <a:off x="10160227" y="3621525"/>
            <a:ext cx="1015888" cy="1015888"/>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36" name="직사각형 29">
            <a:extLst>
              <a:ext uri="{FF2B5EF4-FFF2-40B4-BE49-F238E27FC236}">
                <a16:creationId xmlns:a16="http://schemas.microsoft.com/office/drawing/2014/main" xmlns="" id="{63B82D28-7A86-8306-A3F9-8AAF1DA31006}"/>
              </a:ext>
            </a:extLst>
          </p:cNvPr>
          <p:cNvSpPr/>
          <p:nvPr userDrawn="1"/>
        </p:nvSpPr>
        <p:spPr>
          <a:xfrm>
            <a:off x="11176113" y="3621525"/>
            <a:ext cx="1015888" cy="1015888"/>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37" name="직사각형 31">
            <a:extLst>
              <a:ext uri="{FF2B5EF4-FFF2-40B4-BE49-F238E27FC236}">
                <a16:creationId xmlns:a16="http://schemas.microsoft.com/office/drawing/2014/main" xmlns="" id="{909D099D-59A1-9CB6-D330-96A82614F75A}"/>
              </a:ext>
            </a:extLst>
          </p:cNvPr>
          <p:cNvSpPr/>
          <p:nvPr userDrawn="1"/>
        </p:nvSpPr>
        <p:spPr>
          <a:xfrm>
            <a:off x="1" y="2615529"/>
            <a:ext cx="1015888" cy="101588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38" name="직사각형 32">
            <a:extLst>
              <a:ext uri="{FF2B5EF4-FFF2-40B4-BE49-F238E27FC236}">
                <a16:creationId xmlns:a16="http://schemas.microsoft.com/office/drawing/2014/main" xmlns="" id="{F37891C2-E18E-8358-A8C8-4ED084011F8A}"/>
              </a:ext>
            </a:extLst>
          </p:cNvPr>
          <p:cNvSpPr/>
          <p:nvPr userDrawn="1"/>
        </p:nvSpPr>
        <p:spPr>
          <a:xfrm>
            <a:off x="1015889" y="2615529"/>
            <a:ext cx="1015888" cy="1015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1" dirty="0">
              <a:solidFill>
                <a:schemeClr val="tx1"/>
              </a:solidFill>
            </a:endParaRPr>
          </a:p>
        </p:txBody>
      </p:sp>
      <p:sp>
        <p:nvSpPr>
          <p:cNvPr id="39" name="직사각형 33">
            <a:extLst>
              <a:ext uri="{FF2B5EF4-FFF2-40B4-BE49-F238E27FC236}">
                <a16:creationId xmlns:a16="http://schemas.microsoft.com/office/drawing/2014/main" xmlns="" id="{1B3724D8-7D23-FF44-EE64-6FE0546371A4}"/>
              </a:ext>
            </a:extLst>
          </p:cNvPr>
          <p:cNvSpPr/>
          <p:nvPr userDrawn="1"/>
        </p:nvSpPr>
        <p:spPr>
          <a:xfrm>
            <a:off x="2031775" y="2615529"/>
            <a:ext cx="1015888" cy="1015888"/>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1" dirty="0">
              <a:solidFill>
                <a:schemeClr val="tx1"/>
              </a:solidFill>
            </a:endParaRPr>
          </a:p>
        </p:txBody>
      </p:sp>
      <p:sp>
        <p:nvSpPr>
          <p:cNvPr id="40" name="직사각형 34">
            <a:extLst>
              <a:ext uri="{FF2B5EF4-FFF2-40B4-BE49-F238E27FC236}">
                <a16:creationId xmlns:a16="http://schemas.microsoft.com/office/drawing/2014/main" xmlns="" id="{0D6C31ED-1453-41AA-E342-65D0F2DE28FB}"/>
              </a:ext>
            </a:extLst>
          </p:cNvPr>
          <p:cNvSpPr/>
          <p:nvPr userDrawn="1"/>
        </p:nvSpPr>
        <p:spPr>
          <a:xfrm>
            <a:off x="3047663" y="2615529"/>
            <a:ext cx="1015888" cy="1015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1" dirty="0">
              <a:solidFill>
                <a:schemeClr val="tx1"/>
              </a:solidFill>
            </a:endParaRPr>
          </a:p>
        </p:txBody>
      </p:sp>
      <p:sp>
        <p:nvSpPr>
          <p:cNvPr id="41" name="직사각형 35">
            <a:extLst>
              <a:ext uri="{FF2B5EF4-FFF2-40B4-BE49-F238E27FC236}">
                <a16:creationId xmlns:a16="http://schemas.microsoft.com/office/drawing/2014/main" xmlns="" id="{D5AD95D8-25B7-05A3-10B6-2CB27A44EA9F}"/>
              </a:ext>
            </a:extLst>
          </p:cNvPr>
          <p:cNvSpPr/>
          <p:nvPr userDrawn="1"/>
        </p:nvSpPr>
        <p:spPr>
          <a:xfrm>
            <a:off x="4063551" y="2615529"/>
            <a:ext cx="1015888" cy="101588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42" name="직사각형 36">
            <a:extLst>
              <a:ext uri="{FF2B5EF4-FFF2-40B4-BE49-F238E27FC236}">
                <a16:creationId xmlns:a16="http://schemas.microsoft.com/office/drawing/2014/main" xmlns="" id="{2D80CA89-3137-ED1A-3991-009124BA8130}"/>
              </a:ext>
            </a:extLst>
          </p:cNvPr>
          <p:cNvSpPr/>
          <p:nvPr userDrawn="1"/>
        </p:nvSpPr>
        <p:spPr>
          <a:xfrm>
            <a:off x="5079437" y="2615529"/>
            <a:ext cx="1015888" cy="1015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1" dirty="0">
              <a:solidFill>
                <a:schemeClr val="tx1"/>
              </a:solidFill>
            </a:endParaRPr>
          </a:p>
        </p:txBody>
      </p:sp>
      <p:sp>
        <p:nvSpPr>
          <p:cNvPr id="43" name="직사각형 37">
            <a:extLst>
              <a:ext uri="{FF2B5EF4-FFF2-40B4-BE49-F238E27FC236}">
                <a16:creationId xmlns:a16="http://schemas.microsoft.com/office/drawing/2014/main" xmlns="" id="{DDE9B05C-A539-BB95-AC4F-D8AE277BE720}"/>
              </a:ext>
            </a:extLst>
          </p:cNvPr>
          <p:cNvSpPr/>
          <p:nvPr userDrawn="1"/>
        </p:nvSpPr>
        <p:spPr>
          <a:xfrm>
            <a:off x="6095325" y="2615529"/>
            <a:ext cx="1015888" cy="1015888"/>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44" name="직사각형 38">
            <a:extLst>
              <a:ext uri="{FF2B5EF4-FFF2-40B4-BE49-F238E27FC236}">
                <a16:creationId xmlns:a16="http://schemas.microsoft.com/office/drawing/2014/main" xmlns="" id="{2FB9482E-EA2C-14B1-D023-B89612462CAC}"/>
              </a:ext>
            </a:extLst>
          </p:cNvPr>
          <p:cNvSpPr/>
          <p:nvPr userDrawn="1"/>
        </p:nvSpPr>
        <p:spPr>
          <a:xfrm>
            <a:off x="7111212" y="2615529"/>
            <a:ext cx="1015888" cy="101588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45" name="직사각형 39">
            <a:extLst>
              <a:ext uri="{FF2B5EF4-FFF2-40B4-BE49-F238E27FC236}">
                <a16:creationId xmlns:a16="http://schemas.microsoft.com/office/drawing/2014/main" xmlns="" id="{D6DEDD37-D4E0-8E87-D9B6-D8508B7246B3}"/>
              </a:ext>
            </a:extLst>
          </p:cNvPr>
          <p:cNvSpPr/>
          <p:nvPr userDrawn="1"/>
        </p:nvSpPr>
        <p:spPr>
          <a:xfrm>
            <a:off x="8127100" y="2615529"/>
            <a:ext cx="1015888" cy="1015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1" dirty="0">
              <a:solidFill>
                <a:schemeClr val="tx1"/>
              </a:solidFill>
            </a:endParaRPr>
          </a:p>
        </p:txBody>
      </p:sp>
      <p:sp>
        <p:nvSpPr>
          <p:cNvPr id="46" name="직사각형 40">
            <a:extLst>
              <a:ext uri="{FF2B5EF4-FFF2-40B4-BE49-F238E27FC236}">
                <a16:creationId xmlns:a16="http://schemas.microsoft.com/office/drawing/2014/main" xmlns="" id="{14F9E191-5722-C9F6-1F4A-46DFEC491AC5}"/>
              </a:ext>
            </a:extLst>
          </p:cNvPr>
          <p:cNvSpPr/>
          <p:nvPr userDrawn="1"/>
        </p:nvSpPr>
        <p:spPr>
          <a:xfrm>
            <a:off x="9142988" y="2615529"/>
            <a:ext cx="1015888" cy="1015888"/>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1" dirty="0">
              <a:solidFill>
                <a:schemeClr val="tx1"/>
              </a:solidFill>
            </a:endParaRPr>
          </a:p>
        </p:txBody>
      </p:sp>
      <p:sp>
        <p:nvSpPr>
          <p:cNvPr id="47" name="직사각형 41">
            <a:extLst>
              <a:ext uri="{FF2B5EF4-FFF2-40B4-BE49-F238E27FC236}">
                <a16:creationId xmlns:a16="http://schemas.microsoft.com/office/drawing/2014/main" xmlns="" id="{662EA679-AA78-3D8D-658B-2D7A54E0709E}"/>
              </a:ext>
            </a:extLst>
          </p:cNvPr>
          <p:cNvSpPr/>
          <p:nvPr userDrawn="1"/>
        </p:nvSpPr>
        <p:spPr>
          <a:xfrm>
            <a:off x="10160227" y="2615529"/>
            <a:ext cx="1015888" cy="101588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48" name="직사각형 42">
            <a:extLst>
              <a:ext uri="{FF2B5EF4-FFF2-40B4-BE49-F238E27FC236}">
                <a16:creationId xmlns:a16="http://schemas.microsoft.com/office/drawing/2014/main" xmlns="" id="{8882EBCC-7793-1EF4-2A43-A15AB58FDCE2}"/>
              </a:ext>
            </a:extLst>
          </p:cNvPr>
          <p:cNvSpPr/>
          <p:nvPr userDrawn="1"/>
        </p:nvSpPr>
        <p:spPr>
          <a:xfrm>
            <a:off x="11176113" y="2615529"/>
            <a:ext cx="1015888" cy="1015888"/>
          </a:xfrm>
          <a:prstGeom prst="rect">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1" dirty="0">
              <a:solidFill>
                <a:schemeClr val="tx1"/>
              </a:solidFill>
            </a:endParaRPr>
          </a:p>
        </p:txBody>
      </p:sp>
      <p:sp>
        <p:nvSpPr>
          <p:cNvPr id="49" name="직사각형 44">
            <a:extLst>
              <a:ext uri="{FF2B5EF4-FFF2-40B4-BE49-F238E27FC236}">
                <a16:creationId xmlns:a16="http://schemas.microsoft.com/office/drawing/2014/main" xmlns="" id="{4444E95D-53EB-160B-A769-43CA5B6E2FD9}"/>
              </a:ext>
            </a:extLst>
          </p:cNvPr>
          <p:cNvSpPr/>
          <p:nvPr userDrawn="1"/>
        </p:nvSpPr>
        <p:spPr>
          <a:xfrm>
            <a:off x="1" y="1609356"/>
            <a:ext cx="1015888" cy="1015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1" dirty="0">
              <a:solidFill>
                <a:schemeClr val="tx1"/>
              </a:solidFill>
            </a:endParaRPr>
          </a:p>
        </p:txBody>
      </p:sp>
      <p:sp>
        <p:nvSpPr>
          <p:cNvPr id="50" name="직사각형 45">
            <a:extLst>
              <a:ext uri="{FF2B5EF4-FFF2-40B4-BE49-F238E27FC236}">
                <a16:creationId xmlns:a16="http://schemas.microsoft.com/office/drawing/2014/main" xmlns="" id="{EC6293D3-4C36-B8CA-0A0A-CAAD29280622}"/>
              </a:ext>
            </a:extLst>
          </p:cNvPr>
          <p:cNvSpPr/>
          <p:nvPr userDrawn="1"/>
        </p:nvSpPr>
        <p:spPr>
          <a:xfrm>
            <a:off x="1015889" y="1609356"/>
            <a:ext cx="1015888" cy="101588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51" name="직사각형 46">
            <a:extLst>
              <a:ext uri="{FF2B5EF4-FFF2-40B4-BE49-F238E27FC236}">
                <a16:creationId xmlns:a16="http://schemas.microsoft.com/office/drawing/2014/main" xmlns="" id="{80175688-71DE-6CAD-1EA3-E98A4D7B569C}"/>
              </a:ext>
            </a:extLst>
          </p:cNvPr>
          <p:cNvSpPr/>
          <p:nvPr userDrawn="1"/>
        </p:nvSpPr>
        <p:spPr>
          <a:xfrm>
            <a:off x="2031775" y="1609356"/>
            <a:ext cx="1015888" cy="1015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1" dirty="0">
              <a:solidFill>
                <a:schemeClr val="tx1"/>
              </a:solidFill>
            </a:endParaRPr>
          </a:p>
        </p:txBody>
      </p:sp>
      <p:sp>
        <p:nvSpPr>
          <p:cNvPr id="52" name="직사각형 47">
            <a:extLst>
              <a:ext uri="{FF2B5EF4-FFF2-40B4-BE49-F238E27FC236}">
                <a16:creationId xmlns:a16="http://schemas.microsoft.com/office/drawing/2014/main" xmlns="" id="{A3A9A8AD-E87D-C6F6-523E-02474F7B77A8}"/>
              </a:ext>
            </a:extLst>
          </p:cNvPr>
          <p:cNvSpPr/>
          <p:nvPr userDrawn="1"/>
        </p:nvSpPr>
        <p:spPr>
          <a:xfrm>
            <a:off x="3047663" y="1609356"/>
            <a:ext cx="1015888" cy="101588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53" name="직사각형 48">
            <a:extLst>
              <a:ext uri="{FF2B5EF4-FFF2-40B4-BE49-F238E27FC236}">
                <a16:creationId xmlns:a16="http://schemas.microsoft.com/office/drawing/2014/main" xmlns="" id="{55DD1769-A005-F06C-8F7A-F98EBCDA3942}"/>
              </a:ext>
            </a:extLst>
          </p:cNvPr>
          <p:cNvSpPr/>
          <p:nvPr userDrawn="1"/>
        </p:nvSpPr>
        <p:spPr>
          <a:xfrm>
            <a:off x="4063551" y="1609356"/>
            <a:ext cx="1015888" cy="1015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1" dirty="0">
              <a:solidFill>
                <a:schemeClr val="tx1"/>
              </a:solidFill>
            </a:endParaRPr>
          </a:p>
        </p:txBody>
      </p:sp>
      <p:sp>
        <p:nvSpPr>
          <p:cNvPr id="54" name="직사각형 49">
            <a:extLst>
              <a:ext uri="{FF2B5EF4-FFF2-40B4-BE49-F238E27FC236}">
                <a16:creationId xmlns:a16="http://schemas.microsoft.com/office/drawing/2014/main" xmlns="" id="{71F8AB3B-7947-8B54-AEF8-4DFB2BD89935}"/>
              </a:ext>
            </a:extLst>
          </p:cNvPr>
          <p:cNvSpPr/>
          <p:nvPr userDrawn="1"/>
        </p:nvSpPr>
        <p:spPr>
          <a:xfrm>
            <a:off x="5079437" y="1609356"/>
            <a:ext cx="1015888" cy="101588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55" name="직사각형 50">
            <a:extLst>
              <a:ext uri="{FF2B5EF4-FFF2-40B4-BE49-F238E27FC236}">
                <a16:creationId xmlns:a16="http://schemas.microsoft.com/office/drawing/2014/main" xmlns="" id="{98C3E54D-87E7-98DC-69A9-025FEF24F1B3}"/>
              </a:ext>
            </a:extLst>
          </p:cNvPr>
          <p:cNvSpPr/>
          <p:nvPr userDrawn="1"/>
        </p:nvSpPr>
        <p:spPr>
          <a:xfrm>
            <a:off x="6095325" y="1609356"/>
            <a:ext cx="1015888" cy="1015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1" dirty="0">
              <a:solidFill>
                <a:schemeClr val="tx1"/>
              </a:solidFill>
            </a:endParaRPr>
          </a:p>
        </p:txBody>
      </p:sp>
      <p:sp>
        <p:nvSpPr>
          <p:cNvPr id="56" name="직사각형 51">
            <a:extLst>
              <a:ext uri="{FF2B5EF4-FFF2-40B4-BE49-F238E27FC236}">
                <a16:creationId xmlns:a16="http://schemas.microsoft.com/office/drawing/2014/main" xmlns="" id="{8F40B9BE-3242-020B-6B58-51B268E3A58F}"/>
              </a:ext>
            </a:extLst>
          </p:cNvPr>
          <p:cNvSpPr/>
          <p:nvPr userDrawn="1"/>
        </p:nvSpPr>
        <p:spPr>
          <a:xfrm>
            <a:off x="7111212" y="1609356"/>
            <a:ext cx="1015888" cy="1015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1" dirty="0">
              <a:solidFill>
                <a:schemeClr val="tx1"/>
              </a:solidFill>
            </a:endParaRPr>
          </a:p>
        </p:txBody>
      </p:sp>
      <p:sp>
        <p:nvSpPr>
          <p:cNvPr id="57" name="직사각형 52">
            <a:extLst>
              <a:ext uri="{FF2B5EF4-FFF2-40B4-BE49-F238E27FC236}">
                <a16:creationId xmlns:a16="http://schemas.microsoft.com/office/drawing/2014/main" xmlns="" id="{A4D8091C-BBB9-ECE8-D3D0-DAC64860DEF7}"/>
              </a:ext>
            </a:extLst>
          </p:cNvPr>
          <p:cNvSpPr/>
          <p:nvPr userDrawn="1"/>
        </p:nvSpPr>
        <p:spPr>
          <a:xfrm>
            <a:off x="8127100" y="1609356"/>
            <a:ext cx="1015888" cy="101588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58" name="직사각형 53">
            <a:extLst>
              <a:ext uri="{FF2B5EF4-FFF2-40B4-BE49-F238E27FC236}">
                <a16:creationId xmlns:a16="http://schemas.microsoft.com/office/drawing/2014/main" xmlns="" id="{573A45C3-E3C2-F6C8-F2E5-28305C420391}"/>
              </a:ext>
            </a:extLst>
          </p:cNvPr>
          <p:cNvSpPr/>
          <p:nvPr userDrawn="1"/>
        </p:nvSpPr>
        <p:spPr>
          <a:xfrm>
            <a:off x="9142988" y="1609356"/>
            <a:ext cx="1015888" cy="1015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1" dirty="0">
              <a:solidFill>
                <a:schemeClr val="tx1"/>
              </a:solidFill>
            </a:endParaRPr>
          </a:p>
        </p:txBody>
      </p:sp>
      <p:sp>
        <p:nvSpPr>
          <p:cNvPr id="59" name="직사각형 54">
            <a:extLst>
              <a:ext uri="{FF2B5EF4-FFF2-40B4-BE49-F238E27FC236}">
                <a16:creationId xmlns:a16="http://schemas.microsoft.com/office/drawing/2014/main" xmlns="" id="{7703B392-50DE-3996-F5FA-E6FADF463C96}"/>
              </a:ext>
            </a:extLst>
          </p:cNvPr>
          <p:cNvSpPr/>
          <p:nvPr userDrawn="1"/>
        </p:nvSpPr>
        <p:spPr>
          <a:xfrm>
            <a:off x="10160227" y="1609356"/>
            <a:ext cx="1015888" cy="1015888"/>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60" name="직사각형 55">
            <a:extLst>
              <a:ext uri="{FF2B5EF4-FFF2-40B4-BE49-F238E27FC236}">
                <a16:creationId xmlns:a16="http://schemas.microsoft.com/office/drawing/2014/main" xmlns="" id="{32818C26-0EC8-2F24-4D8B-FCD61BDECDDF}"/>
              </a:ext>
            </a:extLst>
          </p:cNvPr>
          <p:cNvSpPr/>
          <p:nvPr userDrawn="1"/>
        </p:nvSpPr>
        <p:spPr>
          <a:xfrm>
            <a:off x="11176113" y="1609356"/>
            <a:ext cx="1015888" cy="101588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1" dirty="0">
              <a:solidFill>
                <a:schemeClr val="tx1"/>
              </a:solidFill>
            </a:endParaRPr>
          </a:p>
        </p:txBody>
      </p:sp>
      <p:sp>
        <p:nvSpPr>
          <p:cNvPr id="61" name="직사각형 56">
            <a:extLst>
              <a:ext uri="{FF2B5EF4-FFF2-40B4-BE49-F238E27FC236}">
                <a16:creationId xmlns:a16="http://schemas.microsoft.com/office/drawing/2014/main" xmlns="" id="{A773494E-A00D-79AD-E330-79EB367EDEE9}"/>
              </a:ext>
            </a:extLst>
          </p:cNvPr>
          <p:cNvSpPr/>
          <p:nvPr userDrawn="1"/>
        </p:nvSpPr>
        <p:spPr>
          <a:xfrm>
            <a:off x="0" y="2"/>
            <a:ext cx="12192000" cy="1625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1" dirty="0">
              <a:solidFill>
                <a:schemeClr val="tx1"/>
              </a:solidFill>
            </a:endParaRPr>
          </a:p>
        </p:txBody>
      </p:sp>
      <p:sp>
        <p:nvSpPr>
          <p:cNvPr id="2" name="Title 1">
            <a:extLst>
              <a:ext uri="{FF2B5EF4-FFF2-40B4-BE49-F238E27FC236}">
                <a16:creationId xmlns:a16="http://schemas.microsoft.com/office/drawing/2014/main" xmlns="" id="{66EECD42-50F4-BBCB-A521-0455331C0C4A}"/>
              </a:ext>
            </a:extLst>
          </p:cNvPr>
          <p:cNvSpPr>
            <a:spLocks noGrp="1"/>
          </p:cNvSpPr>
          <p:nvPr>
            <p:ph type="title"/>
          </p:nvPr>
        </p:nvSpPr>
        <p:spPr>
          <a:xfrm>
            <a:off x="838200" y="2670752"/>
            <a:ext cx="7080681" cy="858495"/>
          </a:xfrm>
        </p:spPr>
        <p:txBody>
          <a:bodyPr anchor="t" anchorCtr="0">
            <a:normAutofit/>
          </a:bodyPr>
          <a:lstStyle>
            <a:lvl1pPr algn="l">
              <a:defRPr sz="1600">
                <a:solidFill>
                  <a:schemeClr val="tx1"/>
                </a:solidFill>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xmlns="" id="{2ADE47B0-3048-625F-74BF-FAC5A69F5BEC}"/>
              </a:ext>
            </a:extLst>
          </p:cNvPr>
          <p:cNvSpPr>
            <a:spLocks noGrp="1"/>
          </p:cNvSpPr>
          <p:nvPr>
            <p:ph type="body" idx="1"/>
          </p:nvPr>
        </p:nvSpPr>
        <p:spPr>
          <a:xfrm>
            <a:off x="838200" y="992213"/>
            <a:ext cx="7080682" cy="1602634"/>
          </a:xfrm>
        </p:spPr>
        <p:txBody>
          <a:bodyPr anchor="b" anchorCtr="0">
            <a:noAutofit/>
          </a:bodyPr>
          <a:lstStyle>
            <a:lvl1pPr marL="0" indent="0" algn="l">
              <a:buNone/>
              <a:defRPr sz="6000" b="1">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BE9D952A-D466-BE59-6B5B-62A80F6C06E1}"/>
              </a:ext>
            </a:extLst>
          </p:cNvPr>
          <p:cNvSpPr>
            <a:spLocks noGrp="1"/>
          </p:cNvSpPr>
          <p:nvPr>
            <p:ph type="dt" sz="half" idx="10"/>
          </p:nvPr>
        </p:nvSpPr>
        <p:spPr/>
        <p:txBody>
          <a:bodyPr/>
          <a:lstStyle>
            <a:lvl1pPr>
              <a:defRPr>
                <a:solidFill>
                  <a:schemeClr val="tx1"/>
                </a:solidFill>
              </a:defRPr>
            </a:lvl1pPr>
          </a:lstStyle>
          <a:p>
            <a:fld id="{03B23A9D-CF55-4737-8A0C-7AB65AF2101A}" type="datetime1">
              <a:rPr lang="en-US" smtClean="0"/>
              <a:pPr/>
              <a:t>11/1/2024</a:t>
            </a:fld>
            <a:endParaRPr lang="en-US"/>
          </a:p>
        </p:txBody>
      </p:sp>
      <p:sp>
        <p:nvSpPr>
          <p:cNvPr id="5" name="Footer Placeholder 4">
            <a:extLst>
              <a:ext uri="{FF2B5EF4-FFF2-40B4-BE49-F238E27FC236}">
                <a16:creationId xmlns:a16="http://schemas.microsoft.com/office/drawing/2014/main" xmlns="" id="{85C3295C-AB1C-095A-2738-49F632B6A805}"/>
              </a:ext>
            </a:extLst>
          </p:cNvPr>
          <p:cNvSpPr>
            <a:spLocks noGrp="1"/>
          </p:cNvSpPr>
          <p:nvPr>
            <p:ph type="ftr" sz="quarter" idx="11"/>
          </p:nvPr>
        </p:nvSpPr>
        <p:spPr/>
        <p:txBody>
          <a:bodyPr/>
          <a:lstStyle>
            <a:lvl1pPr>
              <a:defRPr>
                <a:solidFill>
                  <a:schemeClr val="tx1"/>
                </a:solidFill>
              </a:defRPr>
            </a:lvl1pPr>
          </a:lstStyle>
          <a:p>
            <a:r>
              <a:rPr lang="en-US"/>
              <a:t>Designed by PoweredTemplate</a:t>
            </a:r>
          </a:p>
        </p:txBody>
      </p:sp>
      <p:sp>
        <p:nvSpPr>
          <p:cNvPr id="6" name="Slide Number Placeholder 5">
            <a:extLst>
              <a:ext uri="{FF2B5EF4-FFF2-40B4-BE49-F238E27FC236}">
                <a16:creationId xmlns:a16="http://schemas.microsoft.com/office/drawing/2014/main" xmlns="" id="{D4E089E3-D6F2-FCD7-A54A-C3197136EF8D}"/>
              </a:ext>
            </a:extLst>
          </p:cNvPr>
          <p:cNvSpPr>
            <a:spLocks noGrp="1"/>
          </p:cNvSpPr>
          <p:nvPr>
            <p:ph type="sldNum" sz="quarter" idx="12"/>
          </p:nvPr>
        </p:nvSpPr>
        <p:spPr/>
        <p:txBody>
          <a:bodyPr/>
          <a:lstStyle>
            <a:lvl1pPr>
              <a:defRPr>
                <a:solidFill>
                  <a:schemeClr val="tx1"/>
                </a:solidFill>
              </a:defRPr>
            </a:lvl1pPr>
          </a:lstStyle>
          <a:p>
            <a:fld id="{295767B6-D032-4042-87FE-76990C45825E}" type="slidenum">
              <a:rPr lang="en-US" smtClean="0"/>
              <a:pPr/>
              <a:t>‹#›</a:t>
            </a:fld>
            <a:endParaRPr lang="en-US"/>
          </a:p>
        </p:txBody>
      </p:sp>
      <p:sp>
        <p:nvSpPr>
          <p:cNvPr id="11" name="Google Shape;202;p25">
            <a:extLst>
              <a:ext uri="{FF2B5EF4-FFF2-40B4-BE49-F238E27FC236}">
                <a16:creationId xmlns:a16="http://schemas.microsoft.com/office/drawing/2014/main" xmlns="" id="{29CBED9B-5C30-C3B9-A0B5-473EC5AD6B74}"/>
              </a:ext>
            </a:extLst>
          </p:cNvPr>
          <p:cNvSpPr txBox="1"/>
          <p:nvPr userDrawn="1"/>
        </p:nvSpPr>
        <p:spPr>
          <a:xfrm>
            <a:off x="835498" y="4640053"/>
            <a:ext cx="5130002" cy="4935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dirty="0">
                <a:solidFill>
                  <a:schemeClr val="tx1"/>
                </a:solidFill>
                <a:latin typeface="+mn-lt"/>
                <a:ea typeface="Commissioner"/>
                <a:cs typeface="Commissioner"/>
                <a:sym typeface="Commissioner"/>
              </a:rPr>
              <a:t>CREDITS: </a:t>
            </a:r>
            <a:r>
              <a:rPr lang="en" sz="1000" dirty="0">
                <a:solidFill>
                  <a:schemeClr val="tx1"/>
                </a:solidFill>
                <a:latin typeface="+mn-lt"/>
                <a:ea typeface="Commissioner"/>
                <a:cs typeface="Commissioner"/>
                <a:sym typeface="Commissioner"/>
              </a:rPr>
              <a:t>This presentation template was created by </a:t>
            </a:r>
            <a:r>
              <a:rPr lang="en" sz="1000" b="1" u="none" dirty="0">
                <a:solidFill>
                  <a:schemeClr val="tx1"/>
                </a:solidFill>
                <a:latin typeface="+mn-lt"/>
                <a:ea typeface="Commissioner"/>
                <a:cs typeface="Commissioner"/>
                <a:sym typeface="Commissioner"/>
                <a:hlinkClick r:id="rId2">
                  <a:extLst>
                    <a:ext uri="{A12FA001-AC4F-418D-AE19-62706E023703}">
                      <ahyp:hlinkClr xmlns:ahyp="http://schemas.microsoft.com/office/drawing/2018/hyperlinkcolor" xmlns="" val="tx"/>
                    </a:ext>
                  </a:extLst>
                </a:hlinkClick>
              </a:rPr>
              <a:t>PoweredTemplate</a:t>
            </a:r>
            <a:r>
              <a:rPr lang="en" sz="1000" dirty="0">
                <a:solidFill>
                  <a:schemeClr val="tx1"/>
                </a:solidFill>
                <a:latin typeface="+mn-lt"/>
                <a:ea typeface="Commissioner"/>
                <a:cs typeface="Commissioner"/>
                <a:sym typeface="Commissioner"/>
              </a:rPr>
              <a:t>, including icons, infographics, images, and content.</a:t>
            </a:r>
            <a:endParaRPr sz="1000" b="1" dirty="0">
              <a:solidFill>
                <a:schemeClr val="tx1"/>
              </a:solidFill>
              <a:latin typeface="+mn-lt"/>
              <a:ea typeface="Commissioner"/>
              <a:cs typeface="Commissioner"/>
              <a:sym typeface="Commissioner"/>
            </a:endParaRPr>
          </a:p>
          <a:p>
            <a:pPr marL="0" lvl="0" indent="0" algn="l" rtl="0">
              <a:spcBef>
                <a:spcPts val="300"/>
              </a:spcBef>
              <a:spcAft>
                <a:spcPts val="0"/>
              </a:spcAft>
              <a:buNone/>
            </a:pPr>
            <a:endParaRPr sz="1000" b="1" dirty="0">
              <a:solidFill>
                <a:schemeClr val="tx1"/>
              </a:solidFill>
              <a:latin typeface="+mn-lt"/>
              <a:ea typeface="Commissioner"/>
              <a:cs typeface="Commissioner"/>
              <a:sym typeface="Commissioner"/>
            </a:endParaRPr>
          </a:p>
        </p:txBody>
      </p:sp>
      <p:sp>
        <p:nvSpPr>
          <p:cNvPr id="15" name="Content Placeholder 14">
            <a:extLst>
              <a:ext uri="{FF2B5EF4-FFF2-40B4-BE49-F238E27FC236}">
                <a16:creationId xmlns:a16="http://schemas.microsoft.com/office/drawing/2014/main" xmlns="" id="{9DA928A6-8A77-68B1-136D-08A57B67187C}"/>
              </a:ext>
            </a:extLst>
          </p:cNvPr>
          <p:cNvSpPr>
            <a:spLocks noGrp="1"/>
          </p:cNvSpPr>
          <p:nvPr>
            <p:ph sz="quarter" idx="13"/>
          </p:nvPr>
        </p:nvSpPr>
        <p:spPr>
          <a:xfrm>
            <a:off x="835025" y="3621088"/>
            <a:ext cx="7081838" cy="1019175"/>
          </a:xfrm>
        </p:spPr>
        <p:txBody>
          <a:bodyPr>
            <a:noAutofit/>
          </a:bodyPr>
          <a:lstStyle>
            <a:lvl1pPr>
              <a:defRPr sz="12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5572509"/>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9F23CA-59CC-BB56-6BE5-285C296988AE}"/>
              </a:ext>
            </a:extLst>
          </p:cNvPr>
          <p:cNvSpPr>
            <a:spLocks noGrp="1"/>
          </p:cNvSpPr>
          <p:nvPr>
            <p:ph type="title"/>
          </p:nvPr>
        </p:nvSpPr>
        <p:spPr/>
        <p:txBody>
          <a:bodyPr/>
          <a:lstStyle>
            <a:lvl1pPr>
              <a:defRPr>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A234FF5C-F0F4-FF0B-5DEE-89B9329BA47A}"/>
              </a:ext>
            </a:extLst>
          </p:cNvPr>
          <p:cNvSpPr>
            <a:spLocks noGrp="1"/>
          </p:cNvSpPr>
          <p:nvPr>
            <p:ph idx="1"/>
          </p:nvPr>
        </p:nvSpPr>
        <p:spPr/>
        <p:txBody>
          <a:bodyPr>
            <a:normAutofit/>
          </a:bodyPr>
          <a:lstStyle>
            <a:lvl1pPr>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C6D5DD6-69FE-59F7-5419-355B4AD5F846}"/>
              </a:ext>
            </a:extLst>
          </p:cNvPr>
          <p:cNvSpPr>
            <a:spLocks noGrp="1"/>
          </p:cNvSpPr>
          <p:nvPr>
            <p:ph type="dt" sz="half" idx="10"/>
          </p:nvPr>
        </p:nvSpPr>
        <p:spPr/>
        <p:txBody>
          <a:bodyPr/>
          <a:lstStyle/>
          <a:p>
            <a:fld id="{535441E3-0886-4086-B844-9098C12EB5A9}" type="datetime1">
              <a:rPr lang="en-US" smtClean="0"/>
              <a:t>11/1/2024</a:t>
            </a:fld>
            <a:endParaRPr lang="en-US"/>
          </a:p>
        </p:txBody>
      </p:sp>
      <p:sp>
        <p:nvSpPr>
          <p:cNvPr id="5" name="Footer Placeholder 4">
            <a:extLst>
              <a:ext uri="{FF2B5EF4-FFF2-40B4-BE49-F238E27FC236}">
                <a16:creationId xmlns:a16="http://schemas.microsoft.com/office/drawing/2014/main" xmlns="" id="{F6925176-2F66-7D98-5CE9-13DE1C2C156E}"/>
              </a:ext>
            </a:extLst>
          </p:cNvPr>
          <p:cNvSpPr>
            <a:spLocks noGrp="1"/>
          </p:cNvSpPr>
          <p:nvPr>
            <p:ph type="ftr" sz="quarter" idx="11"/>
          </p:nvPr>
        </p:nvSpPr>
        <p:spPr/>
        <p:txBody>
          <a:bodyPr/>
          <a:lstStyle/>
          <a:p>
            <a:r>
              <a:rPr lang="en-US" dirty="0"/>
              <a:t>Designed by PoweredTemplate</a:t>
            </a:r>
          </a:p>
        </p:txBody>
      </p:sp>
      <p:sp>
        <p:nvSpPr>
          <p:cNvPr id="6" name="Slide Number Placeholder 5">
            <a:extLst>
              <a:ext uri="{FF2B5EF4-FFF2-40B4-BE49-F238E27FC236}">
                <a16:creationId xmlns:a16="http://schemas.microsoft.com/office/drawing/2014/main" xmlns="" id="{796F88CA-623B-1E76-1818-9549AEA8C5DD}"/>
              </a:ext>
            </a:extLst>
          </p:cNvPr>
          <p:cNvSpPr>
            <a:spLocks noGrp="1"/>
          </p:cNvSpPr>
          <p:nvPr>
            <p:ph type="sldNum" sz="quarter" idx="12"/>
          </p:nvPr>
        </p:nvSpPr>
        <p:spPr/>
        <p:txBody>
          <a:bodyPr/>
          <a:lstStyle/>
          <a:p>
            <a:fld id="{295767B6-D032-4042-87FE-76990C45825E}" type="slidenum">
              <a:rPr lang="en-US" smtClean="0"/>
              <a:t>‹#›</a:t>
            </a:fld>
            <a:endParaRPr lang="en-US"/>
          </a:p>
        </p:txBody>
      </p:sp>
    </p:spTree>
    <p:extLst>
      <p:ext uri="{BB962C8B-B14F-4D97-AF65-F5344CB8AC3E}">
        <p14:creationId xmlns:p14="http://schemas.microsoft.com/office/powerpoint/2010/main" val="3785365801"/>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count Code">
    <p:bg>
      <p:bgPr>
        <a:solidFill>
          <a:srgbClr val="7358B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63508C5-CD40-43FC-91BE-AE315C82C53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r="22394" b="31562"/>
          <a:stretch/>
        </p:blipFill>
        <p:spPr>
          <a:xfrm>
            <a:off x="1219973" y="9053"/>
            <a:ext cx="10972800" cy="6858000"/>
          </a:xfrm>
          <a:prstGeom prst="rect">
            <a:avLst/>
          </a:prstGeom>
          <a:effectLst>
            <a:outerShdw blurRad="50800" dist="127000" dir="5580000" algn="tl" rotWithShape="0">
              <a:prstClr val="black">
                <a:alpha val="40000"/>
              </a:prstClr>
            </a:outerShdw>
          </a:effectLst>
        </p:spPr>
      </p:pic>
      <p:sp>
        <p:nvSpPr>
          <p:cNvPr id="8" name="TextBox 7">
            <a:extLst>
              <a:ext uri="{FF2B5EF4-FFF2-40B4-BE49-F238E27FC236}">
                <a16:creationId xmlns:a16="http://schemas.microsoft.com/office/drawing/2014/main" xmlns="" id="{91A12868-18C3-45CE-913C-2324ED135B3E}"/>
              </a:ext>
            </a:extLst>
          </p:cNvPr>
          <p:cNvSpPr txBox="1"/>
          <p:nvPr userDrawn="1"/>
        </p:nvSpPr>
        <p:spPr>
          <a:xfrm>
            <a:off x="365761" y="640606"/>
            <a:ext cx="4233851" cy="1569660"/>
          </a:xfrm>
          <a:prstGeom prst="rect">
            <a:avLst/>
          </a:prstGeom>
          <a:noFill/>
        </p:spPr>
        <p:txBody>
          <a:bodyPr wrap="none" rtlCol="0">
            <a:spAutoFit/>
          </a:bodyPr>
          <a:lstStyle/>
          <a:p>
            <a:r>
              <a:rPr lang="en-US" sz="9600" b="1" dirty="0">
                <a:solidFill>
                  <a:schemeClr val="bg1"/>
                </a:solidFill>
              </a:rPr>
              <a:t>75,000+</a:t>
            </a:r>
          </a:p>
        </p:txBody>
      </p:sp>
      <p:sp>
        <p:nvSpPr>
          <p:cNvPr id="9" name="TextBox 8">
            <a:extLst>
              <a:ext uri="{FF2B5EF4-FFF2-40B4-BE49-F238E27FC236}">
                <a16:creationId xmlns:a16="http://schemas.microsoft.com/office/drawing/2014/main" xmlns="" id="{84FA829D-C768-4344-8C78-0DA322860027}"/>
              </a:ext>
            </a:extLst>
          </p:cNvPr>
          <p:cNvSpPr txBox="1"/>
          <p:nvPr userDrawn="1"/>
        </p:nvSpPr>
        <p:spPr>
          <a:xfrm>
            <a:off x="365760" y="2054811"/>
            <a:ext cx="6454588" cy="846386"/>
          </a:xfrm>
          <a:prstGeom prst="rect">
            <a:avLst/>
          </a:prstGeom>
          <a:noFill/>
        </p:spPr>
        <p:txBody>
          <a:bodyPr wrap="square" rtlCol="0">
            <a:spAutoFit/>
          </a:bodyPr>
          <a:lstStyle/>
          <a:p>
            <a:r>
              <a:rPr lang="en-US" sz="1650" b="1" dirty="0">
                <a:solidFill>
                  <a:schemeClr val="bg1"/>
                </a:solidFill>
              </a:rPr>
              <a:t>Eye-Catching Preformatted Editable Templates. </a:t>
            </a:r>
          </a:p>
          <a:p>
            <a:r>
              <a:rPr lang="en-US" sz="1600" b="1" dirty="0">
                <a:solidFill>
                  <a:schemeClr val="bg1"/>
                </a:solidFill>
              </a:rPr>
              <a:t>Download and save hours of work!</a:t>
            </a:r>
          </a:p>
          <a:p>
            <a:endParaRPr lang="en-US" sz="1650" b="1" dirty="0">
              <a:solidFill>
                <a:schemeClr val="bg1"/>
              </a:solidFill>
            </a:endParaRPr>
          </a:p>
        </p:txBody>
      </p:sp>
      <p:sp>
        <p:nvSpPr>
          <p:cNvPr id="11" name="Rectangle: Rounded Corners 10">
            <a:hlinkClick r:id="rId3"/>
            <a:extLst>
              <a:ext uri="{FF2B5EF4-FFF2-40B4-BE49-F238E27FC236}">
                <a16:creationId xmlns:a16="http://schemas.microsoft.com/office/drawing/2014/main" xmlns="" id="{4F7B3ABA-9806-4D2F-A4D8-60034F4423DC}"/>
              </a:ext>
            </a:extLst>
          </p:cNvPr>
          <p:cNvSpPr/>
          <p:nvPr userDrawn="1"/>
        </p:nvSpPr>
        <p:spPr>
          <a:xfrm>
            <a:off x="462583" y="4838931"/>
            <a:ext cx="1990165" cy="666974"/>
          </a:xfrm>
          <a:prstGeom prst="round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801" dirty="0">
                <a:solidFill>
                  <a:schemeClr val="bg1"/>
                </a:solidFill>
              </a:rPr>
              <a:t>CODE: </a:t>
            </a:r>
            <a:r>
              <a:rPr lang="en-US" sz="1801" b="1" dirty="0">
                <a:solidFill>
                  <a:schemeClr val="bg1"/>
                </a:solidFill>
              </a:rPr>
              <a:t>ANNUAL30</a:t>
            </a:r>
          </a:p>
        </p:txBody>
      </p:sp>
      <p:sp>
        <p:nvSpPr>
          <p:cNvPr id="12" name="TextBox 11">
            <a:extLst>
              <a:ext uri="{FF2B5EF4-FFF2-40B4-BE49-F238E27FC236}">
                <a16:creationId xmlns:a16="http://schemas.microsoft.com/office/drawing/2014/main" xmlns="" id="{B51BC1C8-4637-49A2-9CE4-11B4417003C5}"/>
              </a:ext>
            </a:extLst>
          </p:cNvPr>
          <p:cNvSpPr txBox="1"/>
          <p:nvPr userDrawn="1"/>
        </p:nvSpPr>
        <p:spPr>
          <a:xfrm>
            <a:off x="365761" y="4018150"/>
            <a:ext cx="4233851" cy="1077218"/>
          </a:xfrm>
          <a:prstGeom prst="rect">
            <a:avLst/>
          </a:prstGeom>
          <a:noFill/>
        </p:spPr>
        <p:txBody>
          <a:bodyPr wrap="square" rtlCol="0">
            <a:spAutoFit/>
          </a:bodyPr>
          <a:lstStyle/>
          <a:p>
            <a:r>
              <a:rPr lang="en-US" sz="2400" b="1" dirty="0">
                <a:solidFill>
                  <a:schemeClr val="bg1"/>
                </a:solidFill>
              </a:rPr>
              <a:t>30% OFF</a:t>
            </a:r>
          </a:p>
          <a:p>
            <a:r>
              <a:rPr lang="en-US" sz="2000" b="1" dirty="0">
                <a:solidFill>
                  <a:schemeClr val="bg1"/>
                </a:solidFill>
              </a:rPr>
              <a:t>Your Annual Membership Plan</a:t>
            </a:r>
          </a:p>
          <a:p>
            <a:endParaRPr lang="en-US" sz="2000" b="1" dirty="0">
              <a:solidFill>
                <a:schemeClr val="bg1"/>
              </a:solidFill>
            </a:endParaRPr>
          </a:p>
        </p:txBody>
      </p:sp>
      <p:pic>
        <p:nvPicPr>
          <p:cNvPr id="13" name="Picture 12" descr="A picture containing drawing&#10;&#10;Description automatically generated">
            <a:hlinkClick r:id="rId4"/>
            <a:extLst>
              <a:ext uri="{FF2B5EF4-FFF2-40B4-BE49-F238E27FC236}">
                <a16:creationId xmlns:a16="http://schemas.microsoft.com/office/drawing/2014/main" xmlns="" id="{4A46969A-FFB5-4780-B760-9DA8346DC08A}"/>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62584" y="311254"/>
            <a:ext cx="3469676" cy="446356"/>
          </a:xfrm>
          <a:prstGeom prst="rect">
            <a:avLst/>
          </a:prstGeom>
        </p:spPr>
      </p:pic>
      <p:sp>
        <p:nvSpPr>
          <p:cNvPr id="14" name="TextBox 13">
            <a:extLst>
              <a:ext uri="{FF2B5EF4-FFF2-40B4-BE49-F238E27FC236}">
                <a16:creationId xmlns:a16="http://schemas.microsoft.com/office/drawing/2014/main" xmlns="" id="{F7AF0BAD-AA16-4E7B-9A2E-B9B65B8C5148}"/>
              </a:ext>
            </a:extLst>
          </p:cNvPr>
          <p:cNvSpPr txBox="1"/>
          <p:nvPr userDrawn="1"/>
        </p:nvSpPr>
        <p:spPr>
          <a:xfrm>
            <a:off x="365761" y="5582373"/>
            <a:ext cx="1926105" cy="276999"/>
          </a:xfrm>
          <a:prstGeom prst="rect">
            <a:avLst/>
          </a:prstGeom>
          <a:noFill/>
        </p:spPr>
        <p:txBody>
          <a:bodyPr wrap="none" rtlCol="0">
            <a:spAutoFit/>
          </a:bodyPr>
          <a:lstStyle/>
          <a:p>
            <a:r>
              <a:rPr lang="en-US" sz="1200" dirty="0">
                <a:solidFill>
                  <a:schemeClr val="bg1"/>
                </a:solidFill>
                <a:hlinkClick r:id="rId4">
                  <a:extLst>
                    <a:ext uri="{A12FA001-AC4F-418D-AE19-62706E023703}">
                      <ahyp:hlinkClr xmlns:ahyp="http://schemas.microsoft.com/office/drawing/2018/hyperlinkcolor" xmlns="" val="tx"/>
                    </a:ext>
                  </a:extLst>
                </a:hlinkClick>
              </a:rPr>
              <a:t>Visit PoweredTemplate.com</a:t>
            </a:r>
            <a:endParaRPr lang="en-US" sz="1200" dirty="0">
              <a:solidFill>
                <a:schemeClr val="bg1"/>
              </a:solidFill>
            </a:endParaRPr>
          </a:p>
        </p:txBody>
      </p:sp>
      <p:sp>
        <p:nvSpPr>
          <p:cNvPr id="16" name="TextBox 15">
            <a:extLst>
              <a:ext uri="{FF2B5EF4-FFF2-40B4-BE49-F238E27FC236}">
                <a16:creationId xmlns:a16="http://schemas.microsoft.com/office/drawing/2014/main" xmlns="" id="{30B8F122-6416-4D76-994E-2100532D83F2}"/>
              </a:ext>
            </a:extLst>
          </p:cNvPr>
          <p:cNvSpPr txBox="1"/>
          <p:nvPr userDrawn="1"/>
        </p:nvSpPr>
        <p:spPr>
          <a:xfrm>
            <a:off x="560227" y="2839852"/>
            <a:ext cx="6260123" cy="923714"/>
          </a:xfrm>
          <a:prstGeom prst="rect">
            <a:avLst/>
          </a:prstGeom>
          <a:noFill/>
        </p:spPr>
        <p:txBody>
          <a:bodyPr wrap="square">
            <a:spAutoFit/>
          </a:bodyPr>
          <a:lstStyle/>
          <a:p>
            <a:pPr marL="285753" indent="-285753">
              <a:buFont typeface="Arial" panose="020B0604020202020204" pitchFamily="34" charset="0"/>
              <a:buChar char="•"/>
            </a:pPr>
            <a:r>
              <a:rPr lang="en-US" sz="1801" b="1" dirty="0">
                <a:solidFill>
                  <a:schemeClr val="bg1"/>
                </a:solidFill>
              </a:rPr>
              <a:t>Easy to use</a:t>
            </a:r>
          </a:p>
          <a:p>
            <a:pPr marL="285753" indent="-285753">
              <a:buFont typeface="Arial" panose="020B0604020202020204" pitchFamily="34" charset="0"/>
              <a:buChar char="•"/>
            </a:pPr>
            <a:r>
              <a:rPr lang="en-US" sz="1801" b="1" dirty="0">
                <a:solidFill>
                  <a:schemeClr val="bg1"/>
                </a:solidFill>
              </a:rPr>
              <a:t>Fully customizable</a:t>
            </a:r>
          </a:p>
          <a:p>
            <a:pPr marL="285753" indent="-285753">
              <a:buFont typeface="Arial" panose="020B0604020202020204" pitchFamily="34" charset="0"/>
              <a:buChar char="•"/>
            </a:pPr>
            <a:r>
              <a:rPr lang="en-US" sz="1801" b="1" dirty="0">
                <a:solidFill>
                  <a:schemeClr val="bg1"/>
                </a:solidFill>
              </a:rPr>
              <a:t>Cutting edge designs</a:t>
            </a:r>
          </a:p>
        </p:txBody>
      </p:sp>
    </p:spTree>
    <p:extLst>
      <p:ext uri="{BB962C8B-B14F-4D97-AF65-F5344CB8AC3E}">
        <p14:creationId xmlns:p14="http://schemas.microsoft.com/office/powerpoint/2010/main" val="2676491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nge Shape Color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34574659-E987-4DF2-B5E8-595FCA84C804}"/>
              </a:ext>
            </a:extLst>
          </p:cNvPr>
          <p:cNvSpPr>
            <a:spLocks noGrp="1"/>
          </p:cNvSpPr>
          <p:nvPr>
            <p:ph type="dt" sz="half" idx="10"/>
          </p:nvPr>
        </p:nvSpPr>
        <p:spPr/>
        <p:txBody>
          <a:bodyPr/>
          <a:lstStyle/>
          <a:p>
            <a:fld id="{A1ACEE5C-337C-40CA-959B-6F3EBBDE2995}" type="datetime1">
              <a:rPr lang="en-US" smtClean="0"/>
              <a:t>11/1/2024</a:t>
            </a:fld>
            <a:endParaRPr lang="en-US"/>
          </a:p>
        </p:txBody>
      </p:sp>
      <p:sp>
        <p:nvSpPr>
          <p:cNvPr id="4" name="Footer Placeholder 3">
            <a:extLst>
              <a:ext uri="{FF2B5EF4-FFF2-40B4-BE49-F238E27FC236}">
                <a16:creationId xmlns:a16="http://schemas.microsoft.com/office/drawing/2014/main" xmlns="" id="{B7F951F1-731E-4292-AE86-5B4C0EF93D88}"/>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xmlns="" id="{2CD72513-79A3-4467-A0A6-9515BD85E927}"/>
              </a:ext>
            </a:extLst>
          </p:cNvPr>
          <p:cNvSpPr>
            <a:spLocks noGrp="1"/>
          </p:cNvSpPr>
          <p:nvPr>
            <p:ph type="sldNum" sz="quarter" idx="12"/>
          </p:nvPr>
        </p:nvSpPr>
        <p:spPr/>
        <p:txBody>
          <a:bodyPr/>
          <a:lstStyle/>
          <a:p>
            <a:fld id="{5F294920-2F4F-4D88-AD0A-053AE5A679D0}" type="slidenum">
              <a:rPr lang="en-US" smtClean="0"/>
              <a:t>‹#›</a:t>
            </a:fld>
            <a:endParaRPr lang="en-US"/>
          </a:p>
        </p:txBody>
      </p:sp>
      <p:pic>
        <p:nvPicPr>
          <p:cNvPr id="7" name="Picture 6">
            <a:extLst>
              <a:ext uri="{FF2B5EF4-FFF2-40B4-BE49-F238E27FC236}">
                <a16:creationId xmlns:a16="http://schemas.microsoft.com/office/drawing/2014/main" xmlns="" id="{54AEF03F-034D-4215-A273-A01F5F2D75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41989" y="2860070"/>
            <a:ext cx="2499399" cy="2600325"/>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xmlns="" id="{5D7DED3E-3991-416F-84A5-540CFD3EDEA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73749" y="2348151"/>
            <a:ext cx="1305764" cy="367462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xmlns="" id="{7A03580F-A44C-4A92-81E6-CA80F5A976D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30255" y="2426975"/>
            <a:ext cx="2598494" cy="3595803"/>
          </a:xfrm>
          <a:prstGeom prst="rect">
            <a:avLst/>
          </a:prstGeom>
        </p:spPr>
      </p:pic>
      <p:sp>
        <p:nvSpPr>
          <p:cNvPr id="10" name="Content Placeholder 2">
            <a:extLst>
              <a:ext uri="{FF2B5EF4-FFF2-40B4-BE49-F238E27FC236}">
                <a16:creationId xmlns:a16="http://schemas.microsoft.com/office/drawing/2014/main" xmlns="" id="{344A8CE7-EEE7-4CD6-B48D-A8C8E93A95BA}"/>
              </a:ext>
            </a:extLst>
          </p:cNvPr>
          <p:cNvSpPr txBox="1">
            <a:spLocks/>
          </p:cNvSpPr>
          <p:nvPr userDrawn="1"/>
        </p:nvSpPr>
        <p:spPr>
          <a:xfrm>
            <a:off x="838200" y="2536215"/>
            <a:ext cx="3524251" cy="3674627"/>
          </a:xfrm>
          <a:prstGeom prst="rect">
            <a:avLst/>
          </a:prstGeom>
        </p:spPr>
        <p:txBody>
          <a:bodyPr vert="horz" lIns="91440" tIns="45721" rIns="91440" bIns="4572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6" indent="-457206"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Right click on the object you want to change the color of.</a:t>
            </a:r>
          </a:p>
          <a:p>
            <a:pPr marL="457206" indent="-457206"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Format Shape in drop down menu.</a:t>
            </a:r>
          </a:p>
          <a:p>
            <a:pPr marL="457206" indent="-457206"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"Fill" in the Format Shape box then "Solid" or "Gradient" depending on the appearance of the object. Click on a new color.</a:t>
            </a:r>
          </a:p>
        </p:txBody>
      </p:sp>
      <p:sp>
        <p:nvSpPr>
          <p:cNvPr id="13" name="TextBox 12">
            <a:extLst>
              <a:ext uri="{FF2B5EF4-FFF2-40B4-BE49-F238E27FC236}">
                <a16:creationId xmlns:a16="http://schemas.microsoft.com/office/drawing/2014/main" xmlns="" id="{961C337C-A9C1-4644-976F-50B8D83D4D92}"/>
              </a:ext>
            </a:extLst>
          </p:cNvPr>
          <p:cNvSpPr txBox="1"/>
          <p:nvPr userDrawn="1"/>
        </p:nvSpPr>
        <p:spPr>
          <a:xfrm>
            <a:off x="838199" y="1279312"/>
            <a:ext cx="10515598" cy="923714"/>
          </a:xfrm>
          <a:prstGeom prst="rect">
            <a:avLst/>
          </a:prstGeom>
          <a:noFill/>
        </p:spPr>
        <p:txBody>
          <a:bodyPr wrap="square">
            <a:spAutoFit/>
          </a:bodyPr>
          <a:lstStyle/>
          <a:p>
            <a:pPr marL="0" indent="0" fontAlgn="base">
              <a:buNone/>
            </a:pPr>
            <a:r>
              <a:rPr lang="en-US" sz="1801" dirty="0">
                <a:solidFill>
                  <a:schemeClr val="bg1">
                    <a:lumMod val="50000"/>
                  </a:schemeClr>
                </a:solidFill>
              </a:rPr>
              <a:t>The presentation template has been made in PowerPoint itself, and you can edit the color of any component in this graphics. To change the color, just right click the object to highlight it, and then follow the instructions. In case on any questions please visit our </a:t>
            </a:r>
            <a:r>
              <a:rPr lang="en-US" sz="1801" dirty="0">
                <a:solidFill>
                  <a:srgbClr val="0070C0"/>
                </a:solidFill>
                <a:hlinkClick r:id="rId5">
                  <a:extLst>
                    <a:ext uri="{A12FA001-AC4F-418D-AE19-62706E023703}">
                      <ahyp:hlinkClr xmlns:ahyp="http://schemas.microsoft.com/office/drawing/2018/hyperlinkcolor" xmlns="" val="tx"/>
                    </a:ext>
                  </a:extLst>
                </a:hlinkClick>
              </a:rPr>
              <a:t>Help Center</a:t>
            </a:r>
            <a:r>
              <a:rPr lang="en-US" sz="1801" dirty="0">
                <a:solidFill>
                  <a:schemeClr val="bg1">
                    <a:lumMod val="50000"/>
                  </a:schemeClr>
                </a:solidFill>
              </a:rPr>
              <a:t>.</a:t>
            </a:r>
          </a:p>
        </p:txBody>
      </p:sp>
      <p:sp>
        <p:nvSpPr>
          <p:cNvPr id="15" name="TextBox 14">
            <a:extLst>
              <a:ext uri="{FF2B5EF4-FFF2-40B4-BE49-F238E27FC236}">
                <a16:creationId xmlns:a16="http://schemas.microsoft.com/office/drawing/2014/main" xmlns="" id="{0C7D635A-46E2-4AB8-A258-5E0FAB112680}"/>
              </a:ext>
            </a:extLst>
          </p:cNvPr>
          <p:cNvSpPr txBox="1"/>
          <p:nvPr userDrawn="1"/>
        </p:nvSpPr>
        <p:spPr>
          <a:xfrm>
            <a:off x="838199" y="136525"/>
            <a:ext cx="10390549" cy="769441"/>
          </a:xfrm>
          <a:prstGeom prst="rect">
            <a:avLst/>
          </a:prstGeom>
          <a:noFill/>
        </p:spPr>
        <p:txBody>
          <a:bodyPr wrap="square">
            <a:spAutoFit/>
          </a:bodyPr>
          <a:lstStyle/>
          <a:p>
            <a:r>
              <a:rPr lang="en-US" sz="4400" dirty="0">
                <a:solidFill>
                  <a:schemeClr val="bg1">
                    <a:lumMod val="50000"/>
                  </a:schemeClr>
                </a:solidFill>
                <a:latin typeface="Calibri Light (Headings)"/>
              </a:rPr>
              <a:t>Change Shapes Colors</a:t>
            </a:r>
          </a:p>
        </p:txBody>
      </p:sp>
    </p:spTree>
    <p:extLst>
      <p:ext uri="{BB962C8B-B14F-4D97-AF65-F5344CB8AC3E}">
        <p14:creationId xmlns:p14="http://schemas.microsoft.com/office/powerpoint/2010/main" val="73984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dit Shape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D520F4BD-C5A8-4F1F-A0D9-19D60284BD9C}"/>
              </a:ext>
            </a:extLst>
          </p:cNvPr>
          <p:cNvSpPr>
            <a:spLocks noGrp="1"/>
          </p:cNvSpPr>
          <p:nvPr>
            <p:ph type="dt" sz="half" idx="10"/>
          </p:nvPr>
        </p:nvSpPr>
        <p:spPr/>
        <p:txBody>
          <a:bodyPr/>
          <a:lstStyle/>
          <a:p>
            <a:fld id="{A1ACEE5C-337C-40CA-959B-6F3EBBDE2995}" type="datetime1">
              <a:rPr lang="en-US" smtClean="0"/>
              <a:t>11/1/2024</a:t>
            </a:fld>
            <a:endParaRPr lang="en-US"/>
          </a:p>
        </p:txBody>
      </p:sp>
      <p:sp>
        <p:nvSpPr>
          <p:cNvPr id="4" name="Footer Placeholder 3">
            <a:extLst>
              <a:ext uri="{FF2B5EF4-FFF2-40B4-BE49-F238E27FC236}">
                <a16:creationId xmlns:a16="http://schemas.microsoft.com/office/drawing/2014/main" xmlns="" id="{6008166A-4A7E-4790-920B-78B04E9C5026}"/>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xmlns="" id="{37DFCCF7-6B3D-4C2E-8267-011D9046F168}"/>
              </a:ext>
            </a:extLst>
          </p:cNvPr>
          <p:cNvSpPr>
            <a:spLocks noGrp="1"/>
          </p:cNvSpPr>
          <p:nvPr>
            <p:ph type="sldNum" sz="quarter" idx="12"/>
          </p:nvPr>
        </p:nvSpPr>
        <p:spPr/>
        <p:txBody>
          <a:bodyPr/>
          <a:lstStyle/>
          <a:p>
            <a:fld id="{5F294920-2F4F-4D88-AD0A-053AE5A679D0}" type="slidenum">
              <a:rPr lang="en-US" smtClean="0"/>
              <a:t>‹#›</a:t>
            </a:fld>
            <a:endParaRPr lang="en-US"/>
          </a:p>
        </p:txBody>
      </p:sp>
      <p:pic>
        <p:nvPicPr>
          <p:cNvPr id="7" name="Picture 6">
            <a:extLst>
              <a:ext uri="{FF2B5EF4-FFF2-40B4-BE49-F238E27FC236}">
                <a16:creationId xmlns:a16="http://schemas.microsoft.com/office/drawing/2014/main" xmlns="" id="{D40618CB-03AE-4EC1-AA56-38735DB798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03099" y="2855356"/>
            <a:ext cx="2499399" cy="2600325"/>
          </a:xfrm>
          <a:prstGeom prst="rect">
            <a:avLst/>
          </a:prstGeom>
        </p:spPr>
      </p:pic>
      <p:pic>
        <p:nvPicPr>
          <p:cNvPr id="8" name="Picture 7" descr="A close up of a sign&#10;&#10;Description automatically generated">
            <a:extLst>
              <a:ext uri="{FF2B5EF4-FFF2-40B4-BE49-F238E27FC236}">
                <a16:creationId xmlns:a16="http://schemas.microsoft.com/office/drawing/2014/main" xmlns="" id="{C648B40F-D186-4772-A1C2-55774966B1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01582" y="2797832"/>
            <a:ext cx="2499399" cy="260032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xmlns="" id="{B0A31E51-6593-4B6F-916A-BBF0646CAFE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03701" y="1924972"/>
            <a:ext cx="2499399" cy="4075817"/>
          </a:xfrm>
          <a:prstGeom prst="rect">
            <a:avLst/>
          </a:prstGeom>
        </p:spPr>
      </p:pic>
      <p:sp>
        <p:nvSpPr>
          <p:cNvPr id="10" name="Content Placeholder 2">
            <a:extLst>
              <a:ext uri="{FF2B5EF4-FFF2-40B4-BE49-F238E27FC236}">
                <a16:creationId xmlns:a16="http://schemas.microsoft.com/office/drawing/2014/main" xmlns="" id="{32E9F2D2-EAF0-428B-AA83-2F90E2526315}"/>
              </a:ext>
            </a:extLst>
          </p:cNvPr>
          <p:cNvSpPr txBox="1">
            <a:spLocks/>
          </p:cNvSpPr>
          <p:nvPr userDrawn="1"/>
        </p:nvSpPr>
        <p:spPr>
          <a:xfrm>
            <a:off x="838200" y="2536215"/>
            <a:ext cx="3524251" cy="3674627"/>
          </a:xfrm>
          <a:prstGeom prst="rect">
            <a:avLst/>
          </a:prstGeom>
        </p:spPr>
        <p:txBody>
          <a:bodyPr vert="horz" lIns="91440" tIns="45721" rIns="91440" bIns="4572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6" indent="-457206"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Right click on the object you want to modify.</a:t>
            </a:r>
          </a:p>
          <a:p>
            <a:pPr marL="457206" indent="-457206"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Group -&gt; Ungroup in drop down menu.</a:t>
            </a:r>
          </a:p>
          <a:p>
            <a:pPr marL="457206" indent="-457206"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Click on any objects and shapes to start working with it.</a:t>
            </a:r>
          </a:p>
          <a:p>
            <a:pPr marL="457206" indent="-457206"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When you finish, select all objects you want to group and choose Group -&gt; Group in the menu.</a:t>
            </a:r>
          </a:p>
        </p:txBody>
      </p:sp>
      <p:sp>
        <p:nvSpPr>
          <p:cNvPr id="13" name="TextBox 12">
            <a:extLst>
              <a:ext uri="{FF2B5EF4-FFF2-40B4-BE49-F238E27FC236}">
                <a16:creationId xmlns:a16="http://schemas.microsoft.com/office/drawing/2014/main" xmlns="" id="{1D558D59-02BD-4D4D-9F02-47EAB9C54D8E}"/>
              </a:ext>
            </a:extLst>
          </p:cNvPr>
          <p:cNvSpPr txBox="1"/>
          <p:nvPr userDrawn="1"/>
        </p:nvSpPr>
        <p:spPr>
          <a:xfrm>
            <a:off x="838202" y="1318161"/>
            <a:ext cx="10515600" cy="646587"/>
          </a:xfrm>
          <a:prstGeom prst="rect">
            <a:avLst/>
          </a:prstGeom>
          <a:noFill/>
        </p:spPr>
        <p:txBody>
          <a:bodyPr wrap="square">
            <a:spAutoFit/>
          </a:bodyPr>
          <a:lstStyle/>
          <a:p>
            <a:pPr marL="0" indent="0" fontAlgn="base">
              <a:buNone/>
            </a:pPr>
            <a:r>
              <a:rPr lang="en-US" sz="1801" dirty="0">
                <a:solidFill>
                  <a:schemeClr val="bg1">
                    <a:lumMod val="50000"/>
                  </a:schemeClr>
                </a:solidFill>
              </a:rPr>
              <a:t>You may edit the shapes in your own: remove, resize, rotate, and copy to a new slide. In case on any questions please visit our </a:t>
            </a:r>
            <a:r>
              <a:rPr lang="en-US" sz="1801" dirty="0">
                <a:solidFill>
                  <a:srgbClr val="0070C0"/>
                </a:solidFill>
                <a:hlinkClick r:id="rId5">
                  <a:extLst>
                    <a:ext uri="{A12FA001-AC4F-418D-AE19-62706E023703}">
                      <ahyp:hlinkClr xmlns:ahyp="http://schemas.microsoft.com/office/drawing/2018/hyperlinkcolor" xmlns="" val="tx"/>
                    </a:ext>
                  </a:extLst>
                </a:hlinkClick>
              </a:rPr>
              <a:t>Help Center</a:t>
            </a:r>
            <a:r>
              <a:rPr lang="en-US" sz="1801" dirty="0">
                <a:solidFill>
                  <a:schemeClr val="bg1">
                    <a:lumMod val="50000"/>
                  </a:schemeClr>
                </a:solidFill>
              </a:rPr>
              <a:t>.</a:t>
            </a:r>
          </a:p>
        </p:txBody>
      </p:sp>
      <p:sp>
        <p:nvSpPr>
          <p:cNvPr id="14" name="TextBox 13">
            <a:extLst>
              <a:ext uri="{FF2B5EF4-FFF2-40B4-BE49-F238E27FC236}">
                <a16:creationId xmlns:a16="http://schemas.microsoft.com/office/drawing/2014/main" xmlns="" id="{C58E6621-792A-478B-9846-879013E51B1A}"/>
              </a:ext>
            </a:extLst>
          </p:cNvPr>
          <p:cNvSpPr txBox="1"/>
          <p:nvPr userDrawn="1"/>
        </p:nvSpPr>
        <p:spPr>
          <a:xfrm>
            <a:off x="838199" y="136525"/>
            <a:ext cx="10390549" cy="769441"/>
          </a:xfrm>
          <a:prstGeom prst="rect">
            <a:avLst/>
          </a:prstGeom>
          <a:noFill/>
        </p:spPr>
        <p:txBody>
          <a:bodyPr wrap="square">
            <a:spAutoFit/>
          </a:bodyPr>
          <a:lstStyle/>
          <a:p>
            <a:r>
              <a:rPr lang="en-US" sz="4400" dirty="0">
                <a:solidFill>
                  <a:schemeClr val="bg1">
                    <a:lumMod val="50000"/>
                  </a:schemeClr>
                </a:solidFill>
                <a:latin typeface="Calibri Light (Headings)"/>
              </a:rPr>
              <a:t>Edit Shapes</a:t>
            </a:r>
          </a:p>
        </p:txBody>
      </p:sp>
    </p:spTree>
    <p:extLst>
      <p:ext uri="{BB962C8B-B14F-4D97-AF65-F5344CB8AC3E}">
        <p14:creationId xmlns:p14="http://schemas.microsoft.com/office/powerpoint/2010/main" val="394184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ttribu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5E864988-2762-4674-A709-41185FF8E4B0}"/>
              </a:ext>
            </a:extLst>
          </p:cNvPr>
          <p:cNvSpPr>
            <a:spLocks noGrp="1"/>
          </p:cNvSpPr>
          <p:nvPr>
            <p:ph type="dt" sz="half" idx="10"/>
          </p:nvPr>
        </p:nvSpPr>
        <p:spPr/>
        <p:txBody>
          <a:bodyPr/>
          <a:lstStyle/>
          <a:p>
            <a:fld id="{A1ACEE5C-337C-40CA-959B-6F3EBBDE2995}" type="datetime1">
              <a:rPr lang="en-US" smtClean="0"/>
              <a:t>11/1/2024</a:t>
            </a:fld>
            <a:endParaRPr lang="en-US"/>
          </a:p>
        </p:txBody>
      </p:sp>
      <p:sp>
        <p:nvSpPr>
          <p:cNvPr id="4" name="Footer Placeholder 3">
            <a:extLst>
              <a:ext uri="{FF2B5EF4-FFF2-40B4-BE49-F238E27FC236}">
                <a16:creationId xmlns:a16="http://schemas.microsoft.com/office/drawing/2014/main" xmlns="" id="{5F8A8273-1633-4B95-91CD-F8BE4A6CE159}"/>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xmlns="" id="{D7E2CB6A-B9A2-401D-9B93-B2A434A2FD19}"/>
              </a:ext>
            </a:extLst>
          </p:cNvPr>
          <p:cNvSpPr>
            <a:spLocks noGrp="1"/>
          </p:cNvSpPr>
          <p:nvPr>
            <p:ph type="sldNum" sz="quarter" idx="12"/>
          </p:nvPr>
        </p:nvSpPr>
        <p:spPr/>
        <p:txBody>
          <a:bodyPr/>
          <a:lstStyle/>
          <a:p>
            <a:fld id="{5F294920-2F4F-4D88-AD0A-053AE5A679D0}" type="slidenum">
              <a:rPr lang="en-US" smtClean="0"/>
              <a:t>‹#›</a:t>
            </a:fld>
            <a:endParaRPr lang="en-US"/>
          </a:p>
        </p:txBody>
      </p:sp>
      <p:sp>
        <p:nvSpPr>
          <p:cNvPr id="15" name="TextBox 14">
            <a:extLst>
              <a:ext uri="{FF2B5EF4-FFF2-40B4-BE49-F238E27FC236}">
                <a16:creationId xmlns:a16="http://schemas.microsoft.com/office/drawing/2014/main" xmlns="" id="{466E3CD8-A331-492A-B773-93C47232E0EC}"/>
              </a:ext>
            </a:extLst>
          </p:cNvPr>
          <p:cNvSpPr txBox="1"/>
          <p:nvPr userDrawn="1"/>
        </p:nvSpPr>
        <p:spPr>
          <a:xfrm>
            <a:off x="838202" y="1628507"/>
            <a:ext cx="10515600" cy="3602525"/>
          </a:xfrm>
          <a:prstGeom prst="rect">
            <a:avLst/>
          </a:prstGeom>
          <a:noFill/>
        </p:spPr>
        <p:txBody>
          <a:bodyPr wrap="square">
            <a:spAutoFit/>
          </a:bodyPr>
          <a:lstStyle/>
          <a:p>
            <a:pPr marL="285753" indent="-285753" fontAlgn="base">
              <a:buFont typeface="Arial" panose="020B0604020202020204" pitchFamily="34" charset="0"/>
              <a:buChar char="•"/>
            </a:pPr>
            <a:r>
              <a:rPr lang="en-US" sz="1801" dirty="0">
                <a:solidFill>
                  <a:schemeClr val="bg1">
                    <a:lumMod val="50000"/>
                  </a:schemeClr>
                </a:solidFill>
              </a:rPr>
              <a:t>Creating content takes a lot of time and effort, but all we need from you is only an attribution link. </a:t>
            </a:r>
          </a:p>
          <a:p>
            <a:pPr marL="285753" indent="-285753" fontAlgn="base">
              <a:buFont typeface="Arial" panose="020B0604020202020204" pitchFamily="34" charset="0"/>
              <a:buChar char="•"/>
            </a:pPr>
            <a:endParaRPr lang="en-US" sz="1801" dirty="0">
              <a:solidFill>
                <a:schemeClr val="bg1">
                  <a:lumMod val="50000"/>
                </a:schemeClr>
              </a:solidFill>
            </a:endParaRPr>
          </a:p>
          <a:p>
            <a:pPr marL="285753" indent="-285753" fontAlgn="base">
              <a:buFont typeface="Arial" panose="020B0604020202020204" pitchFamily="34" charset="0"/>
              <a:buChar char="•"/>
            </a:pPr>
            <a:r>
              <a:rPr lang="en-US" sz="1801" dirty="0">
                <a:solidFill>
                  <a:schemeClr val="bg1">
                    <a:lumMod val="50000"/>
                  </a:schemeClr>
                </a:solidFill>
              </a:rPr>
              <a:t>In order to use the content or a part of it, you must attribute it to PoweredTemplate.com, so we will be able to continue creating new free graphic resources every day.</a:t>
            </a:r>
          </a:p>
          <a:p>
            <a:pPr marL="285753" indent="-285753" fontAlgn="base">
              <a:buFont typeface="Arial" panose="020B0604020202020204" pitchFamily="34" charset="0"/>
              <a:buChar char="•"/>
            </a:pPr>
            <a:endParaRPr lang="en-US" sz="1801" dirty="0">
              <a:solidFill>
                <a:schemeClr val="bg1">
                  <a:lumMod val="50000"/>
                </a:schemeClr>
              </a:solidFill>
            </a:endParaRPr>
          </a:p>
          <a:p>
            <a:pPr marL="285753" indent="-285753" fontAlgn="base">
              <a:buFont typeface="Arial" panose="020B0604020202020204" pitchFamily="34" charset="0"/>
              <a:buChar char="•"/>
            </a:pPr>
            <a:r>
              <a:rPr lang="en-US" sz="1801" dirty="0">
                <a:solidFill>
                  <a:schemeClr val="bg1">
                    <a:lumMod val="50000"/>
                  </a:schemeClr>
                </a:solidFill>
              </a:rPr>
              <a:t>Insert the attribution line in the credits section of your presentation. If it’s not possible, place it wherever it's visible on a web page, close to where you’re using the resource. </a:t>
            </a:r>
          </a:p>
          <a:p>
            <a:pPr marL="285753" indent="-285753" fontAlgn="base">
              <a:buFont typeface="Arial" panose="020B0604020202020204" pitchFamily="34" charset="0"/>
              <a:buChar char="•"/>
            </a:pPr>
            <a:endParaRPr lang="en-US" sz="1801" dirty="0">
              <a:solidFill>
                <a:schemeClr val="bg1">
                  <a:lumMod val="50000"/>
                </a:schemeClr>
              </a:solidFill>
            </a:endParaRPr>
          </a:p>
          <a:p>
            <a:pPr marL="285753" indent="-285753" fontAlgn="base">
              <a:buFont typeface="Arial" panose="020B0604020202020204" pitchFamily="34" charset="0"/>
              <a:buChar char="•"/>
            </a:pPr>
            <a:r>
              <a:rPr lang="en-US" sz="1801" b="1" dirty="0">
                <a:solidFill>
                  <a:schemeClr val="bg1">
                    <a:lumMod val="50000"/>
                  </a:schemeClr>
                </a:solidFill>
              </a:rPr>
              <a:t>For example: </a:t>
            </a:r>
            <a:r>
              <a:rPr lang="en-US" sz="1801" dirty="0">
                <a:solidFill>
                  <a:schemeClr val="bg1">
                    <a:lumMod val="50000"/>
                  </a:schemeClr>
                </a:solidFill>
              </a:rPr>
              <a:t>This presentation has been designed using resources from </a:t>
            </a:r>
            <a:r>
              <a:rPr lang="en-US" sz="1801" u="sng" dirty="0">
                <a:solidFill>
                  <a:srgbClr val="0070C0"/>
                </a:solidFill>
                <a:hlinkClick r:id="rId2">
                  <a:extLst>
                    <a:ext uri="{A12FA001-AC4F-418D-AE19-62706E023703}">
                      <ahyp:hlinkClr xmlns:ahyp="http://schemas.microsoft.com/office/drawing/2018/hyperlinkcolor" xmlns="" val="tx"/>
                    </a:ext>
                  </a:extLst>
                </a:hlinkClick>
              </a:rPr>
              <a:t>PoweredTemplate.com</a:t>
            </a:r>
            <a:endParaRPr lang="en-US" sz="1801" u="sng" dirty="0">
              <a:solidFill>
                <a:srgbClr val="0070C0"/>
              </a:solidFill>
            </a:endParaRPr>
          </a:p>
          <a:p>
            <a:pPr marL="285753" indent="-285753" fontAlgn="base">
              <a:buFont typeface="Arial" panose="020B0604020202020204" pitchFamily="34" charset="0"/>
              <a:buChar char="•"/>
            </a:pPr>
            <a:endParaRPr lang="en-US" sz="1801" dirty="0">
              <a:solidFill>
                <a:schemeClr val="bg1">
                  <a:lumMod val="50000"/>
                </a:schemeClr>
              </a:solidFill>
            </a:endParaRPr>
          </a:p>
          <a:p>
            <a:pPr marL="285753" indent="-285753" fontAlgn="base">
              <a:buFont typeface="Arial" panose="020B0604020202020204" pitchFamily="34" charset="0"/>
              <a:buChar char="•"/>
            </a:pPr>
            <a:r>
              <a:rPr lang="en-US" sz="1801" b="1" dirty="0">
                <a:solidFill>
                  <a:schemeClr val="bg1">
                    <a:lumMod val="50000"/>
                  </a:schemeClr>
                </a:solidFill>
              </a:rPr>
              <a:t>Don’t want to credit the author?</a:t>
            </a:r>
            <a:r>
              <a:rPr lang="en-US" sz="1801" dirty="0">
                <a:solidFill>
                  <a:schemeClr val="bg1">
                    <a:lumMod val="50000"/>
                  </a:schemeClr>
                </a:solidFill>
              </a:rPr>
              <a:t> </a:t>
            </a:r>
            <a:r>
              <a:rPr lang="en-US" sz="1801" dirty="0">
                <a:solidFill>
                  <a:srgbClr val="0070C0"/>
                </a:solidFill>
                <a:hlinkClick r:id="rId3">
                  <a:extLst>
                    <a:ext uri="{A12FA001-AC4F-418D-AE19-62706E023703}">
                      <ahyp:hlinkClr xmlns:ahyp="http://schemas.microsoft.com/office/drawing/2018/hyperlinkcolor" xmlns="" val="tx"/>
                    </a:ext>
                  </a:extLst>
                </a:hlinkClick>
              </a:rPr>
              <a:t>Go Premium </a:t>
            </a:r>
            <a:r>
              <a:rPr lang="en-US" sz="1801" dirty="0">
                <a:solidFill>
                  <a:schemeClr val="bg1">
                    <a:lumMod val="50000"/>
                  </a:schemeClr>
                </a:solidFill>
              </a:rPr>
              <a:t>and use over 75,000 templates with no attribution!</a:t>
            </a:r>
          </a:p>
          <a:p>
            <a:pPr marL="0" indent="0" fontAlgn="base">
              <a:buNone/>
            </a:pPr>
            <a:endParaRPr lang="en-US" sz="1801" b="1" dirty="0">
              <a:solidFill>
                <a:schemeClr val="bg1">
                  <a:lumMod val="50000"/>
                </a:schemeClr>
              </a:solidFill>
            </a:endParaRPr>
          </a:p>
          <a:p>
            <a:pPr marL="0" indent="0">
              <a:buNone/>
            </a:pPr>
            <a:r>
              <a:rPr lang="en-US" sz="1200" dirty="0">
                <a:solidFill>
                  <a:schemeClr val="bg1">
                    <a:lumMod val="50000"/>
                  </a:schemeClr>
                </a:solidFill>
              </a:rPr>
              <a:t>* This only applies if you downloaded this content as an unsubscribed (free) user.</a:t>
            </a:r>
          </a:p>
        </p:txBody>
      </p:sp>
      <p:sp>
        <p:nvSpPr>
          <p:cNvPr id="16" name="TextBox 15">
            <a:extLst>
              <a:ext uri="{FF2B5EF4-FFF2-40B4-BE49-F238E27FC236}">
                <a16:creationId xmlns:a16="http://schemas.microsoft.com/office/drawing/2014/main" xmlns="" id="{0590A1C1-F3B1-4521-800D-109B7D7220D9}"/>
              </a:ext>
            </a:extLst>
          </p:cNvPr>
          <p:cNvSpPr txBox="1"/>
          <p:nvPr userDrawn="1"/>
        </p:nvSpPr>
        <p:spPr>
          <a:xfrm>
            <a:off x="838199" y="136525"/>
            <a:ext cx="10390549" cy="769441"/>
          </a:xfrm>
          <a:prstGeom prst="rect">
            <a:avLst/>
          </a:prstGeom>
          <a:noFill/>
        </p:spPr>
        <p:txBody>
          <a:bodyPr wrap="square">
            <a:spAutoFit/>
          </a:bodyPr>
          <a:lstStyle/>
          <a:p>
            <a:r>
              <a:rPr lang="en-US" sz="4400" dirty="0">
                <a:solidFill>
                  <a:schemeClr val="bg1">
                    <a:lumMod val="50000"/>
                  </a:schemeClr>
                </a:solidFill>
                <a:latin typeface="Calibri Light (Headings)"/>
              </a:rPr>
              <a:t>Remember, you must attribute!*</a:t>
            </a:r>
          </a:p>
        </p:txBody>
      </p:sp>
    </p:spTree>
    <p:extLst>
      <p:ext uri="{BB962C8B-B14F-4D97-AF65-F5344CB8AC3E}">
        <p14:creationId xmlns:p14="http://schemas.microsoft.com/office/powerpoint/2010/main" val="1886835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BBD7AB8-1902-4BDB-85A7-1AC36F666EC0}"/>
              </a:ext>
            </a:extLst>
          </p:cNvPr>
          <p:cNvSpPr>
            <a:spLocks noGrp="1"/>
          </p:cNvSpPr>
          <p:nvPr>
            <p:ph type="title"/>
          </p:nvPr>
        </p:nvSpPr>
        <p:spPr>
          <a:xfrm>
            <a:off x="838202" y="136526"/>
            <a:ext cx="10515600" cy="76782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23254F62-D565-44EB-A1C9-F20AAF2CEFA1}"/>
              </a:ext>
            </a:extLst>
          </p:cNvPr>
          <p:cNvSpPr>
            <a:spLocks noGrp="1"/>
          </p:cNvSpPr>
          <p:nvPr>
            <p:ph type="body" idx="1"/>
          </p:nvPr>
        </p:nvSpPr>
        <p:spPr>
          <a:xfrm>
            <a:off x="838202" y="1085222"/>
            <a:ext cx="10515600" cy="50918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358887B9-4418-4219-A59A-48F21437A5B2}"/>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CEE5C-337C-40CA-959B-6F3EBBDE2995}" type="datetime1">
              <a:rPr lang="en-US" smtClean="0"/>
              <a:t>11/1/2024</a:t>
            </a:fld>
            <a:endParaRPr lang="en-US"/>
          </a:p>
        </p:txBody>
      </p:sp>
      <p:sp>
        <p:nvSpPr>
          <p:cNvPr id="5" name="Footer Placeholder 4">
            <a:extLst>
              <a:ext uri="{FF2B5EF4-FFF2-40B4-BE49-F238E27FC236}">
                <a16:creationId xmlns:a16="http://schemas.microsoft.com/office/drawing/2014/main" xmlns="" id="{C620A504-A4AC-4BF3-BC9C-D3022DE24809}"/>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Designed by PoweredTemplate</a:t>
            </a:r>
          </a:p>
        </p:txBody>
      </p:sp>
      <p:sp>
        <p:nvSpPr>
          <p:cNvPr id="6" name="Slide Number Placeholder 5">
            <a:extLst>
              <a:ext uri="{FF2B5EF4-FFF2-40B4-BE49-F238E27FC236}">
                <a16:creationId xmlns:a16="http://schemas.microsoft.com/office/drawing/2014/main" xmlns="" id="{54211677-D9C3-432D-B3A6-896F827F57AD}"/>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94920-2F4F-4D88-AD0A-053AE5A679D0}" type="slidenum">
              <a:rPr lang="en-US" smtClean="0"/>
              <a:t>‹#›</a:t>
            </a:fld>
            <a:endParaRPr lang="en-US"/>
          </a:p>
        </p:txBody>
      </p:sp>
    </p:spTree>
    <p:extLst>
      <p:ext uri="{BB962C8B-B14F-4D97-AF65-F5344CB8AC3E}">
        <p14:creationId xmlns:p14="http://schemas.microsoft.com/office/powerpoint/2010/main" val="809823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7" r:id="rId4"/>
    <p:sldLayoutId id="2147483666" r:id="rId5"/>
    <p:sldLayoutId id="2147483661" r:id="rId6"/>
    <p:sldLayoutId id="2147483662" r:id="rId7"/>
    <p:sldLayoutId id="2147483664" r:id="rId8"/>
    <p:sldLayoutId id="2147483663" r:id="rId9"/>
  </p:sldLayoutIdLst>
  <p:hf sldNum="0" hdr="0" dt="0"/>
  <p:txStyles>
    <p:titleStyle>
      <a:lvl1pPr algn="ctr" defTabSz="914411" rtl="0" eaLnBrk="1" latinLnBrk="0" hangingPunct="1">
        <a:lnSpc>
          <a:spcPct val="90000"/>
        </a:lnSpc>
        <a:spcBef>
          <a:spcPct val="0"/>
        </a:spcBef>
        <a:buNone/>
        <a:defRPr sz="4400" kern="1200">
          <a:solidFill>
            <a:schemeClr val="bg1">
              <a:lumMod val="50000"/>
            </a:schemeClr>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bg1">
              <a:lumMod val="50000"/>
            </a:schemeClr>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bg1">
              <a:lumMod val="50000"/>
            </a:schemeClr>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bg1">
              <a:lumMod val="50000"/>
            </a:schemeClr>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8.svg"/><Relationship Id="rId10" Type="http://schemas.openxmlformats.org/officeDocument/2006/relationships/image" Target="../media/image8.png"/><Relationship Id="rId4" Type="http://schemas.openxmlformats.org/officeDocument/2006/relationships/image" Target="../media/image16.png"/><Relationship Id="rId9" Type="http://schemas.openxmlformats.org/officeDocument/2006/relationships/image" Target="../media/image22.sv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7CC76E9-F6B2-F4BA-F8DA-D05749ECE1C4}"/>
              </a:ext>
            </a:extLst>
          </p:cNvPr>
          <p:cNvSpPr/>
          <p:nvPr/>
        </p:nvSpPr>
        <p:spPr>
          <a:xfrm>
            <a:off x="0" y="0"/>
            <a:ext cx="12192000" cy="6858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xmlns="" id="{ACF0768E-1921-F6CF-6F56-8BCCE8B5077C}"/>
              </a:ext>
            </a:extLst>
          </p:cNvPr>
          <p:cNvSpPr>
            <a:spLocks noGrp="1"/>
          </p:cNvSpPr>
          <p:nvPr>
            <p:ph type="ctrTitle"/>
          </p:nvPr>
        </p:nvSpPr>
        <p:spPr>
          <a:xfrm>
            <a:off x="2911150" y="2442445"/>
            <a:ext cx="6369699" cy="788500"/>
          </a:xfrm>
        </p:spPr>
        <p:txBody>
          <a:bodyPr>
            <a:normAutofit/>
          </a:bodyPr>
          <a:lstStyle/>
          <a:p>
            <a:r>
              <a:rPr lang="en-IN" sz="2400" b="1" smtClean="0">
                <a:solidFill>
                  <a:schemeClr val="tx1"/>
                </a:solidFill>
                <a:latin typeface="+mn-lt"/>
              </a:rPr>
              <a:t>Project Title</a:t>
            </a:r>
            <a:r>
              <a:rPr lang="en-IN" sz="2400" dirty="0">
                <a:solidFill>
                  <a:schemeClr val="tx1"/>
                </a:solidFill>
                <a:latin typeface="+mn-lt"/>
              </a:rPr>
              <a:t/>
            </a:r>
            <a:br>
              <a:rPr lang="en-IN" sz="2400" dirty="0">
                <a:solidFill>
                  <a:schemeClr val="tx1"/>
                </a:solidFill>
                <a:latin typeface="+mn-lt"/>
              </a:rPr>
            </a:br>
            <a:r>
              <a:rPr lang="en-IN" sz="2400" dirty="0">
                <a:solidFill>
                  <a:schemeClr val="tx1"/>
                </a:solidFill>
                <a:latin typeface="+mn-lt"/>
              </a:rPr>
              <a:t>“</a:t>
            </a:r>
            <a:r>
              <a:rPr lang="en-IN" sz="2400" b="1" dirty="0">
                <a:solidFill>
                  <a:schemeClr val="tx1"/>
                </a:solidFill>
                <a:latin typeface="+mn-lt"/>
              </a:rPr>
              <a:t>Four Machine Learning Algorithm Visualization”</a:t>
            </a:r>
          </a:p>
        </p:txBody>
      </p:sp>
      <p:sp>
        <p:nvSpPr>
          <p:cNvPr id="3" name="Subtitle 2">
            <a:extLst>
              <a:ext uri="{FF2B5EF4-FFF2-40B4-BE49-F238E27FC236}">
                <a16:creationId xmlns:a16="http://schemas.microsoft.com/office/drawing/2014/main" xmlns="" id="{746EA890-BBF2-8143-516D-A5AB4014CBB3}"/>
              </a:ext>
            </a:extLst>
          </p:cNvPr>
          <p:cNvSpPr>
            <a:spLocks noGrp="1"/>
          </p:cNvSpPr>
          <p:nvPr>
            <p:ph type="subTitle" idx="1"/>
          </p:nvPr>
        </p:nvSpPr>
        <p:spPr>
          <a:xfrm>
            <a:off x="8767664" y="4140953"/>
            <a:ext cx="2544147" cy="1772395"/>
          </a:xfrm>
        </p:spPr>
        <p:txBody>
          <a:bodyPr>
            <a:normAutofit/>
          </a:bodyPr>
          <a:lstStyle/>
          <a:p>
            <a:r>
              <a:rPr lang="en-IN" sz="2000" dirty="0">
                <a:solidFill>
                  <a:schemeClr val="tx1"/>
                </a:solidFill>
              </a:rPr>
              <a:t>Submitted TO:</a:t>
            </a:r>
          </a:p>
          <a:p>
            <a:r>
              <a:rPr lang="en-IN" sz="2000" dirty="0" err="1">
                <a:solidFill>
                  <a:schemeClr val="tx1"/>
                </a:solidFill>
              </a:rPr>
              <a:t>Dr.</a:t>
            </a:r>
            <a:r>
              <a:rPr lang="en-IN" sz="2000" dirty="0">
                <a:solidFill>
                  <a:schemeClr val="tx1"/>
                </a:solidFill>
              </a:rPr>
              <a:t> </a:t>
            </a:r>
            <a:r>
              <a:rPr lang="en-IN" sz="2000" dirty="0" err="1">
                <a:solidFill>
                  <a:schemeClr val="tx1"/>
                </a:solidFill>
              </a:rPr>
              <a:t>Achala</a:t>
            </a:r>
            <a:r>
              <a:rPr lang="en-IN" sz="2000" dirty="0">
                <a:solidFill>
                  <a:schemeClr val="tx1"/>
                </a:solidFill>
              </a:rPr>
              <a:t> Shakya</a:t>
            </a:r>
          </a:p>
        </p:txBody>
      </p:sp>
      <p:pic>
        <p:nvPicPr>
          <p:cNvPr id="5" name="Picture 4" descr="A picture containing graphics, logo, graphic design, colorfulness&#10;&#10;Description automatically generated">
            <a:extLst>
              <a:ext uri="{FF2B5EF4-FFF2-40B4-BE49-F238E27FC236}">
                <a16:creationId xmlns:a16="http://schemas.microsoft.com/office/drawing/2014/main" xmlns="" id="{E20D7AE1-7604-28EF-A22C-C3C6543D26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53127" y="236019"/>
            <a:ext cx="2007956" cy="780723"/>
          </a:xfrm>
          <a:prstGeom prst="rect">
            <a:avLst/>
          </a:prstGeom>
        </p:spPr>
      </p:pic>
      <p:graphicFrame>
        <p:nvGraphicFramePr>
          <p:cNvPr id="6" name="Table 5">
            <a:extLst>
              <a:ext uri="{FF2B5EF4-FFF2-40B4-BE49-F238E27FC236}">
                <a16:creationId xmlns:a16="http://schemas.microsoft.com/office/drawing/2014/main" xmlns="" id="{D9C85006-8524-3CA3-8D84-986AFE442C92}"/>
              </a:ext>
            </a:extLst>
          </p:cNvPr>
          <p:cNvGraphicFramePr>
            <a:graphicFrameLocks noGrp="1"/>
          </p:cNvGraphicFramePr>
          <p:nvPr>
            <p:extLst>
              <p:ext uri="{D42A27DB-BD31-4B8C-83A1-F6EECF244321}">
                <p14:modId xmlns:p14="http://schemas.microsoft.com/office/powerpoint/2010/main" val="3103755158"/>
              </p:ext>
            </p:extLst>
          </p:nvPr>
        </p:nvGraphicFramePr>
        <p:xfrm>
          <a:off x="980749" y="4537356"/>
          <a:ext cx="3162043" cy="1461606"/>
        </p:xfrm>
        <a:graphic>
          <a:graphicData uri="http://schemas.openxmlformats.org/drawingml/2006/table">
            <a:tbl>
              <a:tblPr firstRow="1" bandRow="1"/>
              <a:tblGrid>
                <a:gridCol w="2005047">
                  <a:extLst>
                    <a:ext uri="{9D8B030D-6E8A-4147-A177-3AD203B41FA5}">
                      <a16:colId xmlns:a16="http://schemas.microsoft.com/office/drawing/2014/main" xmlns="" val="307012260"/>
                    </a:ext>
                  </a:extLst>
                </a:gridCol>
                <a:gridCol w="1156996">
                  <a:extLst>
                    <a:ext uri="{9D8B030D-6E8A-4147-A177-3AD203B41FA5}">
                      <a16:colId xmlns:a16="http://schemas.microsoft.com/office/drawing/2014/main" xmlns="" val="3679433497"/>
                    </a:ext>
                  </a:extLst>
                </a:gridCol>
              </a:tblGrid>
              <a:tr h="431296">
                <a:tc>
                  <a:txBody>
                    <a:bodyPr/>
                    <a:lstStyle/>
                    <a:p>
                      <a:pPr algn="ctr"/>
                      <a:r>
                        <a:rPr lang="en-IN" dirty="0"/>
                        <a:t>Name</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N" dirty="0"/>
                        <a:t>Sap Id</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177200823"/>
                  </a:ext>
                </a:extLst>
              </a:tr>
              <a:tr h="359128">
                <a:tc>
                  <a:txBody>
                    <a:bodyPr/>
                    <a:lstStyle/>
                    <a:p>
                      <a:pPr algn="ctr"/>
                      <a:r>
                        <a:rPr lang="en-IN" sz="1600" dirty="0"/>
                        <a:t>Deepanshu Bansal</a:t>
                      </a:r>
                    </a:p>
                  </a:txBody>
                  <a:tcPr anchor="ctr">
                    <a:lnL w="12700" cap="flat" cmpd="sng" algn="ctr">
                      <a:solidFill>
                        <a:schemeClr val="tx1"/>
                      </a:solidFill>
                      <a:prstDash val="solid"/>
                      <a:round/>
                      <a:headEnd type="none" w="med" len="med"/>
                      <a:tailEnd type="none" w="med" len="med"/>
                    </a:lnL>
                  </a:tcPr>
                </a:tc>
                <a:tc>
                  <a:txBody>
                    <a:bodyPr/>
                    <a:lstStyle/>
                    <a:p>
                      <a:pPr algn="ctr"/>
                      <a:r>
                        <a:rPr lang="en-IN" sz="1600" dirty="0"/>
                        <a:t>500107573</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4141488615"/>
                  </a:ext>
                </a:extLst>
              </a:tr>
              <a:tr h="335902">
                <a:tc>
                  <a:txBody>
                    <a:bodyPr/>
                    <a:lstStyle/>
                    <a:p>
                      <a:pPr algn="ctr"/>
                      <a:r>
                        <a:rPr lang="en-IN" sz="1600" dirty="0"/>
                        <a:t>Jaskaran Singh Oberoi</a:t>
                      </a:r>
                    </a:p>
                  </a:txBody>
                  <a:tcPr anchor="ctr">
                    <a:lnL w="12700" cap="flat" cmpd="sng" algn="ctr">
                      <a:solidFill>
                        <a:schemeClr val="tx1"/>
                      </a:solidFill>
                      <a:prstDash val="solid"/>
                      <a:round/>
                      <a:headEnd type="none" w="med" len="med"/>
                      <a:tailEnd type="none" w="med" len="med"/>
                    </a:lnL>
                  </a:tcPr>
                </a:tc>
                <a:tc>
                  <a:txBody>
                    <a:bodyPr/>
                    <a:lstStyle/>
                    <a:p>
                      <a:pPr algn="ctr"/>
                      <a:r>
                        <a:rPr lang="en-IN" sz="1600" dirty="0"/>
                        <a:t>500107155</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2849164894"/>
                  </a:ext>
                </a:extLst>
              </a:tr>
              <a:tr h="289249">
                <a:tc>
                  <a:txBody>
                    <a:bodyPr/>
                    <a:lstStyle/>
                    <a:p>
                      <a:pPr algn="ctr"/>
                      <a:r>
                        <a:rPr lang="en-US" sz="1600" dirty="0" err="1"/>
                        <a:t>Aaditya</a:t>
                      </a:r>
                      <a:r>
                        <a:rPr lang="en-US" sz="1600" dirty="0"/>
                        <a:t> Gaurav</a:t>
                      </a:r>
                      <a:endParaRPr lang="en-IN" sz="16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dirty="0"/>
                        <a:t>500107112</a:t>
                      </a:r>
                      <a:endParaRPr lang="en-IN" sz="16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10024024"/>
                  </a:ext>
                </a:extLst>
              </a:tr>
            </a:tbl>
          </a:graphicData>
        </a:graphic>
      </p:graphicFrame>
      <p:sp>
        <p:nvSpPr>
          <p:cNvPr id="7" name="Subtitle 2">
            <a:extLst>
              <a:ext uri="{FF2B5EF4-FFF2-40B4-BE49-F238E27FC236}">
                <a16:creationId xmlns:a16="http://schemas.microsoft.com/office/drawing/2014/main" xmlns="" id="{AA7772F3-9990-81B8-53C2-42AF3D5060BF}"/>
              </a:ext>
            </a:extLst>
          </p:cNvPr>
          <p:cNvSpPr txBox="1">
            <a:spLocks/>
          </p:cNvSpPr>
          <p:nvPr/>
        </p:nvSpPr>
        <p:spPr>
          <a:xfrm>
            <a:off x="880189" y="4140953"/>
            <a:ext cx="1642187" cy="396403"/>
          </a:xfrm>
          <a:prstGeom prst="rect">
            <a:avLst/>
          </a:prstGeom>
        </p:spPr>
        <p:txBody>
          <a:bodyPr vert="horz" lIns="91440" tIns="45720" rIns="91440" bIns="45720" rtlCol="0">
            <a:normAutofit/>
          </a:bodyPr>
          <a:lstStyle>
            <a:lvl1pPr marL="0" indent="0" algn="ctr" defTabSz="914411" rtl="0" eaLnBrk="1" latinLnBrk="0" hangingPunct="1">
              <a:lnSpc>
                <a:spcPct val="90000"/>
              </a:lnSpc>
              <a:spcBef>
                <a:spcPts val="1001"/>
              </a:spcBef>
              <a:buFont typeface="Arial" panose="020B0604020202020204" pitchFamily="34" charset="0"/>
              <a:buNone/>
              <a:defRPr sz="2400" kern="1200">
                <a:solidFill>
                  <a:schemeClr val="bg1">
                    <a:lumMod val="50000"/>
                  </a:schemeClr>
                </a:solidFill>
                <a:latin typeface="+mn-lt"/>
                <a:ea typeface="+mn-ea"/>
                <a:cs typeface="+mn-cs"/>
              </a:defRPr>
            </a:lvl1pPr>
            <a:lvl2pPr marL="457206" indent="0" algn="ctr" defTabSz="914411" rtl="0" eaLnBrk="1" latinLnBrk="0" hangingPunct="1">
              <a:lnSpc>
                <a:spcPct val="90000"/>
              </a:lnSpc>
              <a:spcBef>
                <a:spcPts val="500"/>
              </a:spcBef>
              <a:buFont typeface="Arial" panose="020B0604020202020204" pitchFamily="34" charset="0"/>
              <a:buNone/>
              <a:defRPr sz="2000" kern="1200">
                <a:solidFill>
                  <a:schemeClr val="bg1">
                    <a:lumMod val="50000"/>
                  </a:schemeClr>
                </a:solidFill>
                <a:latin typeface="+mn-lt"/>
                <a:ea typeface="+mn-ea"/>
                <a:cs typeface="+mn-cs"/>
              </a:defRPr>
            </a:lvl2pPr>
            <a:lvl3pPr marL="914411" indent="0" algn="ctr" defTabSz="914411" rtl="0" eaLnBrk="1" latinLnBrk="0" hangingPunct="1">
              <a:lnSpc>
                <a:spcPct val="90000"/>
              </a:lnSpc>
              <a:spcBef>
                <a:spcPts val="500"/>
              </a:spcBef>
              <a:buFont typeface="Arial" panose="020B0604020202020204" pitchFamily="34" charset="0"/>
              <a:buNone/>
              <a:defRPr sz="1801" kern="1200">
                <a:solidFill>
                  <a:schemeClr val="bg1">
                    <a:lumMod val="50000"/>
                  </a:schemeClr>
                </a:solidFill>
                <a:latin typeface="+mn-lt"/>
                <a:ea typeface="+mn-ea"/>
                <a:cs typeface="+mn-cs"/>
              </a:defRPr>
            </a:lvl3pPr>
            <a:lvl4pPr marL="1371617" indent="0" algn="ctr" defTabSz="914411" rtl="0" eaLnBrk="1" latinLnBrk="0" hangingPunct="1">
              <a:lnSpc>
                <a:spcPct val="90000"/>
              </a:lnSpc>
              <a:spcBef>
                <a:spcPts val="500"/>
              </a:spcBef>
              <a:buFont typeface="Arial" panose="020B0604020202020204" pitchFamily="34" charset="0"/>
              <a:buNone/>
              <a:defRPr sz="1600" kern="1200">
                <a:solidFill>
                  <a:schemeClr val="bg1">
                    <a:lumMod val="50000"/>
                  </a:schemeClr>
                </a:solidFill>
                <a:latin typeface="+mn-lt"/>
                <a:ea typeface="+mn-ea"/>
                <a:cs typeface="+mn-cs"/>
              </a:defRPr>
            </a:lvl4pPr>
            <a:lvl5pPr marL="1828823" indent="0" algn="ctr" defTabSz="914411" rtl="0" eaLnBrk="1" latinLnBrk="0" hangingPunct="1">
              <a:lnSpc>
                <a:spcPct val="90000"/>
              </a:lnSpc>
              <a:spcBef>
                <a:spcPts val="500"/>
              </a:spcBef>
              <a:buFont typeface="Arial" panose="020B0604020202020204" pitchFamily="34" charset="0"/>
              <a:buNone/>
              <a:defRPr sz="1600" kern="1200">
                <a:solidFill>
                  <a:schemeClr val="bg1">
                    <a:lumMod val="50000"/>
                  </a:schemeClr>
                </a:solidFill>
                <a:latin typeface="+mn-lt"/>
                <a:ea typeface="+mn-ea"/>
                <a:cs typeface="+mn-cs"/>
              </a:defRPr>
            </a:lvl5pPr>
            <a:lvl6pPr marL="2286029" indent="0" algn="ctr" defTabSz="914411"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34" indent="0" algn="ctr" defTabSz="914411"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40" indent="0" algn="ctr" defTabSz="914411"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46" indent="0" algn="ctr" defTabSz="914411"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tx1"/>
                </a:solidFill>
              </a:rPr>
              <a:t>Submitted By:</a:t>
            </a:r>
          </a:p>
        </p:txBody>
      </p:sp>
      <p:sp>
        <p:nvSpPr>
          <p:cNvPr id="9" name="TextBox 8">
            <a:extLst>
              <a:ext uri="{FF2B5EF4-FFF2-40B4-BE49-F238E27FC236}">
                <a16:creationId xmlns:a16="http://schemas.microsoft.com/office/drawing/2014/main" xmlns="" id="{299965B5-B6FD-03B1-C92B-D2C8C539ADF7}"/>
              </a:ext>
            </a:extLst>
          </p:cNvPr>
          <p:cNvSpPr txBox="1"/>
          <p:nvPr/>
        </p:nvSpPr>
        <p:spPr>
          <a:xfrm>
            <a:off x="930469" y="6105315"/>
            <a:ext cx="3439884" cy="646331"/>
          </a:xfrm>
          <a:prstGeom prst="rect">
            <a:avLst/>
          </a:prstGeom>
          <a:noFill/>
        </p:spPr>
        <p:txBody>
          <a:bodyPr wrap="square" rtlCol="0">
            <a:spAutoFit/>
          </a:bodyPr>
          <a:lstStyle/>
          <a:p>
            <a:r>
              <a:rPr lang="en-IN" dirty="0"/>
              <a:t>Subject: Predictive Analysis</a:t>
            </a:r>
          </a:p>
          <a:p>
            <a:r>
              <a:rPr lang="en-IN" dirty="0"/>
              <a:t>Batch: B-1 AIML(H)</a:t>
            </a:r>
          </a:p>
        </p:txBody>
      </p:sp>
      <p:pic>
        <p:nvPicPr>
          <p:cNvPr id="11" name="Picture 10" descr="A red and blue label with white text&#10;&#10;Description automatically generated with medium confidence">
            <a:extLst>
              <a:ext uri="{FF2B5EF4-FFF2-40B4-BE49-F238E27FC236}">
                <a16:creationId xmlns:a16="http://schemas.microsoft.com/office/drawing/2014/main" xmlns="" id="{D2E016EB-5143-CE36-6A0C-C7B3D19AD6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085" y="2192"/>
            <a:ext cx="1007327" cy="1510991"/>
          </a:xfrm>
          <a:prstGeom prst="rect">
            <a:avLst/>
          </a:prstGeom>
        </p:spPr>
      </p:pic>
    </p:spTree>
    <p:extLst>
      <p:ext uri="{BB962C8B-B14F-4D97-AF65-F5344CB8AC3E}">
        <p14:creationId xmlns:p14="http://schemas.microsoft.com/office/powerpoint/2010/main" val="1378785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584A3F6D-8170-C076-926B-21B16D7D04C0}"/>
              </a:ext>
            </a:extLst>
          </p:cNvPr>
          <p:cNvSpPr/>
          <p:nvPr/>
        </p:nvSpPr>
        <p:spPr>
          <a:xfrm>
            <a:off x="0" y="0"/>
            <a:ext cx="12192000" cy="6858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a:p>
        </p:txBody>
      </p:sp>
      <p:sp>
        <p:nvSpPr>
          <p:cNvPr id="3" name="Footer Placeholder 2">
            <a:extLst>
              <a:ext uri="{FF2B5EF4-FFF2-40B4-BE49-F238E27FC236}">
                <a16:creationId xmlns:a16="http://schemas.microsoft.com/office/drawing/2014/main" xmlns="" id="{C65661CB-6A2E-D046-1391-2482C411E27C}"/>
              </a:ext>
            </a:extLst>
          </p:cNvPr>
          <p:cNvSpPr>
            <a:spLocks noGrp="1"/>
          </p:cNvSpPr>
          <p:nvPr>
            <p:ph type="ftr" sz="quarter" idx="11"/>
          </p:nvPr>
        </p:nvSpPr>
        <p:spPr>
          <a:xfrm>
            <a:off x="3294690" y="1267006"/>
            <a:ext cx="1858345" cy="399012"/>
          </a:xfrm>
        </p:spPr>
        <p:txBody>
          <a:bodyPr/>
          <a:lstStyle/>
          <a:p>
            <a:r>
              <a:rPr lang="en-US" sz="1800" dirty="0">
                <a:solidFill>
                  <a:schemeClr val="tx1"/>
                </a:solidFill>
              </a:rPr>
              <a:t>Working Interface</a:t>
            </a:r>
          </a:p>
        </p:txBody>
      </p:sp>
      <p:sp>
        <p:nvSpPr>
          <p:cNvPr id="8" name="Footer Placeholder 2">
            <a:extLst>
              <a:ext uri="{FF2B5EF4-FFF2-40B4-BE49-F238E27FC236}">
                <a16:creationId xmlns:a16="http://schemas.microsoft.com/office/drawing/2014/main" xmlns="" id="{9C14F596-A897-1CB7-F52E-98B05EE6842B}"/>
              </a:ext>
            </a:extLst>
          </p:cNvPr>
          <p:cNvSpPr txBox="1">
            <a:spLocks/>
          </p:cNvSpPr>
          <p:nvPr/>
        </p:nvSpPr>
        <p:spPr>
          <a:xfrm>
            <a:off x="2608684" y="534234"/>
            <a:ext cx="1575317" cy="43873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chemeClr val="tx1"/>
                </a:solidFill>
              </a:rPr>
              <a:t>Front Interface</a:t>
            </a:r>
          </a:p>
        </p:txBody>
      </p:sp>
      <p:pic>
        <p:nvPicPr>
          <p:cNvPr id="6" name="Picture 5">
            <a:extLst>
              <a:ext uri="{FF2B5EF4-FFF2-40B4-BE49-F238E27FC236}">
                <a16:creationId xmlns:a16="http://schemas.microsoft.com/office/drawing/2014/main" xmlns="" id="{84788390-1142-B651-7E72-10A83B0FB44C}"/>
              </a:ext>
            </a:extLst>
          </p:cNvPr>
          <p:cNvPicPr>
            <a:picLocks noChangeAspect="1"/>
          </p:cNvPicPr>
          <p:nvPr/>
        </p:nvPicPr>
        <p:blipFill>
          <a:blip r:embed="rId2"/>
          <a:stretch>
            <a:fillRect/>
          </a:stretch>
        </p:blipFill>
        <p:spPr>
          <a:xfrm>
            <a:off x="0" y="0"/>
            <a:ext cx="2512962" cy="6858000"/>
          </a:xfrm>
          <a:prstGeom prst="rect">
            <a:avLst/>
          </a:prstGeom>
        </p:spPr>
      </p:pic>
      <p:pic>
        <p:nvPicPr>
          <p:cNvPr id="12" name="Picture 11">
            <a:extLst>
              <a:ext uri="{FF2B5EF4-FFF2-40B4-BE49-F238E27FC236}">
                <a16:creationId xmlns:a16="http://schemas.microsoft.com/office/drawing/2014/main" xmlns="" id="{779FC0D0-2181-3D66-ABE2-C9119E6EAE9C}"/>
              </a:ext>
            </a:extLst>
          </p:cNvPr>
          <p:cNvPicPr>
            <a:picLocks noChangeAspect="1"/>
          </p:cNvPicPr>
          <p:nvPr/>
        </p:nvPicPr>
        <p:blipFill>
          <a:blip r:embed="rId3"/>
          <a:stretch>
            <a:fillRect/>
          </a:stretch>
        </p:blipFill>
        <p:spPr>
          <a:xfrm>
            <a:off x="3396343" y="1666019"/>
            <a:ext cx="8795657" cy="5191982"/>
          </a:xfrm>
          <a:prstGeom prst="rect">
            <a:avLst/>
          </a:prstGeom>
        </p:spPr>
      </p:pic>
    </p:spTree>
    <p:extLst>
      <p:ext uri="{BB962C8B-B14F-4D97-AF65-F5344CB8AC3E}">
        <p14:creationId xmlns:p14="http://schemas.microsoft.com/office/powerpoint/2010/main" val="1266825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C76A725-0048-23A9-1C66-14D73A2F5FC7}"/>
              </a:ext>
            </a:extLst>
          </p:cNvPr>
          <p:cNvSpPr/>
          <p:nvPr/>
        </p:nvSpPr>
        <p:spPr>
          <a:xfrm>
            <a:off x="0" y="0"/>
            <a:ext cx="12192000" cy="6858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xmlns="" id="{3986E377-26DA-742B-EDD6-902B80917E63}"/>
              </a:ext>
            </a:extLst>
          </p:cNvPr>
          <p:cNvSpPr>
            <a:spLocks noGrp="1"/>
          </p:cNvSpPr>
          <p:nvPr>
            <p:ph type="title"/>
          </p:nvPr>
        </p:nvSpPr>
        <p:spPr>
          <a:xfrm>
            <a:off x="511630" y="873644"/>
            <a:ext cx="7605675" cy="721891"/>
          </a:xfrm>
        </p:spPr>
        <p:txBody>
          <a:bodyPr>
            <a:normAutofit fontScale="90000"/>
          </a:bodyPr>
          <a:lstStyle/>
          <a:p>
            <a:r>
              <a:rPr lang="en-IN" sz="2400" b="1" dirty="0">
                <a:solidFill>
                  <a:schemeClr val="tx1"/>
                </a:solidFill>
                <a:latin typeface="+mn-lt"/>
              </a:rPr>
              <a:t>4. Density-Based Spatial Clustering of Applications with Noise</a:t>
            </a:r>
          </a:p>
        </p:txBody>
      </p:sp>
      <p:sp>
        <p:nvSpPr>
          <p:cNvPr id="5" name="TextBox 4">
            <a:extLst>
              <a:ext uri="{FF2B5EF4-FFF2-40B4-BE49-F238E27FC236}">
                <a16:creationId xmlns:a16="http://schemas.microsoft.com/office/drawing/2014/main" xmlns="" id="{BBC78E33-3486-1BE4-E293-D7700D7BCBF5}"/>
              </a:ext>
            </a:extLst>
          </p:cNvPr>
          <p:cNvSpPr txBox="1"/>
          <p:nvPr/>
        </p:nvSpPr>
        <p:spPr>
          <a:xfrm>
            <a:off x="946281" y="1474237"/>
            <a:ext cx="9793254" cy="2862322"/>
          </a:xfrm>
          <a:prstGeom prst="rect">
            <a:avLst/>
          </a:prstGeom>
          <a:noFill/>
        </p:spPr>
        <p:txBody>
          <a:bodyPr wrap="square" rtlCol="0">
            <a:spAutoFit/>
          </a:bodyPr>
          <a:lstStyle/>
          <a:p>
            <a:pPr algn="just"/>
            <a:r>
              <a:rPr lang="en-US" dirty="0"/>
              <a:t>DBSCAN (Density-Based Spatial Clustering of Applications with Noise) is a clustering algorithm that groups together points that are closely packed while marking points in low-density regions as outliers. It defines clusters based on the density of data points, requiring a minimum number of points within a specified radius to form a cluster.</a:t>
            </a:r>
          </a:p>
          <a:p>
            <a:pPr algn="just"/>
            <a:endParaRPr lang="en-US" dirty="0"/>
          </a:p>
          <a:p>
            <a:pPr algn="just"/>
            <a:r>
              <a:rPr lang="en-US" dirty="0"/>
              <a:t>Project uses and needs</a:t>
            </a:r>
          </a:p>
          <a:p>
            <a:pPr algn="just"/>
            <a:r>
              <a:rPr lang="en-US" dirty="0"/>
              <a:t>Libraries: </a:t>
            </a:r>
            <a:r>
              <a:rPr lang="en-US" dirty="0" err="1"/>
              <a:t>Streamlit</a:t>
            </a:r>
            <a:r>
              <a:rPr lang="en-US" dirty="0"/>
              <a:t>, </a:t>
            </a:r>
            <a:r>
              <a:rPr lang="en-US" dirty="0" err="1"/>
              <a:t>numpy</a:t>
            </a:r>
            <a:r>
              <a:rPr lang="en-US" dirty="0"/>
              <a:t>, matplotlib, </a:t>
            </a:r>
            <a:r>
              <a:rPr lang="en-US" dirty="0" err="1"/>
              <a:t>sklearn</a:t>
            </a:r>
            <a:r>
              <a:rPr lang="en-US" dirty="0"/>
              <a:t>, </a:t>
            </a:r>
            <a:r>
              <a:rPr lang="en-US" dirty="0" err="1"/>
              <a:t>load_iris</a:t>
            </a:r>
            <a:r>
              <a:rPr lang="en-US" dirty="0"/>
              <a:t>, </a:t>
            </a:r>
            <a:r>
              <a:rPr lang="en-US" dirty="0" err="1"/>
              <a:t>make_blobs</a:t>
            </a:r>
            <a:r>
              <a:rPr lang="en-US" dirty="0"/>
              <a:t>, </a:t>
            </a:r>
            <a:r>
              <a:rPr lang="en-US" dirty="0" err="1"/>
              <a:t>make_moons</a:t>
            </a:r>
            <a:r>
              <a:rPr lang="en-US" dirty="0"/>
              <a:t>, </a:t>
            </a:r>
            <a:r>
              <a:rPr lang="en-US" dirty="0" err="1"/>
              <a:t>make_circles</a:t>
            </a:r>
            <a:r>
              <a:rPr lang="en-US" dirty="0"/>
              <a:t>, DBSCAN, </a:t>
            </a:r>
            <a:r>
              <a:rPr lang="en-US" dirty="0" err="1"/>
              <a:t>StandardScaler</a:t>
            </a:r>
            <a:endParaRPr lang="en-US" dirty="0"/>
          </a:p>
          <a:p>
            <a:pPr algn="just"/>
            <a:r>
              <a:rPr lang="en-IN" dirty="0" err="1"/>
              <a:t>Streamlit</a:t>
            </a:r>
            <a:r>
              <a:rPr lang="en-IN" dirty="0"/>
              <a:t>: Markdown, </a:t>
            </a:r>
            <a:r>
              <a:rPr lang="en-IN" dirty="0" err="1"/>
              <a:t>subheader</a:t>
            </a:r>
            <a:r>
              <a:rPr lang="en-IN" dirty="0"/>
              <a:t>, </a:t>
            </a:r>
            <a:r>
              <a:rPr lang="en-IN" dirty="0" err="1"/>
              <a:t>selectbox</a:t>
            </a:r>
            <a:r>
              <a:rPr lang="en-IN" dirty="0"/>
              <a:t>, </a:t>
            </a:r>
            <a:r>
              <a:rPr lang="en-IN" dirty="0" err="1"/>
              <a:t>number_input</a:t>
            </a:r>
            <a:r>
              <a:rPr lang="en-IN" dirty="0"/>
              <a:t>, button, write, </a:t>
            </a:r>
            <a:r>
              <a:rPr lang="en-IN" dirty="0" err="1"/>
              <a:t>pyplot</a:t>
            </a:r>
            <a:endParaRPr lang="en-IN" dirty="0"/>
          </a:p>
          <a:p>
            <a:pPr algn="just"/>
            <a:r>
              <a:rPr lang="en-IN" dirty="0"/>
              <a:t>Parameters: eps, </a:t>
            </a:r>
            <a:r>
              <a:rPr lang="en-IN" dirty="0" err="1"/>
              <a:t>min_samples</a:t>
            </a:r>
            <a:r>
              <a:rPr lang="en-IN" dirty="0"/>
              <a:t>, metric, </a:t>
            </a:r>
            <a:r>
              <a:rPr lang="en-IN" dirty="0" err="1"/>
              <a:t>metric_params</a:t>
            </a:r>
            <a:r>
              <a:rPr lang="en-IN" dirty="0"/>
              <a:t>, algorithm, </a:t>
            </a:r>
            <a:r>
              <a:rPr lang="en-IN" dirty="0" err="1"/>
              <a:t>leaf_size</a:t>
            </a:r>
            <a:r>
              <a:rPr lang="en-IN" dirty="0"/>
              <a:t>, p, </a:t>
            </a:r>
            <a:r>
              <a:rPr lang="en-IN" dirty="0" err="1"/>
              <a:t>n_jobs</a:t>
            </a:r>
            <a:endParaRPr lang="en-US" dirty="0"/>
          </a:p>
        </p:txBody>
      </p:sp>
      <p:pic>
        <p:nvPicPr>
          <p:cNvPr id="11" name="Picture 10" descr="A picture containing graphics, logo, graphic design, colorfulness&#10;&#10;Description automatically generated">
            <a:extLst>
              <a:ext uri="{FF2B5EF4-FFF2-40B4-BE49-F238E27FC236}">
                <a16:creationId xmlns:a16="http://schemas.microsoft.com/office/drawing/2014/main" xmlns="" id="{BE51C4A1-A7F9-0832-C7AE-FC79487C74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8708" y="269344"/>
            <a:ext cx="2007956" cy="780723"/>
          </a:xfrm>
          <a:prstGeom prst="rect">
            <a:avLst/>
          </a:prstGeom>
        </p:spPr>
      </p:pic>
      <p:graphicFrame>
        <p:nvGraphicFramePr>
          <p:cNvPr id="6" name="Diagram 5">
            <a:extLst>
              <a:ext uri="{FF2B5EF4-FFF2-40B4-BE49-F238E27FC236}">
                <a16:creationId xmlns:a16="http://schemas.microsoft.com/office/drawing/2014/main" xmlns="" id="{6C15BCBD-8A52-D274-8E1D-E5C649E77455}"/>
              </a:ext>
            </a:extLst>
          </p:cNvPr>
          <p:cNvGraphicFramePr/>
          <p:nvPr>
            <p:extLst>
              <p:ext uri="{D42A27DB-BD31-4B8C-83A1-F6EECF244321}">
                <p14:modId xmlns:p14="http://schemas.microsoft.com/office/powerpoint/2010/main" val="1227966624"/>
              </p:ext>
            </p:extLst>
          </p:nvPr>
        </p:nvGraphicFramePr>
        <p:xfrm>
          <a:off x="946281" y="4336559"/>
          <a:ext cx="6816788" cy="2521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CF8AE876-A311-02F3-6A3D-3CEE9F35A694}"/>
              </a:ext>
            </a:extLst>
          </p:cNvPr>
          <p:cNvPicPr>
            <a:picLocks noChangeAspect="1"/>
          </p:cNvPicPr>
          <p:nvPr/>
        </p:nvPicPr>
        <p:blipFill>
          <a:blip r:embed="rId8"/>
          <a:stretch>
            <a:fillRect/>
          </a:stretch>
        </p:blipFill>
        <p:spPr>
          <a:xfrm>
            <a:off x="8384869" y="4500450"/>
            <a:ext cx="3185330" cy="2088206"/>
          </a:xfrm>
          <a:prstGeom prst="rect">
            <a:avLst/>
          </a:prstGeom>
        </p:spPr>
      </p:pic>
    </p:spTree>
    <p:extLst>
      <p:ext uri="{BB962C8B-B14F-4D97-AF65-F5344CB8AC3E}">
        <p14:creationId xmlns:p14="http://schemas.microsoft.com/office/powerpoint/2010/main" val="130818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584A3F6D-8170-C076-926B-21B16D7D04C0}"/>
              </a:ext>
            </a:extLst>
          </p:cNvPr>
          <p:cNvSpPr/>
          <p:nvPr/>
        </p:nvSpPr>
        <p:spPr>
          <a:xfrm>
            <a:off x="0" y="0"/>
            <a:ext cx="12192000" cy="6858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3" name="Footer Placeholder 2">
            <a:extLst>
              <a:ext uri="{FF2B5EF4-FFF2-40B4-BE49-F238E27FC236}">
                <a16:creationId xmlns:a16="http://schemas.microsoft.com/office/drawing/2014/main" xmlns="" id="{C65661CB-6A2E-D046-1391-2482C411E27C}"/>
              </a:ext>
            </a:extLst>
          </p:cNvPr>
          <p:cNvSpPr>
            <a:spLocks noGrp="1"/>
          </p:cNvSpPr>
          <p:nvPr>
            <p:ph type="ftr" sz="quarter" idx="11"/>
          </p:nvPr>
        </p:nvSpPr>
        <p:spPr>
          <a:xfrm>
            <a:off x="4144061" y="1093886"/>
            <a:ext cx="1855523" cy="399012"/>
          </a:xfrm>
        </p:spPr>
        <p:txBody>
          <a:bodyPr/>
          <a:lstStyle/>
          <a:p>
            <a:r>
              <a:rPr lang="en-US" sz="1800" dirty="0">
                <a:solidFill>
                  <a:schemeClr val="tx1"/>
                </a:solidFill>
              </a:rPr>
              <a:t>Working Interface</a:t>
            </a:r>
          </a:p>
        </p:txBody>
      </p:sp>
      <p:sp>
        <p:nvSpPr>
          <p:cNvPr id="8" name="Footer Placeholder 2">
            <a:extLst>
              <a:ext uri="{FF2B5EF4-FFF2-40B4-BE49-F238E27FC236}">
                <a16:creationId xmlns:a16="http://schemas.microsoft.com/office/drawing/2014/main" xmlns="" id="{9C14F596-A897-1CB7-F52E-98B05EE6842B}"/>
              </a:ext>
            </a:extLst>
          </p:cNvPr>
          <p:cNvSpPr txBox="1">
            <a:spLocks/>
          </p:cNvSpPr>
          <p:nvPr/>
        </p:nvSpPr>
        <p:spPr>
          <a:xfrm>
            <a:off x="2476089" y="550827"/>
            <a:ext cx="1575317" cy="43873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chemeClr val="tx1"/>
                </a:solidFill>
              </a:rPr>
              <a:t>Front Interface</a:t>
            </a:r>
          </a:p>
        </p:txBody>
      </p:sp>
      <p:pic>
        <p:nvPicPr>
          <p:cNvPr id="4" name="Picture 3">
            <a:extLst>
              <a:ext uri="{FF2B5EF4-FFF2-40B4-BE49-F238E27FC236}">
                <a16:creationId xmlns:a16="http://schemas.microsoft.com/office/drawing/2014/main" xmlns="" id="{DFF57B36-52BA-3AAC-B149-95C5D0E46330}"/>
              </a:ext>
            </a:extLst>
          </p:cNvPr>
          <p:cNvPicPr>
            <a:picLocks noChangeAspect="1"/>
          </p:cNvPicPr>
          <p:nvPr/>
        </p:nvPicPr>
        <p:blipFill>
          <a:blip r:embed="rId2"/>
          <a:stretch>
            <a:fillRect/>
          </a:stretch>
        </p:blipFill>
        <p:spPr>
          <a:xfrm>
            <a:off x="-1" y="0"/>
            <a:ext cx="2383436" cy="6858000"/>
          </a:xfrm>
          <a:prstGeom prst="rect">
            <a:avLst/>
          </a:prstGeom>
        </p:spPr>
      </p:pic>
      <p:pic>
        <p:nvPicPr>
          <p:cNvPr id="6" name="Picture 5">
            <a:extLst>
              <a:ext uri="{FF2B5EF4-FFF2-40B4-BE49-F238E27FC236}">
                <a16:creationId xmlns:a16="http://schemas.microsoft.com/office/drawing/2014/main" xmlns="" id="{E5B34589-1BF6-8015-236B-3913FF7782F6}"/>
              </a:ext>
            </a:extLst>
          </p:cNvPr>
          <p:cNvPicPr>
            <a:picLocks noChangeAspect="1"/>
          </p:cNvPicPr>
          <p:nvPr/>
        </p:nvPicPr>
        <p:blipFill>
          <a:blip r:embed="rId3"/>
          <a:stretch>
            <a:fillRect/>
          </a:stretch>
        </p:blipFill>
        <p:spPr>
          <a:xfrm>
            <a:off x="4238109" y="1492898"/>
            <a:ext cx="7953892" cy="5365101"/>
          </a:xfrm>
          <a:prstGeom prst="rect">
            <a:avLst/>
          </a:prstGeom>
        </p:spPr>
      </p:pic>
    </p:spTree>
    <p:extLst>
      <p:ext uri="{BB962C8B-B14F-4D97-AF65-F5344CB8AC3E}">
        <p14:creationId xmlns:p14="http://schemas.microsoft.com/office/powerpoint/2010/main" val="4214223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7898E87-D901-1FDC-3D89-54FC16C38949}"/>
              </a:ext>
            </a:extLst>
          </p:cNvPr>
          <p:cNvSpPr/>
          <p:nvPr/>
        </p:nvSpPr>
        <p:spPr>
          <a:xfrm>
            <a:off x="0" y="0"/>
            <a:ext cx="12192000" cy="68580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97D85F30-F7B0-42EB-7CFA-B9510CA523A0}"/>
              </a:ext>
            </a:extLst>
          </p:cNvPr>
          <p:cNvSpPr>
            <a:spLocks noGrp="1"/>
          </p:cNvSpPr>
          <p:nvPr>
            <p:ph type="title"/>
          </p:nvPr>
        </p:nvSpPr>
        <p:spPr>
          <a:xfrm>
            <a:off x="1364602" y="1673128"/>
            <a:ext cx="9462796" cy="3511744"/>
          </a:xfrm>
        </p:spPr>
        <p:txBody>
          <a:bodyPr/>
          <a:lstStyle/>
          <a:p>
            <a:r>
              <a:rPr lang="en-IN" dirty="0">
                <a:solidFill>
                  <a:schemeClr val="tx1"/>
                </a:solidFill>
                <a:latin typeface="+mn-lt"/>
              </a:rPr>
              <a:t>Thank You</a:t>
            </a:r>
          </a:p>
        </p:txBody>
      </p:sp>
    </p:spTree>
    <p:extLst>
      <p:ext uri="{BB962C8B-B14F-4D97-AF65-F5344CB8AC3E}">
        <p14:creationId xmlns:p14="http://schemas.microsoft.com/office/powerpoint/2010/main" val="1486817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D5D07A6-5C7A-A169-C4E2-52A505F31C72}"/>
              </a:ext>
            </a:extLst>
          </p:cNvPr>
          <p:cNvSpPr/>
          <p:nvPr/>
        </p:nvSpPr>
        <p:spPr>
          <a:xfrm>
            <a:off x="0" y="0"/>
            <a:ext cx="12192000" cy="6858000"/>
          </a:xfrm>
          <a:prstGeom prst="rect">
            <a:avLst/>
          </a:prstGeom>
          <a:solidFill>
            <a:schemeClr val="bg2">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xmlns="" id="{DFF490B6-9351-3A72-460F-CF1C9EC3EF9B}"/>
              </a:ext>
            </a:extLst>
          </p:cNvPr>
          <p:cNvSpPr>
            <a:spLocks noGrp="1"/>
          </p:cNvSpPr>
          <p:nvPr>
            <p:ph type="title"/>
          </p:nvPr>
        </p:nvSpPr>
        <p:spPr>
          <a:xfrm>
            <a:off x="1269117" y="1192765"/>
            <a:ext cx="1802361" cy="446637"/>
          </a:xfrm>
        </p:spPr>
        <p:txBody>
          <a:bodyPr>
            <a:normAutofit/>
          </a:bodyPr>
          <a:lstStyle/>
          <a:p>
            <a:r>
              <a:rPr lang="en-IN" sz="2400" b="1" dirty="0">
                <a:solidFill>
                  <a:schemeClr val="tx1"/>
                </a:solidFill>
                <a:latin typeface="+mn-lt"/>
              </a:rPr>
              <a:t>Introduction</a:t>
            </a:r>
          </a:p>
        </p:txBody>
      </p:sp>
      <p:pic>
        <p:nvPicPr>
          <p:cNvPr id="5" name="Picture 4">
            <a:extLst>
              <a:ext uri="{FF2B5EF4-FFF2-40B4-BE49-F238E27FC236}">
                <a16:creationId xmlns:a16="http://schemas.microsoft.com/office/drawing/2014/main" xmlns="" id="{F05A8507-8925-5A0B-9588-D1C0CC2F3A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7538" y="1220293"/>
            <a:ext cx="391579" cy="391579"/>
          </a:xfrm>
          <a:prstGeom prst="rect">
            <a:avLst/>
          </a:prstGeom>
        </p:spPr>
      </p:pic>
      <p:pic>
        <p:nvPicPr>
          <p:cNvPr id="7" name="Picture 6">
            <a:extLst>
              <a:ext uri="{FF2B5EF4-FFF2-40B4-BE49-F238E27FC236}">
                <a16:creationId xmlns:a16="http://schemas.microsoft.com/office/drawing/2014/main" xmlns="" id="{215D7E7F-1F44-D9B9-36AD-1B3E19693C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09741" y="4722507"/>
            <a:ext cx="1784634" cy="1784634"/>
          </a:xfrm>
          <a:prstGeom prst="rect">
            <a:avLst/>
          </a:prstGeom>
        </p:spPr>
      </p:pic>
      <p:pic>
        <p:nvPicPr>
          <p:cNvPr id="8" name="Picture 7" descr="A picture containing graphics, logo, graphic design, colorfulness&#10;&#10;Description automatically generated">
            <a:extLst>
              <a:ext uri="{FF2B5EF4-FFF2-40B4-BE49-F238E27FC236}">
                <a16:creationId xmlns:a16="http://schemas.microsoft.com/office/drawing/2014/main" xmlns="" id="{920E7004-53EB-2CC0-E24C-E5E7C5CA1D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8080" y="185311"/>
            <a:ext cx="2007956" cy="780723"/>
          </a:xfrm>
          <a:prstGeom prst="rect">
            <a:avLst/>
          </a:prstGeom>
        </p:spPr>
      </p:pic>
      <p:pic>
        <p:nvPicPr>
          <p:cNvPr id="10" name="Picture 9">
            <a:extLst>
              <a:ext uri="{FF2B5EF4-FFF2-40B4-BE49-F238E27FC236}">
                <a16:creationId xmlns:a16="http://schemas.microsoft.com/office/drawing/2014/main" xmlns="" id="{9CA7565F-1228-BD3B-10EF-B5CAAED60F5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65945" y="4969038"/>
            <a:ext cx="1291567" cy="1291567"/>
          </a:xfrm>
          <a:prstGeom prst="rect">
            <a:avLst/>
          </a:prstGeom>
        </p:spPr>
      </p:pic>
      <p:pic>
        <p:nvPicPr>
          <p:cNvPr id="12" name="Picture 11">
            <a:extLst>
              <a:ext uri="{FF2B5EF4-FFF2-40B4-BE49-F238E27FC236}">
                <a16:creationId xmlns:a16="http://schemas.microsoft.com/office/drawing/2014/main" xmlns="" id="{4A2EC203-AB00-6E39-AE23-1BABF35AADA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37843" y="4969039"/>
            <a:ext cx="1291567" cy="1291566"/>
          </a:xfrm>
          <a:prstGeom prst="rect">
            <a:avLst/>
          </a:prstGeom>
        </p:spPr>
      </p:pic>
      <p:pic>
        <p:nvPicPr>
          <p:cNvPr id="14" name="Picture 13">
            <a:extLst>
              <a:ext uri="{FF2B5EF4-FFF2-40B4-BE49-F238E27FC236}">
                <a16:creationId xmlns:a16="http://schemas.microsoft.com/office/drawing/2014/main" xmlns="" id="{FF9088F1-EE79-A30E-0F87-794D07EFD58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1830" y="4969038"/>
            <a:ext cx="1406645" cy="1291567"/>
          </a:xfrm>
          <a:prstGeom prst="rect">
            <a:avLst/>
          </a:prstGeom>
        </p:spPr>
      </p:pic>
      <p:sp>
        <p:nvSpPr>
          <p:cNvPr id="22" name="TextBox 21">
            <a:extLst>
              <a:ext uri="{FF2B5EF4-FFF2-40B4-BE49-F238E27FC236}">
                <a16:creationId xmlns:a16="http://schemas.microsoft.com/office/drawing/2014/main" xmlns="" id="{D0481DCD-267A-B40B-FC02-299056809B07}"/>
              </a:ext>
            </a:extLst>
          </p:cNvPr>
          <p:cNvSpPr txBox="1"/>
          <p:nvPr/>
        </p:nvSpPr>
        <p:spPr>
          <a:xfrm>
            <a:off x="3666931" y="2472612"/>
            <a:ext cx="531845" cy="369332"/>
          </a:xfrm>
          <a:prstGeom prst="rect">
            <a:avLst/>
          </a:prstGeom>
          <a:noFill/>
        </p:spPr>
        <p:txBody>
          <a:bodyPr wrap="square" rtlCol="0">
            <a:spAutoFit/>
          </a:bodyPr>
          <a:lstStyle/>
          <a:p>
            <a:endParaRPr lang="en-IN" dirty="0"/>
          </a:p>
        </p:txBody>
      </p:sp>
      <p:sp>
        <p:nvSpPr>
          <p:cNvPr id="23" name="TextBox 22">
            <a:extLst>
              <a:ext uri="{FF2B5EF4-FFF2-40B4-BE49-F238E27FC236}">
                <a16:creationId xmlns:a16="http://schemas.microsoft.com/office/drawing/2014/main" xmlns="" id="{FCF1653B-AADF-3E9C-9A54-8501FEFBA5A2}"/>
              </a:ext>
            </a:extLst>
          </p:cNvPr>
          <p:cNvSpPr txBox="1"/>
          <p:nvPr/>
        </p:nvSpPr>
        <p:spPr>
          <a:xfrm>
            <a:off x="4247424" y="5095398"/>
            <a:ext cx="1613467" cy="369332"/>
          </a:xfrm>
          <a:prstGeom prst="rect">
            <a:avLst/>
          </a:prstGeom>
          <a:noFill/>
        </p:spPr>
        <p:txBody>
          <a:bodyPr wrap="square" rtlCol="0">
            <a:spAutoFit/>
          </a:bodyPr>
          <a:lstStyle/>
          <a:p>
            <a:endParaRPr lang="en-IN" dirty="0"/>
          </a:p>
        </p:txBody>
      </p:sp>
      <p:sp>
        <p:nvSpPr>
          <p:cNvPr id="24" name="Rectangle 3">
            <a:extLst>
              <a:ext uri="{FF2B5EF4-FFF2-40B4-BE49-F238E27FC236}">
                <a16:creationId xmlns:a16="http://schemas.microsoft.com/office/drawing/2014/main" xmlns="" id="{E5A93E11-B305-27A2-65FC-1456C9E9C278}"/>
              </a:ext>
            </a:extLst>
          </p:cNvPr>
          <p:cNvSpPr>
            <a:spLocks noChangeArrowheads="1"/>
          </p:cNvSpPr>
          <p:nvPr/>
        </p:nvSpPr>
        <p:spPr bwMode="auto">
          <a:xfrm>
            <a:off x="1297652" y="1997167"/>
            <a:ext cx="959669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This project focuses on visualizing four key machine learning algorithms—Logistic Regression, K-Nearest Neighbors (KNN), Support Vector Machine (SVM), and Density-Based Spatial Clustering of Applications with Noise (DBSCAN). The goal is to provide an intuitive understanding of how these algorithms work by showcasing their behavior on various datasets. The front-end is built using </a:t>
            </a:r>
            <a:r>
              <a:rPr kumimoji="0" lang="en-US" altLang="en-US" sz="1600" b="0" i="0" u="none" strike="noStrike" cap="none" normalizeH="0" baseline="0" dirty="0" err="1">
                <a:ln>
                  <a:noFill/>
                </a:ln>
                <a:solidFill>
                  <a:schemeClr val="tx1"/>
                </a:solidFill>
                <a:effectLst/>
              </a:rPr>
              <a:t>Streamlit</a:t>
            </a:r>
            <a:r>
              <a:rPr kumimoji="0" lang="en-US" altLang="en-US" sz="1600" b="0" i="0" u="none" strike="noStrike" cap="none" normalizeH="0" baseline="0" dirty="0">
                <a:ln>
                  <a:noFill/>
                </a:ln>
                <a:solidFill>
                  <a:schemeClr val="tx1"/>
                </a:solidFill>
                <a:effectLst/>
              </a:rPr>
              <a:t>, enabling an interactive user experience, while the back-end leverages popular libraries like </a:t>
            </a:r>
            <a:r>
              <a:rPr kumimoji="0" lang="en-US" altLang="en-US" sz="1600" b="0" i="0" u="none" strike="noStrike" cap="none" normalizeH="0" baseline="0" dirty="0" err="1">
                <a:ln>
                  <a:noFill/>
                </a:ln>
                <a:solidFill>
                  <a:schemeClr val="tx1"/>
                </a:solidFill>
                <a:effectLst/>
              </a:rPr>
              <a:t>numpy</a:t>
            </a:r>
            <a:r>
              <a:rPr kumimoji="0" lang="en-US" altLang="en-US" sz="1600" b="0" i="0" u="none" strike="noStrike" cap="none" normalizeH="0" baseline="0" dirty="0">
                <a:ln>
                  <a:noFill/>
                </a:ln>
                <a:solidFill>
                  <a:schemeClr val="tx1"/>
                </a:solidFill>
                <a:effectLst/>
              </a:rPr>
              <a:t>, pandas, matplotlib, </a:t>
            </a:r>
            <a:r>
              <a:rPr kumimoji="0" lang="en-US" altLang="en-US" sz="1600" b="0" i="0" u="none" strike="noStrike" cap="none" normalizeH="0" baseline="0" dirty="0" err="1">
                <a:ln>
                  <a:noFill/>
                </a:ln>
                <a:solidFill>
                  <a:schemeClr val="tx1"/>
                </a:solidFill>
                <a:effectLst/>
              </a:rPr>
              <a:t>sklearn</a:t>
            </a:r>
            <a:r>
              <a:rPr kumimoji="0" lang="en-US" altLang="en-US" sz="1600" b="0" i="0" u="none" strike="noStrike" cap="none" normalizeH="0" baseline="0" dirty="0">
                <a:ln>
                  <a:noFill/>
                </a:ln>
                <a:solidFill>
                  <a:schemeClr val="tx1"/>
                </a:solidFill>
                <a:effectLst/>
              </a:rPr>
              <a:t>, and pickle for data processing, algorithm implementation, and model persistence. This project bridges the gap between theory and practice by making complex machine learning concepts more accessible.</a:t>
            </a:r>
          </a:p>
        </p:txBody>
      </p:sp>
    </p:spTree>
    <p:extLst>
      <p:ext uri="{BB962C8B-B14F-4D97-AF65-F5344CB8AC3E}">
        <p14:creationId xmlns:p14="http://schemas.microsoft.com/office/powerpoint/2010/main" val="7492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081E9365-0C78-F3E2-19BE-90B4BD983799}"/>
              </a:ext>
            </a:extLst>
          </p:cNvPr>
          <p:cNvSpPr/>
          <p:nvPr/>
        </p:nvSpPr>
        <p:spPr>
          <a:xfrm>
            <a:off x="0" y="0"/>
            <a:ext cx="12192000" cy="6858000"/>
          </a:xfrm>
          <a:prstGeom prst="rect">
            <a:avLst/>
          </a:prstGeom>
          <a:solidFill>
            <a:schemeClr val="accent1">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2" name="Title 1">
            <a:extLst>
              <a:ext uri="{FF2B5EF4-FFF2-40B4-BE49-F238E27FC236}">
                <a16:creationId xmlns:a16="http://schemas.microsoft.com/office/drawing/2014/main" xmlns="" id="{13734290-A76A-84A3-5B84-6F368A163FDE}"/>
              </a:ext>
            </a:extLst>
          </p:cNvPr>
          <p:cNvSpPr>
            <a:spLocks noGrp="1"/>
          </p:cNvSpPr>
          <p:nvPr>
            <p:ph type="title"/>
          </p:nvPr>
        </p:nvSpPr>
        <p:spPr>
          <a:xfrm>
            <a:off x="838199" y="435105"/>
            <a:ext cx="10515600" cy="768096"/>
          </a:xfrm>
        </p:spPr>
        <p:txBody>
          <a:bodyPr>
            <a:normAutofit/>
          </a:bodyPr>
          <a:lstStyle/>
          <a:p>
            <a:r>
              <a:rPr lang="en-IN" sz="2400" b="1" dirty="0">
                <a:solidFill>
                  <a:schemeClr val="tx1"/>
                </a:solidFill>
                <a:latin typeface="+mn-lt"/>
              </a:rPr>
              <a:t>Visualization of Algorithm with Some Steps</a:t>
            </a:r>
          </a:p>
        </p:txBody>
      </p:sp>
      <p:graphicFrame>
        <p:nvGraphicFramePr>
          <p:cNvPr id="7" name="Diagram 6">
            <a:extLst>
              <a:ext uri="{FF2B5EF4-FFF2-40B4-BE49-F238E27FC236}">
                <a16:creationId xmlns:a16="http://schemas.microsoft.com/office/drawing/2014/main" xmlns="" id="{ECD0E458-D8BE-7526-8E40-34B6AFA1E180}"/>
              </a:ext>
            </a:extLst>
          </p:cNvPr>
          <p:cNvGraphicFramePr/>
          <p:nvPr>
            <p:extLst>
              <p:ext uri="{D42A27DB-BD31-4B8C-83A1-F6EECF244321}">
                <p14:modId xmlns:p14="http://schemas.microsoft.com/office/powerpoint/2010/main" val="1636623835"/>
              </p:ext>
            </p:extLst>
          </p:nvPr>
        </p:nvGraphicFramePr>
        <p:xfrm>
          <a:off x="1951263" y="2147720"/>
          <a:ext cx="8289471" cy="312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descr="A picture containing graphics, logo, graphic design, colorfulness&#10;&#10;Description automatically generated">
            <a:extLst>
              <a:ext uri="{FF2B5EF4-FFF2-40B4-BE49-F238E27FC236}">
                <a16:creationId xmlns:a16="http://schemas.microsoft.com/office/drawing/2014/main" xmlns="" id="{63E4F11A-C491-45E5-4720-1D6FCE1196B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03354" y="287948"/>
            <a:ext cx="2007956" cy="780723"/>
          </a:xfrm>
          <a:prstGeom prst="rect">
            <a:avLst/>
          </a:prstGeom>
        </p:spPr>
      </p:pic>
    </p:spTree>
    <p:extLst>
      <p:ext uri="{BB962C8B-B14F-4D97-AF65-F5344CB8AC3E}">
        <p14:creationId xmlns:p14="http://schemas.microsoft.com/office/powerpoint/2010/main" val="648836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xmlns="" id="{0666F143-6BC5-E69C-EEE1-A77E02386884}"/>
              </a:ext>
            </a:extLst>
          </p:cNvPr>
          <p:cNvSpPr/>
          <p:nvPr/>
        </p:nvSpPr>
        <p:spPr>
          <a:xfrm>
            <a:off x="0" y="0"/>
            <a:ext cx="12192000" cy="6858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xmlns="" id="{25B4010F-7233-046C-B019-30690791C602}"/>
              </a:ext>
            </a:extLst>
          </p:cNvPr>
          <p:cNvSpPr/>
          <p:nvPr/>
        </p:nvSpPr>
        <p:spPr>
          <a:xfrm>
            <a:off x="1477903" y="1838226"/>
            <a:ext cx="2036075" cy="2036075"/>
          </a:xfrm>
          <a:prstGeom prst="roundRect">
            <a:avLst>
              <a:gd name="adj" fmla="val 10648"/>
            </a:avLst>
          </a:prstGeom>
          <a:noFill/>
          <a:ln w="50800">
            <a:gradFill>
              <a:gsLst>
                <a:gs pos="0">
                  <a:schemeClr val="bg1">
                    <a:alpha val="0"/>
                  </a:schemeClr>
                </a:gs>
                <a:gs pos="100000">
                  <a:schemeClr val="tx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xmlns="" id="{80C465E5-5569-ECF7-9C98-C979FDEC92D4}"/>
              </a:ext>
            </a:extLst>
          </p:cNvPr>
          <p:cNvSpPr/>
          <p:nvPr/>
        </p:nvSpPr>
        <p:spPr>
          <a:xfrm rot="2700000">
            <a:off x="2172643" y="2406591"/>
            <a:ext cx="2139885" cy="2400827"/>
          </a:xfrm>
          <a:custGeom>
            <a:avLst/>
            <a:gdLst>
              <a:gd name="connsiteX0" fmla="*/ 0 w 2139885"/>
              <a:gd name="connsiteY0" fmla="*/ 0 h 2400827"/>
              <a:gd name="connsiteX1" fmla="*/ 2139885 w 2139885"/>
              <a:gd name="connsiteY1" fmla="*/ 0 h 2400827"/>
              <a:gd name="connsiteX2" fmla="*/ 2139885 w 2139885"/>
              <a:gd name="connsiteY2" fmla="*/ 2400827 h 2400827"/>
              <a:gd name="connsiteX3" fmla="*/ 0 w 2139885"/>
              <a:gd name="connsiteY3" fmla="*/ 2400827 h 2400827"/>
              <a:gd name="connsiteX4" fmla="*/ 0 w 2139885"/>
              <a:gd name="connsiteY4" fmla="*/ 2391091 h 2400827"/>
              <a:gd name="connsiteX5" fmla="*/ 11131 w 2139885"/>
              <a:gd name="connsiteY5" fmla="*/ 2393257 h 2400827"/>
              <a:gd name="connsiteX6" fmla="*/ 114182 w 2139885"/>
              <a:gd name="connsiteY6" fmla="*/ 2350571 h 2400827"/>
              <a:gd name="connsiteX7" fmla="*/ 1164185 w 2139885"/>
              <a:gd name="connsiteY7" fmla="*/ 1300568 h 2400827"/>
              <a:gd name="connsiteX8" fmla="*/ 1164185 w 2139885"/>
              <a:gd name="connsiteY8" fmla="*/ 1094466 h 2400827"/>
              <a:gd name="connsiteX9" fmla="*/ 114182 w 2139885"/>
              <a:gd name="connsiteY9" fmla="*/ 44463 h 2400827"/>
              <a:gd name="connsiteX10" fmla="*/ 11131 w 2139885"/>
              <a:gd name="connsiteY10" fmla="*/ 1778 h 2400827"/>
              <a:gd name="connsiteX11" fmla="*/ 0 w 2139885"/>
              <a:gd name="connsiteY11" fmla="*/ 3944 h 240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39885" h="2400827">
                <a:moveTo>
                  <a:pt x="0" y="0"/>
                </a:moveTo>
                <a:lnTo>
                  <a:pt x="2139885" y="0"/>
                </a:lnTo>
                <a:lnTo>
                  <a:pt x="2139885" y="2400827"/>
                </a:lnTo>
                <a:lnTo>
                  <a:pt x="0" y="2400827"/>
                </a:lnTo>
                <a:lnTo>
                  <a:pt x="0" y="2391091"/>
                </a:lnTo>
                <a:lnTo>
                  <a:pt x="11131" y="2393257"/>
                </a:lnTo>
                <a:cubicBezTo>
                  <a:pt x="48428" y="2393257"/>
                  <a:pt x="85725" y="2379028"/>
                  <a:pt x="114182" y="2350571"/>
                </a:cubicBezTo>
                <a:lnTo>
                  <a:pt x="1164185" y="1300568"/>
                </a:lnTo>
                <a:cubicBezTo>
                  <a:pt x="1221099" y="1243654"/>
                  <a:pt x="1221099" y="1151380"/>
                  <a:pt x="1164185" y="1094466"/>
                </a:cubicBezTo>
                <a:lnTo>
                  <a:pt x="114182" y="44463"/>
                </a:lnTo>
                <a:cubicBezTo>
                  <a:pt x="85725" y="16006"/>
                  <a:pt x="48428" y="1778"/>
                  <a:pt x="11131" y="1778"/>
                </a:cubicBezTo>
                <a:lnTo>
                  <a:pt x="0" y="3944"/>
                </a:lnTo>
                <a:close/>
              </a:path>
            </a:pathLst>
          </a:custGeom>
          <a:gradFill>
            <a:gsLst>
              <a:gs pos="100000">
                <a:schemeClr val="bg1">
                  <a:alpha val="0"/>
                </a:schemeClr>
              </a:gs>
              <a:gs pos="0">
                <a:schemeClr val="tx1">
                  <a:alpha val="25000"/>
                </a:schemeClr>
              </a:gs>
            </a:gsLst>
            <a:lin ang="12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1B21EF6E-1AF0-A73D-B03A-653C3844A76D}"/>
              </a:ext>
            </a:extLst>
          </p:cNvPr>
          <p:cNvSpPr>
            <a:spLocks noGrp="1"/>
          </p:cNvSpPr>
          <p:nvPr>
            <p:ph type="title"/>
          </p:nvPr>
        </p:nvSpPr>
        <p:spPr>
          <a:xfrm>
            <a:off x="838200" y="367766"/>
            <a:ext cx="10515600" cy="768096"/>
          </a:xfrm>
        </p:spPr>
        <p:txBody>
          <a:bodyPr>
            <a:normAutofit/>
          </a:bodyPr>
          <a:lstStyle/>
          <a:p>
            <a:r>
              <a:rPr lang="en-US" sz="2800" dirty="0">
                <a:solidFill>
                  <a:schemeClr val="tx1"/>
                </a:solidFill>
                <a:latin typeface="+mn-lt"/>
              </a:rPr>
              <a:t>Four Machine Learning Algorithm</a:t>
            </a:r>
          </a:p>
        </p:txBody>
      </p:sp>
      <p:sp>
        <p:nvSpPr>
          <p:cNvPr id="4" name="Rectangle: Rounded Corners 3">
            <a:extLst>
              <a:ext uri="{FF2B5EF4-FFF2-40B4-BE49-F238E27FC236}">
                <a16:creationId xmlns:a16="http://schemas.microsoft.com/office/drawing/2014/main" xmlns="" id="{3092CC02-A9FE-92FB-75AD-31F9BA85EF49}"/>
              </a:ext>
            </a:extLst>
          </p:cNvPr>
          <p:cNvSpPr/>
          <p:nvPr/>
        </p:nvSpPr>
        <p:spPr>
          <a:xfrm>
            <a:off x="1607740" y="1968063"/>
            <a:ext cx="1776401" cy="1776401"/>
          </a:xfrm>
          <a:prstGeom prst="roundRect">
            <a:avLst>
              <a:gd name="adj" fmla="val 8204"/>
            </a:avLst>
          </a:prstGeom>
          <a:gradFill>
            <a:gsLst>
              <a:gs pos="0">
                <a:schemeClr val="bg1">
                  <a:lumMod val="95000"/>
                </a:schemeClr>
              </a:gs>
              <a:gs pos="100000">
                <a:schemeClr val="bg1"/>
              </a:gs>
            </a:gsLst>
            <a:lin ang="2700000" scaled="0"/>
          </a:gradFill>
          <a:ln w="25400">
            <a:gradFill>
              <a:gsLst>
                <a:gs pos="100000">
                  <a:schemeClr val="bg1">
                    <a:lumMod val="95000"/>
                  </a:schemeClr>
                </a:gs>
                <a:gs pos="0">
                  <a:schemeClr val="bg1"/>
                </a:gs>
              </a:gsLst>
              <a:lin ang="2700000" scaled="0"/>
            </a:gradFill>
          </a:ln>
          <a:effectLst>
            <a:outerShdw blurRad="457200" dist="304800" dir="2700000" algn="tl"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rPr>
              <a:t>Logistic Regression</a:t>
            </a:r>
          </a:p>
        </p:txBody>
      </p:sp>
      <p:grpSp>
        <p:nvGrpSpPr>
          <p:cNvPr id="28" name="Group 27">
            <a:extLst>
              <a:ext uri="{FF2B5EF4-FFF2-40B4-BE49-F238E27FC236}">
                <a16:creationId xmlns:a16="http://schemas.microsoft.com/office/drawing/2014/main" xmlns="" id="{98E0198C-77ED-CBF3-5C4E-E53A51C19083}"/>
              </a:ext>
            </a:extLst>
          </p:cNvPr>
          <p:cNvGrpSpPr/>
          <p:nvPr/>
        </p:nvGrpSpPr>
        <p:grpSpPr>
          <a:xfrm>
            <a:off x="2112797" y="1747456"/>
            <a:ext cx="766286" cy="441214"/>
            <a:chOff x="2112797" y="2067967"/>
            <a:chExt cx="766286" cy="441214"/>
          </a:xfrm>
        </p:grpSpPr>
        <p:sp>
          <p:nvSpPr>
            <p:cNvPr id="6" name="Rectangle: Rounded Corners 5">
              <a:extLst>
                <a:ext uri="{FF2B5EF4-FFF2-40B4-BE49-F238E27FC236}">
                  <a16:creationId xmlns:a16="http://schemas.microsoft.com/office/drawing/2014/main" xmlns="" id="{2FD397FD-79F6-3EA6-62DE-DDBA8E8EE62C}"/>
                </a:ext>
              </a:extLst>
            </p:cNvPr>
            <p:cNvSpPr/>
            <p:nvPr/>
          </p:nvSpPr>
          <p:spPr>
            <a:xfrm>
              <a:off x="2112797" y="2067967"/>
              <a:ext cx="766286" cy="441214"/>
            </a:xfrm>
            <a:prstGeom prst="roundRect">
              <a:avLst>
                <a:gd name="adj" fmla="val 25213"/>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Head with gears outline">
              <a:extLst>
                <a:ext uri="{FF2B5EF4-FFF2-40B4-BE49-F238E27FC236}">
                  <a16:creationId xmlns:a16="http://schemas.microsoft.com/office/drawing/2014/main" xmlns="" id="{2AC53EEA-AECB-CC92-EF3E-97132CCC96A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22330" y="2114964"/>
              <a:ext cx="347221" cy="347221"/>
            </a:xfrm>
            <a:prstGeom prst="rect">
              <a:avLst/>
            </a:prstGeom>
          </p:spPr>
        </p:pic>
      </p:grpSp>
      <p:sp>
        <p:nvSpPr>
          <p:cNvPr id="10" name="Rectangle: Rounded Corners 9">
            <a:extLst>
              <a:ext uri="{FF2B5EF4-FFF2-40B4-BE49-F238E27FC236}">
                <a16:creationId xmlns:a16="http://schemas.microsoft.com/office/drawing/2014/main" xmlns="" id="{5C4EDF4B-170C-02EE-D52C-257B4F1AA249}"/>
              </a:ext>
            </a:extLst>
          </p:cNvPr>
          <p:cNvSpPr/>
          <p:nvPr/>
        </p:nvSpPr>
        <p:spPr>
          <a:xfrm flipV="1">
            <a:off x="3883626" y="1838225"/>
            <a:ext cx="2036075" cy="2036075"/>
          </a:xfrm>
          <a:prstGeom prst="roundRect">
            <a:avLst>
              <a:gd name="adj" fmla="val 10648"/>
            </a:avLst>
          </a:prstGeom>
          <a:noFill/>
          <a:ln w="50800">
            <a:gradFill>
              <a:gsLst>
                <a:gs pos="0">
                  <a:schemeClr val="bg1">
                    <a:alpha val="0"/>
                  </a:schemeClr>
                </a:gs>
                <a:gs pos="100000">
                  <a:schemeClr val="bg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125444DB-BDEC-F29B-93F4-D789FA01B253}"/>
              </a:ext>
            </a:extLst>
          </p:cNvPr>
          <p:cNvSpPr/>
          <p:nvPr/>
        </p:nvSpPr>
        <p:spPr>
          <a:xfrm rot="2700000">
            <a:off x="4578366" y="2406590"/>
            <a:ext cx="2139885" cy="2400827"/>
          </a:xfrm>
          <a:custGeom>
            <a:avLst/>
            <a:gdLst>
              <a:gd name="connsiteX0" fmla="*/ 0 w 2139885"/>
              <a:gd name="connsiteY0" fmla="*/ 0 h 2400827"/>
              <a:gd name="connsiteX1" fmla="*/ 2139885 w 2139885"/>
              <a:gd name="connsiteY1" fmla="*/ 0 h 2400827"/>
              <a:gd name="connsiteX2" fmla="*/ 2139885 w 2139885"/>
              <a:gd name="connsiteY2" fmla="*/ 2400827 h 2400827"/>
              <a:gd name="connsiteX3" fmla="*/ 0 w 2139885"/>
              <a:gd name="connsiteY3" fmla="*/ 2400827 h 2400827"/>
              <a:gd name="connsiteX4" fmla="*/ 0 w 2139885"/>
              <a:gd name="connsiteY4" fmla="*/ 2391091 h 2400827"/>
              <a:gd name="connsiteX5" fmla="*/ 11131 w 2139885"/>
              <a:gd name="connsiteY5" fmla="*/ 2393257 h 2400827"/>
              <a:gd name="connsiteX6" fmla="*/ 114182 w 2139885"/>
              <a:gd name="connsiteY6" fmla="*/ 2350571 h 2400827"/>
              <a:gd name="connsiteX7" fmla="*/ 1164185 w 2139885"/>
              <a:gd name="connsiteY7" fmla="*/ 1300568 h 2400827"/>
              <a:gd name="connsiteX8" fmla="*/ 1164185 w 2139885"/>
              <a:gd name="connsiteY8" fmla="*/ 1094466 h 2400827"/>
              <a:gd name="connsiteX9" fmla="*/ 114182 w 2139885"/>
              <a:gd name="connsiteY9" fmla="*/ 44463 h 2400827"/>
              <a:gd name="connsiteX10" fmla="*/ 11131 w 2139885"/>
              <a:gd name="connsiteY10" fmla="*/ 1778 h 2400827"/>
              <a:gd name="connsiteX11" fmla="*/ 0 w 2139885"/>
              <a:gd name="connsiteY11" fmla="*/ 3944 h 240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39885" h="2400827">
                <a:moveTo>
                  <a:pt x="0" y="0"/>
                </a:moveTo>
                <a:lnTo>
                  <a:pt x="2139885" y="0"/>
                </a:lnTo>
                <a:lnTo>
                  <a:pt x="2139885" y="2400827"/>
                </a:lnTo>
                <a:lnTo>
                  <a:pt x="0" y="2400827"/>
                </a:lnTo>
                <a:lnTo>
                  <a:pt x="0" y="2391091"/>
                </a:lnTo>
                <a:lnTo>
                  <a:pt x="11131" y="2393257"/>
                </a:lnTo>
                <a:cubicBezTo>
                  <a:pt x="48428" y="2393257"/>
                  <a:pt x="85725" y="2379028"/>
                  <a:pt x="114182" y="2350571"/>
                </a:cubicBezTo>
                <a:lnTo>
                  <a:pt x="1164185" y="1300568"/>
                </a:lnTo>
                <a:cubicBezTo>
                  <a:pt x="1221099" y="1243654"/>
                  <a:pt x="1221099" y="1151380"/>
                  <a:pt x="1164185" y="1094466"/>
                </a:cubicBezTo>
                <a:lnTo>
                  <a:pt x="114182" y="44463"/>
                </a:lnTo>
                <a:cubicBezTo>
                  <a:pt x="85725" y="16006"/>
                  <a:pt x="48428" y="1778"/>
                  <a:pt x="11131" y="1778"/>
                </a:cubicBezTo>
                <a:lnTo>
                  <a:pt x="0" y="3944"/>
                </a:lnTo>
                <a:close/>
              </a:path>
            </a:pathLst>
          </a:custGeom>
          <a:gradFill>
            <a:gsLst>
              <a:gs pos="100000">
                <a:schemeClr val="bg1">
                  <a:alpha val="0"/>
                </a:schemeClr>
              </a:gs>
              <a:gs pos="0">
                <a:schemeClr val="tx1">
                  <a:alpha val="25000"/>
                </a:schemeClr>
              </a:gs>
            </a:gsLst>
            <a:lin ang="12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Rounded Corners 11">
            <a:extLst>
              <a:ext uri="{FF2B5EF4-FFF2-40B4-BE49-F238E27FC236}">
                <a16:creationId xmlns:a16="http://schemas.microsoft.com/office/drawing/2014/main" xmlns="" id="{36D3D8E8-1008-A137-23C9-6885EB4BB06F}"/>
              </a:ext>
            </a:extLst>
          </p:cNvPr>
          <p:cNvSpPr/>
          <p:nvPr/>
        </p:nvSpPr>
        <p:spPr>
          <a:xfrm>
            <a:off x="4013463" y="1968062"/>
            <a:ext cx="1776401" cy="1776401"/>
          </a:xfrm>
          <a:prstGeom prst="roundRect">
            <a:avLst>
              <a:gd name="adj" fmla="val 8204"/>
            </a:avLst>
          </a:prstGeom>
          <a:gradFill>
            <a:gsLst>
              <a:gs pos="0">
                <a:schemeClr val="bg1">
                  <a:lumMod val="95000"/>
                </a:schemeClr>
              </a:gs>
              <a:gs pos="100000">
                <a:schemeClr val="bg1"/>
              </a:gs>
            </a:gsLst>
            <a:lin ang="2700000" scaled="0"/>
          </a:gradFill>
          <a:ln w="25400">
            <a:gradFill>
              <a:gsLst>
                <a:gs pos="100000">
                  <a:schemeClr val="bg1">
                    <a:lumMod val="95000"/>
                  </a:schemeClr>
                </a:gs>
                <a:gs pos="0">
                  <a:schemeClr val="bg1"/>
                </a:gs>
              </a:gsLst>
              <a:lin ang="2700000" scaled="0"/>
            </a:gradFill>
          </a:ln>
          <a:effectLst>
            <a:outerShdw blurRad="457200" dist="304800" dir="2700000" algn="tl"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rPr>
              <a:t>K-nearest neighbor</a:t>
            </a:r>
          </a:p>
        </p:txBody>
      </p:sp>
      <p:grpSp>
        <p:nvGrpSpPr>
          <p:cNvPr id="27" name="Group 26">
            <a:extLst>
              <a:ext uri="{FF2B5EF4-FFF2-40B4-BE49-F238E27FC236}">
                <a16:creationId xmlns:a16="http://schemas.microsoft.com/office/drawing/2014/main" xmlns="" id="{6F6EE62F-F513-5757-C4A9-B70C756CE334}"/>
              </a:ext>
            </a:extLst>
          </p:cNvPr>
          <p:cNvGrpSpPr/>
          <p:nvPr/>
        </p:nvGrpSpPr>
        <p:grpSpPr>
          <a:xfrm>
            <a:off x="4518520" y="3547986"/>
            <a:ext cx="766286" cy="441214"/>
            <a:chOff x="4518520" y="3868497"/>
            <a:chExt cx="766286" cy="441214"/>
          </a:xfrm>
        </p:grpSpPr>
        <p:sp>
          <p:nvSpPr>
            <p:cNvPr id="13" name="Rectangle: Rounded Corners 12">
              <a:extLst>
                <a:ext uri="{FF2B5EF4-FFF2-40B4-BE49-F238E27FC236}">
                  <a16:creationId xmlns:a16="http://schemas.microsoft.com/office/drawing/2014/main" xmlns="" id="{B4092832-D268-14FF-F842-C49A1475A4CB}"/>
                </a:ext>
              </a:extLst>
            </p:cNvPr>
            <p:cNvSpPr/>
            <p:nvPr/>
          </p:nvSpPr>
          <p:spPr>
            <a:xfrm>
              <a:off x="4518520" y="3868497"/>
              <a:ext cx="766286" cy="441214"/>
            </a:xfrm>
            <a:prstGeom prst="roundRect">
              <a:avLst>
                <a:gd name="adj" fmla="val 2521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Left Brain outline">
              <a:extLst>
                <a:ext uri="{FF2B5EF4-FFF2-40B4-BE49-F238E27FC236}">
                  <a16:creationId xmlns:a16="http://schemas.microsoft.com/office/drawing/2014/main" xmlns="" id="{9AD7CF17-F413-1E30-F097-42A98BB53B8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p:blipFill>
          <p:spPr>
            <a:xfrm>
              <a:off x="4728053" y="3915494"/>
              <a:ext cx="347221" cy="347221"/>
            </a:xfrm>
            <a:prstGeom prst="rect">
              <a:avLst/>
            </a:prstGeom>
          </p:spPr>
        </p:pic>
      </p:grpSp>
      <p:sp>
        <p:nvSpPr>
          <p:cNvPr id="15" name="Rectangle: Rounded Corners 14">
            <a:extLst>
              <a:ext uri="{FF2B5EF4-FFF2-40B4-BE49-F238E27FC236}">
                <a16:creationId xmlns:a16="http://schemas.microsoft.com/office/drawing/2014/main" xmlns="" id="{C8705605-B965-1E16-E60C-E5E9BBC45E27}"/>
              </a:ext>
            </a:extLst>
          </p:cNvPr>
          <p:cNvSpPr/>
          <p:nvPr/>
        </p:nvSpPr>
        <p:spPr>
          <a:xfrm>
            <a:off x="6289349" y="1838225"/>
            <a:ext cx="2036075" cy="2036075"/>
          </a:xfrm>
          <a:prstGeom prst="roundRect">
            <a:avLst>
              <a:gd name="adj" fmla="val 10648"/>
            </a:avLst>
          </a:prstGeom>
          <a:noFill/>
          <a:ln w="50800">
            <a:gradFill>
              <a:gsLst>
                <a:gs pos="0">
                  <a:schemeClr val="bg1">
                    <a:alpha val="0"/>
                  </a:schemeClr>
                </a:gs>
                <a:gs pos="100000">
                  <a:schemeClr val="accent6"/>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xmlns="" id="{E6D693AD-8574-4C1A-C02A-40DD97B9668D}"/>
              </a:ext>
            </a:extLst>
          </p:cNvPr>
          <p:cNvSpPr/>
          <p:nvPr/>
        </p:nvSpPr>
        <p:spPr>
          <a:xfrm rot="2700000">
            <a:off x="6984089" y="2406590"/>
            <a:ext cx="2139885" cy="2400827"/>
          </a:xfrm>
          <a:custGeom>
            <a:avLst/>
            <a:gdLst>
              <a:gd name="connsiteX0" fmla="*/ 0 w 2139885"/>
              <a:gd name="connsiteY0" fmla="*/ 0 h 2400827"/>
              <a:gd name="connsiteX1" fmla="*/ 2139885 w 2139885"/>
              <a:gd name="connsiteY1" fmla="*/ 0 h 2400827"/>
              <a:gd name="connsiteX2" fmla="*/ 2139885 w 2139885"/>
              <a:gd name="connsiteY2" fmla="*/ 2400827 h 2400827"/>
              <a:gd name="connsiteX3" fmla="*/ 0 w 2139885"/>
              <a:gd name="connsiteY3" fmla="*/ 2400827 h 2400827"/>
              <a:gd name="connsiteX4" fmla="*/ 0 w 2139885"/>
              <a:gd name="connsiteY4" fmla="*/ 2391091 h 2400827"/>
              <a:gd name="connsiteX5" fmla="*/ 11131 w 2139885"/>
              <a:gd name="connsiteY5" fmla="*/ 2393257 h 2400827"/>
              <a:gd name="connsiteX6" fmla="*/ 114182 w 2139885"/>
              <a:gd name="connsiteY6" fmla="*/ 2350571 h 2400827"/>
              <a:gd name="connsiteX7" fmla="*/ 1164185 w 2139885"/>
              <a:gd name="connsiteY7" fmla="*/ 1300568 h 2400827"/>
              <a:gd name="connsiteX8" fmla="*/ 1164185 w 2139885"/>
              <a:gd name="connsiteY8" fmla="*/ 1094466 h 2400827"/>
              <a:gd name="connsiteX9" fmla="*/ 114182 w 2139885"/>
              <a:gd name="connsiteY9" fmla="*/ 44463 h 2400827"/>
              <a:gd name="connsiteX10" fmla="*/ 11131 w 2139885"/>
              <a:gd name="connsiteY10" fmla="*/ 1778 h 2400827"/>
              <a:gd name="connsiteX11" fmla="*/ 0 w 2139885"/>
              <a:gd name="connsiteY11" fmla="*/ 3944 h 240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39885" h="2400827">
                <a:moveTo>
                  <a:pt x="0" y="0"/>
                </a:moveTo>
                <a:lnTo>
                  <a:pt x="2139885" y="0"/>
                </a:lnTo>
                <a:lnTo>
                  <a:pt x="2139885" y="2400827"/>
                </a:lnTo>
                <a:lnTo>
                  <a:pt x="0" y="2400827"/>
                </a:lnTo>
                <a:lnTo>
                  <a:pt x="0" y="2391091"/>
                </a:lnTo>
                <a:lnTo>
                  <a:pt x="11131" y="2393257"/>
                </a:lnTo>
                <a:cubicBezTo>
                  <a:pt x="48428" y="2393257"/>
                  <a:pt x="85725" y="2379028"/>
                  <a:pt x="114182" y="2350571"/>
                </a:cubicBezTo>
                <a:lnTo>
                  <a:pt x="1164185" y="1300568"/>
                </a:lnTo>
                <a:cubicBezTo>
                  <a:pt x="1221099" y="1243654"/>
                  <a:pt x="1221099" y="1151380"/>
                  <a:pt x="1164185" y="1094466"/>
                </a:cubicBezTo>
                <a:lnTo>
                  <a:pt x="114182" y="44463"/>
                </a:lnTo>
                <a:cubicBezTo>
                  <a:pt x="85725" y="16006"/>
                  <a:pt x="48428" y="1778"/>
                  <a:pt x="11131" y="1778"/>
                </a:cubicBezTo>
                <a:lnTo>
                  <a:pt x="0" y="3944"/>
                </a:lnTo>
                <a:close/>
              </a:path>
            </a:pathLst>
          </a:custGeom>
          <a:gradFill>
            <a:gsLst>
              <a:gs pos="100000">
                <a:schemeClr val="bg1">
                  <a:alpha val="0"/>
                </a:schemeClr>
              </a:gs>
              <a:gs pos="0">
                <a:schemeClr val="tx1">
                  <a:alpha val="25000"/>
                </a:schemeClr>
              </a:gs>
            </a:gsLst>
            <a:lin ang="12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Rounded Corners 16">
            <a:extLst>
              <a:ext uri="{FF2B5EF4-FFF2-40B4-BE49-F238E27FC236}">
                <a16:creationId xmlns:a16="http://schemas.microsoft.com/office/drawing/2014/main" xmlns="" id="{B0916DED-F3A9-D6FE-1DAB-020AA4A37C98}"/>
              </a:ext>
            </a:extLst>
          </p:cNvPr>
          <p:cNvSpPr/>
          <p:nvPr/>
        </p:nvSpPr>
        <p:spPr>
          <a:xfrm>
            <a:off x="6419186" y="1968062"/>
            <a:ext cx="1776401" cy="1776401"/>
          </a:xfrm>
          <a:prstGeom prst="roundRect">
            <a:avLst>
              <a:gd name="adj" fmla="val 8204"/>
            </a:avLst>
          </a:prstGeom>
          <a:gradFill>
            <a:gsLst>
              <a:gs pos="0">
                <a:schemeClr val="bg1">
                  <a:lumMod val="95000"/>
                </a:schemeClr>
              </a:gs>
              <a:gs pos="100000">
                <a:schemeClr val="bg1"/>
              </a:gs>
            </a:gsLst>
            <a:lin ang="2700000" scaled="0"/>
          </a:gradFill>
          <a:ln w="25400">
            <a:gradFill>
              <a:gsLst>
                <a:gs pos="100000">
                  <a:schemeClr val="bg1">
                    <a:lumMod val="95000"/>
                  </a:schemeClr>
                </a:gs>
                <a:gs pos="0">
                  <a:schemeClr val="bg1"/>
                </a:gs>
              </a:gsLst>
              <a:lin ang="2700000" scaled="0"/>
            </a:gradFill>
          </a:ln>
          <a:effectLst>
            <a:outerShdw blurRad="457200" dist="304800" dir="2700000" algn="tl"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rPr>
              <a:t>Support Vector Machine</a:t>
            </a:r>
          </a:p>
        </p:txBody>
      </p:sp>
      <p:sp>
        <p:nvSpPr>
          <p:cNvPr id="18" name="Rectangle: Rounded Corners 17">
            <a:extLst>
              <a:ext uri="{FF2B5EF4-FFF2-40B4-BE49-F238E27FC236}">
                <a16:creationId xmlns:a16="http://schemas.microsoft.com/office/drawing/2014/main" xmlns="" id="{739C5558-3E23-D65B-3A68-3DFF4E83E34C}"/>
              </a:ext>
            </a:extLst>
          </p:cNvPr>
          <p:cNvSpPr/>
          <p:nvPr/>
        </p:nvSpPr>
        <p:spPr>
          <a:xfrm>
            <a:off x="6924243" y="1747456"/>
            <a:ext cx="766286" cy="441214"/>
          </a:xfrm>
          <a:prstGeom prst="roundRect">
            <a:avLst>
              <a:gd name="adj" fmla="val 25213"/>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Atom outline">
            <a:extLst>
              <a:ext uri="{FF2B5EF4-FFF2-40B4-BE49-F238E27FC236}">
                <a16:creationId xmlns:a16="http://schemas.microsoft.com/office/drawing/2014/main" xmlns="" id="{49906A86-71FE-8020-0C03-E88C6D94E65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p:blipFill>
        <p:spPr>
          <a:xfrm>
            <a:off x="7133776" y="1794453"/>
            <a:ext cx="347221" cy="347221"/>
          </a:xfrm>
          <a:prstGeom prst="rect">
            <a:avLst/>
          </a:prstGeom>
        </p:spPr>
      </p:pic>
      <p:sp>
        <p:nvSpPr>
          <p:cNvPr id="20" name="Rectangle: Rounded Corners 19">
            <a:extLst>
              <a:ext uri="{FF2B5EF4-FFF2-40B4-BE49-F238E27FC236}">
                <a16:creationId xmlns:a16="http://schemas.microsoft.com/office/drawing/2014/main" xmlns="" id="{EDB6CF15-DFCF-A5E9-BD17-1ED87CBA14A8}"/>
              </a:ext>
            </a:extLst>
          </p:cNvPr>
          <p:cNvSpPr/>
          <p:nvPr/>
        </p:nvSpPr>
        <p:spPr>
          <a:xfrm flipV="1">
            <a:off x="8700644" y="1838225"/>
            <a:ext cx="2036075" cy="2036075"/>
          </a:xfrm>
          <a:prstGeom prst="roundRect">
            <a:avLst>
              <a:gd name="adj" fmla="val 10648"/>
            </a:avLst>
          </a:prstGeom>
          <a:noFill/>
          <a:ln w="50800">
            <a:gradFill>
              <a:gsLst>
                <a:gs pos="0">
                  <a:schemeClr val="bg1">
                    <a:alpha val="0"/>
                  </a:schemeClr>
                </a:gs>
                <a:gs pos="100000">
                  <a:schemeClr val="accent5"/>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xmlns="" id="{259B2A7C-6581-1744-F57B-B6EF4723F9C0}"/>
              </a:ext>
            </a:extLst>
          </p:cNvPr>
          <p:cNvSpPr/>
          <p:nvPr/>
        </p:nvSpPr>
        <p:spPr>
          <a:xfrm rot="2700000">
            <a:off x="9395384" y="2406590"/>
            <a:ext cx="2139885" cy="2400827"/>
          </a:xfrm>
          <a:custGeom>
            <a:avLst/>
            <a:gdLst>
              <a:gd name="connsiteX0" fmla="*/ 0 w 2139885"/>
              <a:gd name="connsiteY0" fmla="*/ 0 h 2400827"/>
              <a:gd name="connsiteX1" fmla="*/ 2139885 w 2139885"/>
              <a:gd name="connsiteY1" fmla="*/ 0 h 2400827"/>
              <a:gd name="connsiteX2" fmla="*/ 2139885 w 2139885"/>
              <a:gd name="connsiteY2" fmla="*/ 2400827 h 2400827"/>
              <a:gd name="connsiteX3" fmla="*/ 0 w 2139885"/>
              <a:gd name="connsiteY3" fmla="*/ 2400827 h 2400827"/>
              <a:gd name="connsiteX4" fmla="*/ 0 w 2139885"/>
              <a:gd name="connsiteY4" fmla="*/ 2391091 h 2400827"/>
              <a:gd name="connsiteX5" fmla="*/ 11131 w 2139885"/>
              <a:gd name="connsiteY5" fmla="*/ 2393257 h 2400827"/>
              <a:gd name="connsiteX6" fmla="*/ 114182 w 2139885"/>
              <a:gd name="connsiteY6" fmla="*/ 2350571 h 2400827"/>
              <a:gd name="connsiteX7" fmla="*/ 1164185 w 2139885"/>
              <a:gd name="connsiteY7" fmla="*/ 1300568 h 2400827"/>
              <a:gd name="connsiteX8" fmla="*/ 1164185 w 2139885"/>
              <a:gd name="connsiteY8" fmla="*/ 1094466 h 2400827"/>
              <a:gd name="connsiteX9" fmla="*/ 114182 w 2139885"/>
              <a:gd name="connsiteY9" fmla="*/ 44463 h 2400827"/>
              <a:gd name="connsiteX10" fmla="*/ 11131 w 2139885"/>
              <a:gd name="connsiteY10" fmla="*/ 1778 h 2400827"/>
              <a:gd name="connsiteX11" fmla="*/ 0 w 2139885"/>
              <a:gd name="connsiteY11" fmla="*/ 3944 h 240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39885" h="2400827">
                <a:moveTo>
                  <a:pt x="0" y="0"/>
                </a:moveTo>
                <a:lnTo>
                  <a:pt x="2139885" y="0"/>
                </a:lnTo>
                <a:lnTo>
                  <a:pt x="2139885" y="2400827"/>
                </a:lnTo>
                <a:lnTo>
                  <a:pt x="0" y="2400827"/>
                </a:lnTo>
                <a:lnTo>
                  <a:pt x="0" y="2391091"/>
                </a:lnTo>
                <a:lnTo>
                  <a:pt x="11131" y="2393257"/>
                </a:lnTo>
                <a:cubicBezTo>
                  <a:pt x="48428" y="2393257"/>
                  <a:pt x="85725" y="2379028"/>
                  <a:pt x="114182" y="2350571"/>
                </a:cubicBezTo>
                <a:lnTo>
                  <a:pt x="1164185" y="1300568"/>
                </a:lnTo>
                <a:cubicBezTo>
                  <a:pt x="1221099" y="1243654"/>
                  <a:pt x="1221099" y="1151380"/>
                  <a:pt x="1164185" y="1094466"/>
                </a:cubicBezTo>
                <a:lnTo>
                  <a:pt x="114182" y="44463"/>
                </a:lnTo>
                <a:cubicBezTo>
                  <a:pt x="85725" y="16006"/>
                  <a:pt x="48428" y="1778"/>
                  <a:pt x="11131" y="1778"/>
                </a:cubicBezTo>
                <a:lnTo>
                  <a:pt x="0" y="3944"/>
                </a:lnTo>
                <a:close/>
              </a:path>
            </a:pathLst>
          </a:custGeom>
          <a:gradFill>
            <a:gsLst>
              <a:gs pos="100000">
                <a:schemeClr val="bg1">
                  <a:alpha val="0"/>
                </a:schemeClr>
              </a:gs>
              <a:gs pos="0">
                <a:schemeClr val="tx1">
                  <a:alpha val="25000"/>
                </a:schemeClr>
              </a:gs>
            </a:gsLst>
            <a:lin ang="12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Rounded Corners 21">
            <a:extLst>
              <a:ext uri="{FF2B5EF4-FFF2-40B4-BE49-F238E27FC236}">
                <a16:creationId xmlns:a16="http://schemas.microsoft.com/office/drawing/2014/main" xmlns="" id="{0190C2CC-9CFE-6365-6CCF-2BF2F6513798}"/>
              </a:ext>
            </a:extLst>
          </p:cNvPr>
          <p:cNvSpPr/>
          <p:nvPr/>
        </p:nvSpPr>
        <p:spPr>
          <a:xfrm>
            <a:off x="8830481" y="1968062"/>
            <a:ext cx="1776401" cy="1776401"/>
          </a:xfrm>
          <a:prstGeom prst="roundRect">
            <a:avLst>
              <a:gd name="adj" fmla="val 8204"/>
            </a:avLst>
          </a:prstGeom>
          <a:gradFill>
            <a:gsLst>
              <a:gs pos="0">
                <a:schemeClr val="bg1">
                  <a:lumMod val="95000"/>
                </a:schemeClr>
              </a:gs>
              <a:gs pos="100000">
                <a:schemeClr val="bg1"/>
              </a:gs>
            </a:gsLst>
            <a:lin ang="2700000" scaled="0"/>
          </a:gradFill>
          <a:ln w="25400">
            <a:gradFill>
              <a:gsLst>
                <a:gs pos="100000">
                  <a:schemeClr val="bg1">
                    <a:lumMod val="95000"/>
                  </a:schemeClr>
                </a:gs>
                <a:gs pos="0">
                  <a:schemeClr val="bg1"/>
                </a:gs>
              </a:gsLst>
              <a:lin ang="2700000" scaled="0"/>
            </a:gradFill>
          </a:ln>
          <a:effectLst>
            <a:outerShdw blurRad="457200" dist="304800" dir="2700000" algn="tl"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rPr>
              <a:t>Density-Based Spatial Clustering of Application with Noise </a:t>
            </a:r>
          </a:p>
        </p:txBody>
      </p:sp>
      <p:sp>
        <p:nvSpPr>
          <p:cNvPr id="23" name="Rectangle: Rounded Corners 22">
            <a:extLst>
              <a:ext uri="{FF2B5EF4-FFF2-40B4-BE49-F238E27FC236}">
                <a16:creationId xmlns:a16="http://schemas.microsoft.com/office/drawing/2014/main" xmlns="" id="{28604667-AEC9-DFE9-EBFB-1DC84C8F74B6}"/>
              </a:ext>
            </a:extLst>
          </p:cNvPr>
          <p:cNvSpPr/>
          <p:nvPr/>
        </p:nvSpPr>
        <p:spPr>
          <a:xfrm>
            <a:off x="9335538" y="3547986"/>
            <a:ext cx="766286" cy="441214"/>
          </a:xfrm>
          <a:prstGeom prst="roundRect">
            <a:avLst>
              <a:gd name="adj" fmla="val 25213"/>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Lights On outline">
            <a:extLst>
              <a:ext uri="{FF2B5EF4-FFF2-40B4-BE49-F238E27FC236}">
                <a16:creationId xmlns:a16="http://schemas.microsoft.com/office/drawing/2014/main" xmlns="" id="{C31AE037-30C2-79BB-8C96-6E72AE15C36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p:blipFill>
        <p:spPr>
          <a:xfrm>
            <a:off x="9545071" y="3594983"/>
            <a:ext cx="347221" cy="347221"/>
          </a:xfrm>
          <a:prstGeom prst="rect">
            <a:avLst/>
          </a:prstGeom>
        </p:spPr>
      </p:pic>
      <p:sp>
        <p:nvSpPr>
          <p:cNvPr id="25" name="TextBox 24">
            <a:extLst>
              <a:ext uri="{FF2B5EF4-FFF2-40B4-BE49-F238E27FC236}">
                <a16:creationId xmlns:a16="http://schemas.microsoft.com/office/drawing/2014/main" xmlns="" id="{9BD83FA2-3530-CCD4-531F-7280FE2EE331}"/>
              </a:ext>
            </a:extLst>
          </p:cNvPr>
          <p:cNvSpPr txBox="1"/>
          <p:nvPr/>
        </p:nvSpPr>
        <p:spPr>
          <a:xfrm>
            <a:off x="1477902" y="4219877"/>
            <a:ext cx="2036075" cy="1384995"/>
          </a:xfrm>
          <a:prstGeom prst="rect">
            <a:avLst/>
          </a:prstGeom>
          <a:noFill/>
        </p:spPr>
        <p:txBody>
          <a:bodyPr wrap="square">
            <a:spAutoFit/>
          </a:bodyPr>
          <a:lstStyle/>
          <a:p>
            <a:pPr algn="just"/>
            <a:r>
              <a:rPr lang="en-US" sz="1400" dirty="0"/>
              <a:t>Logistic  regression is  a statical method used for binary classification that models the probability of a given outcome using a logistic function.</a:t>
            </a:r>
          </a:p>
        </p:txBody>
      </p:sp>
      <p:sp>
        <p:nvSpPr>
          <p:cNvPr id="26" name="TextBox 25">
            <a:extLst>
              <a:ext uri="{FF2B5EF4-FFF2-40B4-BE49-F238E27FC236}">
                <a16:creationId xmlns:a16="http://schemas.microsoft.com/office/drawing/2014/main" xmlns="" id="{744F15B7-1612-473F-08C0-F061951CE5F4}"/>
              </a:ext>
            </a:extLst>
          </p:cNvPr>
          <p:cNvSpPr txBox="1"/>
          <p:nvPr/>
        </p:nvSpPr>
        <p:spPr>
          <a:xfrm>
            <a:off x="3791749" y="4223544"/>
            <a:ext cx="2229374" cy="1600438"/>
          </a:xfrm>
          <a:prstGeom prst="rect">
            <a:avLst/>
          </a:prstGeom>
          <a:noFill/>
        </p:spPr>
        <p:txBody>
          <a:bodyPr wrap="square">
            <a:spAutoFit/>
          </a:bodyPr>
          <a:lstStyle/>
          <a:p>
            <a:pPr algn="just"/>
            <a:r>
              <a:rPr lang="en-US" sz="1400" dirty="0"/>
              <a:t>K-nearest neighbor is used to calculate distance by each dataset point(or row) and according k value check nearest point and then check highest count class by selected points.</a:t>
            </a:r>
          </a:p>
        </p:txBody>
      </p:sp>
      <p:sp>
        <p:nvSpPr>
          <p:cNvPr id="29" name="TextBox 28">
            <a:extLst>
              <a:ext uri="{FF2B5EF4-FFF2-40B4-BE49-F238E27FC236}">
                <a16:creationId xmlns:a16="http://schemas.microsoft.com/office/drawing/2014/main" xmlns="" id="{AF49497A-64CB-BA16-40DF-F5C2AFD905E2}"/>
              </a:ext>
            </a:extLst>
          </p:cNvPr>
          <p:cNvSpPr txBox="1"/>
          <p:nvPr/>
        </p:nvSpPr>
        <p:spPr>
          <a:xfrm>
            <a:off x="6289349" y="4219877"/>
            <a:ext cx="2036075" cy="1815882"/>
          </a:xfrm>
          <a:prstGeom prst="rect">
            <a:avLst/>
          </a:prstGeom>
          <a:noFill/>
        </p:spPr>
        <p:txBody>
          <a:bodyPr wrap="square">
            <a:spAutoFit/>
          </a:bodyPr>
          <a:lstStyle/>
          <a:p>
            <a:pPr algn="just"/>
            <a:r>
              <a:rPr lang="en-US" sz="1400" dirty="0"/>
              <a:t>Support Vector Machine is a supervised learning algorithm used for classification and reg- </a:t>
            </a:r>
            <a:r>
              <a:rPr lang="en-US" sz="1400" dirty="0" err="1"/>
              <a:t>ression</a:t>
            </a:r>
            <a:r>
              <a:rPr lang="en-US" sz="1400" dirty="0"/>
              <a:t>, which find the hyperplane that best separates data into different classes.</a:t>
            </a:r>
          </a:p>
        </p:txBody>
      </p:sp>
      <p:sp>
        <p:nvSpPr>
          <p:cNvPr id="30" name="TextBox 29">
            <a:extLst>
              <a:ext uri="{FF2B5EF4-FFF2-40B4-BE49-F238E27FC236}">
                <a16:creationId xmlns:a16="http://schemas.microsoft.com/office/drawing/2014/main" xmlns="" id="{8C776138-E659-7712-5586-9A9FF62EE7D7}"/>
              </a:ext>
            </a:extLst>
          </p:cNvPr>
          <p:cNvSpPr txBox="1"/>
          <p:nvPr/>
        </p:nvSpPr>
        <p:spPr>
          <a:xfrm>
            <a:off x="8700644" y="4223544"/>
            <a:ext cx="2036075" cy="1384995"/>
          </a:xfrm>
          <a:prstGeom prst="rect">
            <a:avLst/>
          </a:prstGeom>
          <a:noFill/>
        </p:spPr>
        <p:txBody>
          <a:bodyPr wrap="square">
            <a:spAutoFit/>
          </a:bodyPr>
          <a:lstStyle/>
          <a:p>
            <a:pPr algn="just"/>
            <a:r>
              <a:rPr lang="en-US" sz="1400" dirty="0"/>
              <a:t>DBSCAN is a density-based clustering algo-</a:t>
            </a:r>
            <a:r>
              <a:rPr lang="en-US" sz="1400" dirty="0" err="1"/>
              <a:t>rithm</a:t>
            </a:r>
            <a:r>
              <a:rPr lang="en-US" sz="1400" dirty="0"/>
              <a:t> that groups nearby points into clusters and identifies outliers in low-density regions.</a:t>
            </a:r>
            <a:endParaRPr lang="en-US" sz="1400" dirty="0">
              <a:solidFill>
                <a:schemeClr val="bg1">
                  <a:lumMod val="50000"/>
                </a:schemeClr>
              </a:solidFill>
            </a:endParaRPr>
          </a:p>
        </p:txBody>
      </p:sp>
      <p:pic>
        <p:nvPicPr>
          <p:cNvPr id="39" name="Picture 38" descr="A picture containing graphics, logo, graphic design, colorfulness&#10;&#10;Description automatically generated">
            <a:extLst>
              <a:ext uri="{FF2B5EF4-FFF2-40B4-BE49-F238E27FC236}">
                <a16:creationId xmlns:a16="http://schemas.microsoft.com/office/drawing/2014/main" xmlns="" id="{E2689CE4-45D1-9D8D-7F59-50383A3F947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732741" y="252866"/>
            <a:ext cx="2007956" cy="780723"/>
          </a:xfrm>
          <a:prstGeom prst="rect">
            <a:avLst/>
          </a:prstGeom>
        </p:spPr>
      </p:pic>
    </p:spTree>
    <p:extLst>
      <p:ext uri="{BB962C8B-B14F-4D97-AF65-F5344CB8AC3E}">
        <p14:creationId xmlns:p14="http://schemas.microsoft.com/office/powerpoint/2010/main" val="1264456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C76A725-0048-23A9-1C66-14D73A2F5FC7}"/>
              </a:ext>
            </a:extLst>
          </p:cNvPr>
          <p:cNvSpPr/>
          <p:nvPr/>
        </p:nvSpPr>
        <p:spPr>
          <a:xfrm>
            <a:off x="0" y="0"/>
            <a:ext cx="12192000" cy="6858000"/>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xmlns="" id="{3986E377-26DA-742B-EDD6-902B80917E63}"/>
              </a:ext>
            </a:extLst>
          </p:cNvPr>
          <p:cNvSpPr>
            <a:spLocks noGrp="1"/>
          </p:cNvSpPr>
          <p:nvPr>
            <p:ph type="title"/>
          </p:nvPr>
        </p:nvSpPr>
        <p:spPr>
          <a:xfrm>
            <a:off x="511630" y="873644"/>
            <a:ext cx="3239276" cy="721891"/>
          </a:xfrm>
        </p:spPr>
        <p:txBody>
          <a:bodyPr>
            <a:normAutofit/>
          </a:bodyPr>
          <a:lstStyle/>
          <a:p>
            <a:r>
              <a:rPr lang="en-IN" sz="2400" b="1" dirty="0">
                <a:solidFill>
                  <a:schemeClr val="tx1"/>
                </a:solidFill>
                <a:latin typeface="+mn-lt"/>
              </a:rPr>
              <a:t>1. Logistic Regression</a:t>
            </a:r>
          </a:p>
        </p:txBody>
      </p:sp>
      <p:sp>
        <p:nvSpPr>
          <p:cNvPr id="5" name="TextBox 4">
            <a:extLst>
              <a:ext uri="{FF2B5EF4-FFF2-40B4-BE49-F238E27FC236}">
                <a16:creationId xmlns:a16="http://schemas.microsoft.com/office/drawing/2014/main" xmlns="" id="{BBC78E33-3486-1BE4-E293-D7700D7BCBF5}"/>
              </a:ext>
            </a:extLst>
          </p:cNvPr>
          <p:cNvSpPr txBox="1"/>
          <p:nvPr/>
        </p:nvSpPr>
        <p:spPr>
          <a:xfrm>
            <a:off x="1011596" y="1595535"/>
            <a:ext cx="9793254" cy="2585323"/>
          </a:xfrm>
          <a:prstGeom prst="rect">
            <a:avLst/>
          </a:prstGeom>
          <a:noFill/>
        </p:spPr>
        <p:txBody>
          <a:bodyPr wrap="square" rtlCol="0">
            <a:spAutoFit/>
          </a:bodyPr>
          <a:lstStyle/>
          <a:p>
            <a:pPr algn="just"/>
            <a:r>
              <a:rPr lang="en-US" dirty="0"/>
              <a:t>Logistic Regression is a supervised machine learning algorithm used for binary classification tasks, where the goal is to predict one of two possible outcomes (e.g., yes/no, true/false, 0/1).</a:t>
            </a:r>
          </a:p>
          <a:p>
            <a:pPr algn="just"/>
            <a:endParaRPr lang="en-US" dirty="0"/>
          </a:p>
          <a:p>
            <a:pPr algn="just"/>
            <a:r>
              <a:rPr lang="en-US" dirty="0"/>
              <a:t>Project uses and needs</a:t>
            </a:r>
          </a:p>
          <a:p>
            <a:pPr algn="just"/>
            <a:r>
              <a:rPr lang="en-US" dirty="0"/>
              <a:t>Libraries: </a:t>
            </a:r>
            <a:r>
              <a:rPr lang="en-US" dirty="0" err="1"/>
              <a:t>Streamlit</a:t>
            </a:r>
            <a:r>
              <a:rPr lang="en-US" dirty="0"/>
              <a:t>, </a:t>
            </a:r>
            <a:r>
              <a:rPr lang="en-US" dirty="0" err="1"/>
              <a:t>numpy</a:t>
            </a:r>
            <a:r>
              <a:rPr lang="en-US" dirty="0"/>
              <a:t>, matplotlib, </a:t>
            </a:r>
            <a:r>
              <a:rPr lang="en-US" dirty="0" err="1"/>
              <a:t>sklearn</a:t>
            </a:r>
            <a:r>
              <a:rPr lang="en-US" dirty="0"/>
              <a:t>, </a:t>
            </a:r>
            <a:r>
              <a:rPr lang="en-US" dirty="0" err="1"/>
              <a:t>make_blobs</a:t>
            </a:r>
            <a:r>
              <a:rPr lang="en-US" dirty="0"/>
              <a:t>, </a:t>
            </a:r>
            <a:r>
              <a:rPr lang="en-US" dirty="0" err="1"/>
              <a:t>LogisticRegression</a:t>
            </a:r>
            <a:r>
              <a:rPr lang="en-US" dirty="0"/>
              <a:t>, </a:t>
            </a:r>
            <a:r>
              <a:rPr lang="en-US" dirty="0" err="1"/>
              <a:t>train_test_split</a:t>
            </a:r>
            <a:r>
              <a:rPr lang="en-US" dirty="0"/>
              <a:t>, </a:t>
            </a:r>
            <a:r>
              <a:rPr lang="en-US" dirty="0" err="1"/>
              <a:t>accuracy_score</a:t>
            </a:r>
            <a:endParaRPr lang="en-US" dirty="0"/>
          </a:p>
          <a:p>
            <a:pPr algn="just"/>
            <a:r>
              <a:rPr lang="en-IN" dirty="0" err="1"/>
              <a:t>Streamlit</a:t>
            </a:r>
            <a:r>
              <a:rPr lang="en-IN" dirty="0"/>
              <a:t>: Markdown, </a:t>
            </a:r>
            <a:r>
              <a:rPr lang="en-IN" dirty="0" err="1"/>
              <a:t>subheader</a:t>
            </a:r>
            <a:r>
              <a:rPr lang="en-IN" dirty="0"/>
              <a:t>, </a:t>
            </a:r>
            <a:r>
              <a:rPr lang="en-IN" dirty="0" err="1"/>
              <a:t>selectbox</a:t>
            </a:r>
            <a:r>
              <a:rPr lang="en-IN" dirty="0"/>
              <a:t>, </a:t>
            </a:r>
            <a:r>
              <a:rPr lang="en-IN" dirty="0" err="1"/>
              <a:t>number_input</a:t>
            </a:r>
            <a:r>
              <a:rPr lang="en-IN" dirty="0"/>
              <a:t>, button, write, </a:t>
            </a:r>
            <a:r>
              <a:rPr lang="en-IN" dirty="0" err="1"/>
              <a:t>pyplot</a:t>
            </a:r>
            <a:endParaRPr lang="en-IN" dirty="0"/>
          </a:p>
          <a:p>
            <a:pPr algn="just"/>
            <a:r>
              <a:rPr lang="en-IN" dirty="0"/>
              <a:t>Function: Create dataset, </a:t>
            </a:r>
            <a:r>
              <a:rPr lang="en-IN" dirty="0" err="1"/>
              <a:t>meshgrid</a:t>
            </a:r>
            <a:r>
              <a:rPr lang="en-IN" dirty="0"/>
              <a:t>(to draw graph), contour</a:t>
            </a:r>
          </a:p>
          <a:p>
            <a:pPr algn="just"/>
            <a:r>
              <a:rPr lang="en-IN" dirty="0"/>
              <a:t>Parameters: Penalty, C, Solver, Iteration, </a:t>
            </a:r>
            <a:r>
              <a:rPr lang="en-IN" dirty="0" err="1"/>
              <a:t>Multi_Class</a:t>
            </a:r>
            <a:r>
              <a:rPr lang="en-IN" dirty="0"/>
              <a:t>, L1_Ratio</a:t>
            </a:r>
            <a:endParaRPr lang="en-US" dirty="0"/>
          </a:p>
        </p:txBody>
      </p:sp>
      <p:pic>
        <p:nvPicPr>
          <p:cNvPr id="8" name="Picture 7">
            <a:extLst>
              <a:ext uri="{FF2B5EF4-FFF2-40B4-BE49-F238E27FC236}">
                <a16:creationId xmlns:a16="http://schemas.microsoft.com/office/drawing/2014/main" xmlns="" id="{1C8A635F-DC60-5115-962A-F59F52BE48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0804" y="4726319"/>
            <a:ext cx="1586205" cy="1586205"/>
          </a:xfrm>
          <a:prstGeom prst="rect">
            <a:avLst/>
          </a:prstGeom>
        </p:spPr>
      </p:pic>
      <p:pic>
        <p:nvPicPr>
          <p:cNvPr id="10" name="Picture 9">
            <a:extLst>
              <a:ext uri="{FF2B5EF4-FFF2-40B4-BE49-F238E27FC236}">
                <a16:creationId xmlns:a16="http://schemas.microsoft.com/office/drawing/2014/main" xmlns="" id="{353F001A-7CF3-0E9F-1AAD-E2E8812592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4991" y="4726318"/>
            <a:ext cx="1586205" cy="1586205"/>
          </a:xfrm>
          <a:prstGeom prst="rect">
            <a:avLst/>
          </a:prstGeom>
        </p:spPr>
      </p:pic>
      <p:pic>
        <p:nvPicPr>
          <p:cNvPr id="11" name="Picture 10" descr="A picture containing graphics, logo, graphic design, colorfulness&#10;&#10;Description automatically generated">
            <a:extLst>
              <a:ext uri="{FF2B5EF4-FFF2-40B4-BE49-F238E27FC236}">
                <a16:creationId xmlns:a16="http://schemas.microsoft.com/office/drawing/2014/main" xmlns="" id="{BE51C4A1-A7F9-0832-C7AE-FC79487C74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28708" y="269344"/>
            <a:ext cx="2007956" cy="780723"/>
          </a:xfrm>
          <a:prstGeom prst="rect">
            <a:avLst/>
          </a:prstGeom>
        </p:spPr>
      </p:pic>
      <p:pic>
        <p:nvPicPr>
          <p:cNvPr id="13" name="Picture 12">
            <a:extLst>
              <a:ext uri="{FF2B5EF4-FFF2-40B4-BE49-F238E27FC236}">
                <a16:creationId xmlns:a16="http://schemas.microsoft.com/office/drawing/2014/main" xmlns="" id="{086883E1-4F48-B4A2-1A21-B21312DF4B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02898" y="4726320"/>
            <a:ext cx="1586204" cy="1586204"/>
          </a:xfrm>
          <a:prstGeom prst="rect">
            <a:avLst/>
          </a:prstGeom>
        </p:spPr>
      </p:pic>
    </p:spTree>
    <p:extLst>
      <p:ext uri="{BB962C8B-B14F-4D97-AF65-F5344CB8AC3E}">
        <p14:creationId xmlns:p14="http://schemas.microsoft.com/office/powerpoint/2010/main" val="3491161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584A3F6D-8170-C076-926B-21B16D7D04C0}"/>
              </a:ext>
            </a:extLst>
          </p:cNvPr>
          <p:cNvSpPr/>
          <p:nvPr/>
        </p:nvSpPr>
        <p:spPr>
          <a:xfrm>
            <a:off x="0" y="0"/>
            <a:ext cx="12192000" cy="6858000"/>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3" name="Footer Placeholder 2">
            <a:extLst>
              <a:ext uri="{FF2B5EF4-FFF2-40B4-BE49-F238E27FC236}">
                <a16:creationId xmlns:a16="http://schemas.microsoft.com/office/drawing/2014/main" xmlns="" id="{C65661CB-6A2E-D046-1391-2482C411E27C}"/>
              </a:ext>
            </a:extLst>
          </p:cNvPr>
          <p:cNvSpPr>
            <a:spLocks noGrp="1"/>
          </p:cNvSpPr>
          <p:nvPr>
            <p:ph type="ftr" sz="quarter" idx="11"/>
          </p:nvPr>
        </p:nvSpPr>
        <p:spPr>
          <a:xfrm>
            <a:off x="1593980" y="4751486"/>
            <a:ext cx="1858345" cy="399012"/>
          </a:xfrm>
        </p:spPr>
        <p:txBody>
          <a:bodyPr/>
          <a:lstStyle/>
          <a:p>
            <a:r>
              <a:rPr lang="en-US" sz="1800" dirty="0">
                <a:solidFill>
                  <a:schemeClr val="tx1"/>
                </a:solidFill>
              </a:rPr>
              <a:t>Working Interface</a:t>
            </a:r>
          </a:p>
        </p:txBody>
      </p:sp>
      <p:pic>
        <p:nvPicPr>
          <p:cNvPr id="7" name="Picture 6">
            <a:extLst>
              <a:ext uri="{FF2B5EF4-FFF2-40B4-BE49-F238E27FC236}">
                <a16:creationId xmlns:a16="http://schemas.microsoft.com/office/drawing/2014/main" xmlns="" id="{A3D07357-1741-138A-771D-891C30B76E4B}"/>
              </a:ext>
            </a:extLst>
          </p:cNvPr>
          <p:cNvPicPr>
            <a:picLocks noChangeAspect="1"/>
          </p:cNvPicPr>
          <p:nvPr/>
        </p:nvPicPr>
        <p:blipFill>
          <a:blip r:embed="rId2"/>
          <a:stretch>
            <a:fillRect/>
          </a:stretch>
        </p:blipFill>
        <p:spPr>
          <a:xfrm>
            <a:off x="0" y="0"/>
            <a:ext cx="6634157" cy="3610947"/>
          </a:xfrm>
          <a:prstGeom prst="rect">
            <a:avLst/>
          </a:prstGeom>
        </p:spPr>
      </p:pic>
      <p:sp>
        <p:nvSpPr>
          <p:cNvPr id="8" name="Footer Placeholder 2">
            <a:extLst>
              <a:ext uri="{FF2B5EF4-FFF2-40B4-BE49-F238E27FC236}">
                <a16:creationId xmlns:a16="http://schemas.microsoft.com/office/drawing/2014/main" xmlns="" id="{9C14F596-A897-1CB7-F52E-98B05EE6842B}"/>
              </a:ext>
            </a:extLst>
          </p:cNvPr>
          <p:cNvSpPr txBox="1">
            <a:spLocks/>
          </p:cNvSpPr>
          <p:nvPr/>
        </p:nvSpPr>
        <p:spPr>
          <a:xfrm>
            <a:off x="8557728" y="1175978"/>
            <a:ext cx="1575317" cy="43873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chemeClr val="tx1"/>
                </a:solidFill>
              </a:rPr>
              <a:t>Front Interface</a:t>
            </a:r>
          </a:p>
        </p:txBody>
      </p:sp>
      <p:pic>
        <p:nvPicPr>
          <p:cNvPr id="10" name="Picture 9">
            <a:extLst>
              <a:ext uri="{FF2B5EF4-FFF2-40B4-BE49-F238E27FC236}">
                <a16:creationId xmlns:a16="http://schemas.microsoft.com/office/drawing/2014/main" xmlns="" id="{D9991D47-A9D6-8597-BD31-399421F430D0}"/>
              </a:ext>
            </a:extLst>
          </p:cNvPr>
          <p:cNvPicPr>
            <a:picLocks noChangeAspect="1"/>
          </p:cNvPicPr>
          <p:nvPr/>
        </p:nvPicPr>
        <p:blipFill>
          <a:blip r:embed="rId3"/>
          <a:stretch>
            <a:fillRect/>
          </a:stretch>
        </p:blipFill>
        <p:spPr>
          <a:xfrm>
            <a:off x="5404475" y="2901821"/>
            <a:ext cx="6787526" cy="3956180"/>
          </a:xfrm>
          <a:prstGeom prst="rect">
            <a:avLst/>
          </a:prstGeom>
        </p:spPr>
      </p:pic>
    </p:spTree>
    <p:extLst>
      <p:ext uri="{BB962C8B-B14F-4D97-AF65-F5344CB8AC3E}">
        <p14:creationId xmlns:p14="http://schemas.microsoft.com/office/powerpoint/2010/main" val="111101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C76A725-0048-23A9-1C66-14D73A2F5FC7}"/>
              </a:ext>
            </a:extLst>
          </p:cNvPr>
          <p:cNvSpPr/>
          <p:nvPr/>
        </p:nvSpPr>
        <p:spPr>
          <a:xfrm>
            <a:off x="0" y="0"/>
            <a:ext cx="12192000" cy="685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xmlns="" id="{3986E377-26DA-742B-EDD6-902B80917E63}"/>
              </a:ext>
            </a:extLst>
          </p:cNvPr>
          <p:cNvSpPr>
            <a:spLocks noGrp="1"/>
          </p:cNvSpPr>
          <p:nvPr>
            <p:ph type="title"/>
          </p:nvPr>
        </p:nvSpPr>
        <p:spPr>
          <a:xfrm>
            <a:off x="511630" y="873644"/>
            <a:ext cx="3239276" cy="721891"/>
          </a:xfrm>
        </p:spPr>
        <p:txBody>
          <a:bodyPr>
            <a:normAutofit/>
          </a:bodyPr>
          <a:lstStyle/>
          <a:p>
            <a:r>
              <a:rPr lang="en-IN" sz="2400" b="1" dirty="0">
                <a:solidFill>
                  <a:schemeClr val="tx1"/>
                </a:solidFill>
                <a:latin typeface="+mn-lt"/>
              </a:rPr>
              <a:t>2. </a:t>
            </a:r>
            <a:r>
              <a:rPr lang="en-US" sz="2400" b="1" dirty="0">
                <a:solidFill>
                  <a:schemeClr val="tx1"/>
                </a:solidFill>
                <a:latin typeface="+mn-lt"/>
              </a:rPr>
              <a:t>K-nearest neighbor</a:t>
            </a:r>
            <a:endParaRPr lang="en-IN" sz="2400" b="1" dirty="0">
              <a:solidFill>
                <a:schemeClr val="tx1"/>
              </a:solidFill>
              <a:latin typeface="+mn-lt"/>
            </a:endParaRPr>
          </a:p>
        </p:txBody>
      </p:sp>
      <p:sp>
        <p:nvSpPr>
          <p:cNvPr id="5" name="TextBox 4">
            <a:extLst>
              <a:ext uri="{FF2B5EF4-FFF2-40B4-BE49-F238E27FC236}">
                <a16:creationId xmlns:a16="http://schemas.microsoft.com/office/drawing/2014/main" xmlns="" id="{BBC78E33-3486-1BE4-E293-D7700D7BCBF5}"/>
              </a:ext>
            </a:extLst>
          </p:cNvPr>
          <p:cNvSpPr txBox="1"/>
          <p:nvPr/>
        </p:nvSpPr>
        <p:spPr>
          <a:xfrm>
            <a:off x="1011596" y="1595535"/>
            <a:ext cx="9793254" cy="2031325"/>
          </a:xfrm>
          <a:prstGeom prst="rect">
            <a:avLst/>
          </a:prstGeom>
          <a:noFill/>
        </p:spPr>
        <p:txBody>
          <a:bodyPr wrap="square" rtlCol="0">
            <a:spAutoFit/>
          </a:bodyPr>
          <a:lstStyle/>
          <a:p>
            <a:pPr algn="just"/>
            <a:r>
              <a:rPr lang="en-US" dirty="0"/>
              <a:t>KNN (K-Nearest Neighbors) is a non-parametric algorithm that classifies data points based on the majority class of their K closest neighbors in the feature space. It can also predict values by averaging the outputs of its K nearest neighbors.</a:t>
            </a:r>
          </a:p>
          <a:p>
            <a:pPr algn="just"/>
            <a:endParaRPr lang="en-US" dirty="0"/>
          </a:p>
          <a:p>
            <a:pPr algn="just"/>
            <a:r>
              <a:rPr lang="en-US" dirty="0"/>
              <a:t>Project uses and needs</a:t>
            </a:r>
          </a:p>
          <a:p>
            <a:pPr algn="just"/>
            <a:r>
              <a:rPr lang="en-US" dirty="0"/>
              <a:t>Libraries: </a:t>
            </a:r>
            <a:r>
              <a:rPr lang="en-US" dirty="0" err="1"/>
              <a:t>Streamlit</a:t>
            </a:r>
            <a:r>
              <a:rPr lang="en-US" dirty="0"/>
              <a:t>, </a:t>
            </a:r>
            <a:r>
              <a:rPr lang="en-US" dirty="0" err="1"/>
              <a:t>numpy</a:t>
            </a:r>
            <a:r>
              <a:rPr lang="en-US" dirty="0"/>
              <a:t>, pandas, pickle</a:t>
            </a:r>
          </a:p>
          <a:p>
            <a:pPr algn="just"/>
            <a:r>
              <a:rPr lang="en-IN" dirty="0" err="1"/>
              <a:t>Streamlit</a:t>
            </a:r>
            <a:r>
              <a:rPr lang="en-IN" dirty="0"/>
              <a:t>: Markdown, </a:t>
            </a:r>
            <a:r>
              <a:rPr lang="en-IN" dirty="0" err="1"/>
              <a:t>subheader</a:t>
            </a:r>
            <a:r>
              <a:rPr lang="en-IN" dirty="0"/>
              <a:t>, </a:t>
            </a:r>
            <a:r>
              <a:rPr lang="en-IN" dirty="0" err="1"/>
              <a:t>selectbox</a:t>
            </a:r>
            <a:r>
              <a:rPr lang="en-IN" dirty="0"/>
              <a:t>, </a:t>
            </a:r>
            <a:r>
              <a:rPr lang="en-IN" dirty="0" err="1"/>
              <a:t>number_input</a:t>
            </a:r>
            <a:r>
              <a:rPr lang="en-IN" dirty="0"/>
              <a:t>, button, write, </a:t>
            </a:r>
            <a:r>
              <a:rPr lang="en-IN" dirty="0" err="1"/>
              <a:t>pyplot</a:t>
            </a:r>
            <a:endParaRPr lang="en-US" dirty="0"/>
          </a:p>
        </p:txBody>
      </p:sp>
      <p:pic>
        <p:nvPicPr>
          <p:cNvPr id="11" name="Picture 10" descr="A picture containing graphics, logo, graphic design, colorfulness&#10;&#10;Description automatically generated">
            <a:extLst>
              <a:ext uri="{FF2B5EF4-FFF2-40B4-BE49-F238E27FC236}">
                <a16:creationId xmlns:a16="http://schemas.microsoft.com/office/drawing/2014/main" xmlns="" id="{BE51C4A1-A7F9-0832-C7AE-FC79487C74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8708" y="269344"/>
            <a:ext cx="2007956" cy="780723"/>
          </a:xfrm>
          <a:prstGeom prst="rect">
            <a:avLst/>
          </a:prstGeom>
        </p:spPr>
      </p:pic>
      <p:graphicFrame>
        <p:nvGraphicFramePr>
          <p:cNvPr id="3" name="Diagram 2">
            <a:extLst>
              <a:ext uri="{FF2B5EF4-FFF2-40B4-BE49-F238E27FC236}">
                <a16:creationId xmlns:a16="http://schemas.microsoft.com/office/drawing/2014/main" xmlns="" id="{75AA936D-9726-5EB0-5EA1-97C1797FD152}"/>
              </a:ext>
            </a:extLst>
          </p:cNvPr>
          <p:cNvGraphicFramePr/>
          <p:nvPr>
            <p:extLst>
              <p:ext uri="{D42A27DB-BD31-4B8C-83A1-F6EECF244321}">
                <p14:modId xmlns:p14="http://schemas.microsoft.com/office/powerpoint/2010/main" val="1071422546"/>
              </p:ext>
            </p:extLst>
          </p:nvPr>
        </p:nvGraphicFramePr>
        <p:xfrm>
          <a:off x="511630" y="3898210"/>
          <a:ext cx="8128000" cy="26483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xmlns="" id="{A0A87992-1373-0FFD-C226-CA16852A43A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599809" y="4750502"/>
            <a:ext cx="1447636" cy="1447636"/>
          </a:xfrm>
          <a:prstGeom prst="rect">
            <a:avLst/>
          </a:prstGeom>
        </p:spPr>
      </p:pic>
    </p:spTree>
    <p:extLst>
      <p:ext uri="{BB962C8B-B14F-4D97-AF65-F5344CB8AC3E}">
        <p14:creationId xmlns:p14="http://schemas.microsoft.com/office/powerpoint/2010/main" val="1825459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584A3F6D-8170-C076-926B-21B16D7D04C0}"/>
              </a:ext>
            </a:extLst>
          </p:cNvPr>
          <p:cNvSpPr/>
          <p:nvPr/>
        </p:nvSpPr>
        <p:spPr>
          <a:xfrm>
            <a:off x="0" y="0"/>
            <a:ext cx="12192000" cy="6858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3" name="Footer Placeholder 2">
            <a:extLst>
              <a:ext uri="{FF2B5EF4-FFF2-40B4-BE49-F238E27FC236}">
                <a16:creationId xmlns:a16="http://schemas.microsoft.com/office/drawing/2014/main" xmlns="" id="{C65661CB-6A2E-D046-1391-2482C411E27C}"/>
              </a:ext>
            </a:extLst>
          </p:cNvPr>
          <p:cNvSpPr>
            <a:spLocks noGrp="1"/>
          </p:cNvSpPr>
          <p:nvPr>
            <p:ph type="ftr" sz="quarter" idx="11"/>
          </p:nvPr>
        </p:nvSpPr>
        <p:spPr>
          <a:xfrm>
            <a:off x="1593980" y="4751486"/>
            <a:ext cx="1858345" cy="399012"/>
          </a:xfrm>
        </p:spPr>
        <p:txBody>
          <a:bodyPr/>
          <a:lstStyle/>
          <a:p>
            <a:r>
              <a:rPr lang="en-US" sz="1800" dirty="0">
                <a:solidFill>
                  <a:schemeClr val="tx1"/>
                </a:solidFill>
              </a:rPr>
              <a:t>Working Interface</a:t>
            </a:r>
          </a:p>
        </p:txBody>
      </p:sp>
      <p:sp>
        <p:nvSpPr>
          <p:cNvPr id="8" name="Footer Placeholder 2">
            <a:extLst>
              <a:ext uri="{FF2B5EF4-FFF2-40B4-BE49-F238E27FC236}">
                <a16:creationId xmlns:a16="http://schemas.microsoft.com/office/drawing/2014/main" xmlns="" id="{9C14F596-A897-1CB7-F52E-98B05EE6842B}"/>
              </a:ext>
            </a:extLst>
          </p:cNvPr>
          <p:cNvSpPr txBox="1">
            <a:spLocks/>
          </p:cNvSpPr>
          <p:nvPr/>
        </p:nvSpPr>
        <p:spPr>
          <a:xfrm>
            <a:off x="6695142" y="1166648"/>
            <a:ext cx="1575317" cy="43873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chemeClr val="tx1"/>
                </a:solidFill>
              </a:rPr>
              <a:t>Front Interface</a:t>
            </a:r>
          </a:p>
        </p:txBody>
      </p:sp>
      <p:pic>
        <p:nvPicPr>
          <p:cNvPr id="4" name="Picture 3">
            <a:extLst>
              <a:ext uri="{FF2B5EF4-FFF2-40B4-BE49-F238E27FC236}">
                <a16:creationId xmlns:a16="http://schemas.microsoft.com/office/drawing/2014/main" xmlns="" id="{49D050DE-5017-B44A-AE89-2DE7127537EC}"/>
              </a:ext>
            </a:extLst>
          </p:cNvPr>
          <p:cNvPicPr>
            <a:picLocks noChangeAspect="1"/>
          </p:cNvPicPr>
          <p:nvPr/>
        </p:nvPicPr>
        <p:blipFill>
          <a:blip r:embed="rId2"/>
          <a:stretch>
            <a:fillRect/>
          </a:stretch>
        </p:blipFill>
        <p:spPr>
          <a:xfrm>
            <a:off x="1124761" y="0"/>
            <a:ext cx="2796782" cy="3795089"/>
          </a:xfrm>
          <a:prstGeom prst="rect">
            <a:avLst/>
          </a:prstGeom>
        </p:spPr>
      </p:pic>
      <p:pic>
        <p:nvPicPr>
          <p:cNvPr id="6" name="Picture 5">
            <a:extLst>
              <a:ext uri="{FF2B5EF4-FFF2-40B4-BE49-F238E27FC236}">
                <a16:creationId xmlns:a16="http://schemas.microsoft.com/office/drawing/2014/main" xmlns="" id="{3D65AD7C-8963-0ECB-9C96-C8BE169E4A02}"/>
              </a:ext>
            </a:extLst>
          </p:cNvPr>
          <p:cNvPicPr>
            <a:picLocks noChangeAspect="1"/>
          </p:cNvPicPr>
          <p:nvPr/>
        </p:nvPicPr>
        <p:blipFill>
          <a:blip r:embed="rId3"/>
          <a:stretch>
            <a:fillRect/>
          </a:stretch>
        </p:blipFill>
        <p:spPr>
          <a:xfrm>
            <a:off x="3921545" y="2800025"/>
            <a:ext cx="8270455" cy="4085968"/>
          </a:xfrm>
          <a:prstGeom prst="rect">
            <a:avLst/>
          </a:prstGeom>
        </p:spPr>
      </p:pic>
    </p:spTree>
    <p:extLst>
      <p:ext uri="{BB962C8B-B14F-4D97-AF65-F5344CB8AC3E}">
        <p14:creationId xmlns:p14="http://schemas.microsoft.com/office/powerpoint/2010/main" val="3210405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C76A725-0048-23A9-1C66-14D73A2F5FC7}"/>
              </a:ext>
            </a:extLst>
          </p:cNvPr>
          <p:cNvSpPr/>
          <p:nvPr/>
        </p:nvSpPr>
        <p:spPr>
          <a:xfrm>
            <a:off x="0" y="0"/>
            <a:ext cx="12192000" cy="6858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xmlns="" id="{3986E377-26DA-742B-EDD6-902B80917E63}"/>
              </a:ext>
            </a:extLst>
          </p:cNvPr>
          <p:cNvSpPr>
            <a:spLocks noGrp="1"/>
          </p:cNvSpPr>
          <p:nvPr>
            <p:ph type="title"/>
          </p:nvPr>
        </p:nvSpPr>
        <p:spPr>
          <a:xfrm>
            <a:off x="511629" y="873644"/>
            <a:ext cx="3306392" cy="721891"/>
          </a:xfrm>
        </p:spPr>
        <p:txBody>
          <a:bodyPr>
            <a:normAutofit fontScale="90000"/>
          </a:bodyPr>
          <a:lstStyle/>
          <a:p>
            <a:r>
              <a:rPr lang="en-IN" sz="2400" b="1" dirty="0">
                <a:solidFill>
                  <a:schemeClr val="tx1"/>
                </a:solidFill>
                <a:latin typeface="+mn-lt"/>
              </a:rPr>
              <a:t>3. </a:t>
            </a:r>
            <a:r>
              <a:rPr lang="en-IN" sz="2400" b="1" i="0" dirty="0">
                <a:solidFill>
                  <a:srgbClr val="31333F"/>
                </a:solidFill>
                <a:effectLst/>
                <a:latin typeface="+mn-lt"/>
              </a:rPr>
              <a:t>Support Vector Machine</a:t>
            </a:r>
            <a:endParaRPr lang="en-IN" sz="2400" b="1" dirty="0">
              <a:solidFill>
                <a:schemeClr val="tx1"/>
              </a:solidFill>
              <a:latin typeface="+mn-lt"/>
            </a:endParaRPr>
          </a:p>
        </p:txBody>
      </p:sp>
      <p:sp>
        <p:nvSpPr>
          <p:cNvPr id="5" name="TextBox 4">
            <a:extLst>
              <a:ext uri="{FF2B5EF4-FFF2-40B4-BE49-F238E27FC236}">
                <a16:creationId xmlns:a16="http://schemas.microsoft.com/office/drawing/2014/main" xmlns="" id="{BBC78E33-3486-1BE4-E293-D7700D7BCBF5}"/>
              </a:ext>
            </a:extLst>
          </p:cNvPr>
          <p:cNvSpPr txBox="1"/>
          <p:nvPr/>
        </p:nvSpPr>
        <p:spPr>
          <a:xfrm>
            <a:off x="809760" y="1512636"/>
            <a:ext cx="9793254" cy="2862322"/>
          </a:xfrm>
          <a:prstGeom prst="rect">
            <a:avLst/>
          </a:prstGeom>
          <a:noFill/>
        </p:spPr>
        <p:txBody>
          <a:bodyPr wrap="square" rtlCol="0">
            <a:spAutoFit/>
          </a:bodyPr>
          <a:lstStyle/>
          <a:p>
            <a:pPr algn="just"/>
            <a:r>
              <a:rPr lang="en-US" dirty="0"/>
              <a:t>Support Vector Machine (SVM) is a supervised learning algorithm that finds the optimal hyperplane to separate data points of different classes in a high-dimensional space. It maximizes the margin between the closest data points (support vectors) of each class to enhance classification accuracy.</a:t>
            </a:r>
          </a:p>
          <a:p>
            <a:pPr algn="just"/>
            <a:endParaRPr lang="en-US" dirty="0"/>
          </a:p>
          <a:p>
            <a:pPr algn="just"/>
            <a:r>
              <a:rPr lang="en-US" dirty="0"/>
              <a:t>Project uses and needs</a:t>
            </a:r>
          </a:p>
          <a:p>
            <a:pPr algn="just"/>
            <a:r>
              <a:rPr lang="en-US" dirty="0"/>
              <a:t>Libraries: </a:t>
            </a:r>
            <a:r>
              <a:rPr lang="en-US" dirty="0" err="1"/>
              <a:t>Streamlit</a:t>
            </a:r>
            <a:r>
              <a:rPr lang="en-US" dirty="0"/>
              <a:t>, </a:t>
            </a:r>
            <a:r>
              <a:rPr lang="en-US" dirty="0" err="1"/>
              <a:t>numpy</a:t>
            </a:r>
            <a:r>
              <a:rPr lang="en-US" dirty="0"/>
              <a:t>, matplotlib, </a:t>
            </a:r>
            <a:r>
              <a:rPr lang="en-US" dirty="0" err="1"/>
              <a:t>sklearn</a:t>
            </a:r>
            <a:r>
              <a:rPr lang="en-US" dirty="0"/>
              <a:t>, </a:t>
            </a:r>
            <a:r>
              <a:rPr lang="en-US" dirty="0" err="1"/>
              <a:t>make_blobs</a:t>
            </a:r>
            <a:r>
              <a:rPr lang="en-US" dirty="0"/>
              <a:t>, SVC</a:t>
            </a:r>
          </a:p>
          <a:p>
            <a:pPr algn="just"/>
            <a:r>
              <a:rPr lang="en-IN" dirty="0" err="1"/>
              <a:t>Streamlit</a:t>
            </a:r>
            <a:r>
              <a:rPr lang="en-IN" dirty="0"/>
              <a:t>: Markdown, </a:t>
            </a:r>
            <a:r>
              <a:rPr lang="en-IN" dirty="0" err="1"/>
              <a:t>subheader</a:t>
            </a:r>
            <a:r>
              <a:rPr lang="en-IN" dirty="0"/>
              <a:t>, </a:t>
            </a:r>
            <a:r>
              <a:rPr lang="en-IN" dirty="0" err="1"/>
              <a:t>selectbox</a:t>
            </a:r>
            <a:r>
              <a:rPr lang="en-IN" dirty="0"/>
              <a:t>, </a:t>
            </a:r>
            <a:r>
              <a:rPr lang="en-IN" dirty="0" err="1"/>
              <a:t>number_input</a:t>
            </a:r>
            <a:r>
              <a:rPr lang="en-IN" dirty="0"/>
              <a:t>, button, write, </a:t>
            </a:r>
            <a:r>
              <a:rPr lang="en-IN" dirty="0" err="1"/>
              <a:t>pyplot</a:t>
            </a:r>
            <a:endParaRPr lang="en-IN" dirty="0"/>
          </a:p>
          <a:p>
            <a:pPr algn="just"/>
            <a:r>
              <a:rPr lang="en-IN" dirty="0"/>
              <a:t>Function: graph</a:t>
            </a:r>
          </a:p>
          <a:p>
            <a:pPr algn="just"/>
            <a:r>
              <a:rPr lang="en-IN" dirty="0"/>
              <a:t>Parameters: C, kernel, gamma, coef0, shrinking, probability, verbose, </a:t>
            </a:r>
            <a:r>
              <a:rPr lang="en-IN" dirty="0" err="1"/>
              <a:t>max_iter</a:t>
            </a:r>
            <a:r>
              <a:rPr lang="en-IN" dirty="0"/>
              <a:t>, </a:t>
            </a:r>
            <a:r>
              <a:rPr lang="en-IN" dirty="0" err="1"/>
              <a:t>decision_function_shape</a:t>
            </a:r>
            <a:endParaRPr lang="en-US" dirty="0"/>
          </a:p>
        </p:txBody>
      </p:sp>
      <p:pic>
        <p:nvPicPr>
          <p:cNvPr id="11" name="Picture 10" descr="A picture containing graphics, logo, graphic design, colorfulness&#10;&#10;Description automatically generated">
            <a:extLst>
              <a:ext uri="{FF2B5EF4-FFF2-40B4-BE49-F238E27FC236}">
                <a16:creationId xmlns:a16="http://schemas.microsoft.com/office/drawing/2014/main" xmlns="" id="{BE51C4A1-A7F9-0832-C7AE-FC79487C74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8708" y="269344"/>
            <a:ext cx="2007956" cy="780723"/>
          </a:xfrm>
          <a:prstGeom prst="rect">
            <a:avLst/>
          </a:prstGeom>
        </p:spPr>
      </p:pic>
      <p:pic>
        <p:nvPicPr>
          <p:cNvPr id="6" name="Picture 5">
            <a:extLst>
              <a:ext uri="{FF2B5EF4-FFF2-40B4-BE49-F238E27FC236}">
                <a16:creationId xmlns:a16="http://schemas.microsoft.com/office/drawing/2014/main" xmlns="" id="{642C224A-4407-F2BB-6FF6-D94BDDF1C37A}"/>
              </a:ext>
            </a:extLst>
          </p:cNvPr>
          <p:cNvPicPr>
            <a:picLocks noChangeAspect="1"/>
          </p:cNvPicPr>
          <p:nvPr/>
        </p:nvPicPr>
        <p:blipFill>
          <a:blip r:embed="rId3"/>
          <a:stretch>
            <a:fillRect/>
          </a:stretch>
        </p:blipFill>
        <p:spPr>
          <a:xfrm>
            <a:off x="1238915" y="4781544"/>
            <a:ext cx="1851820" cy="1752752"/>
          </a:xfrm>
          <a:prstGeom prst="rect">
            <a:avLst/>
          </a:prstGeom>
        </p:spPr>
      </p:pic>
      <p:pic>
        <p:nvPicPr>
          <p:cNvPr id="9" name="Picture 8">
            <a:extLst>
              <a:ext uri="{FF2B5EF4-FFF2-40B4-BE49-F238E27FC236}">
                <a16:creationId xmlns:a16="http://schemas.microsoft.com/office/drawing/2014/main" xmlns="" id="{0056F9F2-FACE-8C59-C22F-C94D3F7DB1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0090" y="4781543"/>
            <a:ext cx="1851819" cy="1752752"/>
          </a:xfrm>
          <a:prstGeom prst="rect">
            <a:avLst/>
          </a:prstGeom>
        </p:spPr>
      </p:pic>
      <p:pic>
        <p:nvPicPr>
          <p:cNvPr id="14" name="Picture 13">
            <a:extLst>
              <a:ext uri="{FF2B5EF4-FFF2-40B4-BE49-F238E27FC236}">
                <a16:creationId xmlns:a16="http://schemas.microsoft.com/office/drawing/2014/main" xmlns="" id="{6874DF13-E150-EB12-7DA3-E0ACB2005804}"/>
              </a:ext>
            </a:extLst>
          </p:cNvPr>
          <p:cNvPicPr>
            <a:picLocks noChangeAspect="1"/>
          </p:cNvPicPr>
          <p:nvPr/>
        </p:nvPicPr>
        <p:blipFill>
          <a:blip r:embed="rId5"/>
          <a:stretch>
            <a:fillRect/>
          </a:stretch>
        </p:blipFill>
        <p:spPr>
          <a:xfrm>
            <a:off x="8902798" y="4781543"/>
            <a:ext cx="1851819" cy="1752753"/>
          </a:xfrm>
          <a:prstGeom prst="rect">
            <a:avLst/>
          </a:prstGeom>
        </p:spPr>
      </p:pic>
    </p:spTree>
    <p:extLst>
      <p:ext uri="{BB962C8B-B14F-4D97-AF65-F5344CB8AC3E}">
        <p14:creationId xmlns:p14="http://schemas.microsoft.com/office/powerpoint/2010/main" val="490356273"/>
      </p:ext>
    </p:extLst>
  </p:cSld>
  <p:clrMapOvr>
    <a:masterClrMapping/>
  </p:clrMapOvr>
</p:sld>
</file>

<file path=ppt/theme/theme1.xml><?xml version="1.0" encoding="utf-8"?>
<a:theme xmlns:a="http://schemas.openxmlformats.org/drawingml/2006/main" name="Office Theme">
  <a:themeElements>
    <a:clrScheme name="Custom 6">
      <a:dk1>
        <a:srgbClr val="000000"/>
      </a:dk1>
      <a:lt1>
        <a:srgbClr val="FFFFFF"/>
      </a:lt1>
      <a:dk2>
        <a:srgbClr val="1FD3D2"/>
      </a:dk2>
      <a:lt2>
        <a:srgbClr val="1F97EE"/>
      </a:lt2>
      <a:accent1>
        <a:srgbClr val="87CE42"/>
      </a:accent1>
      <a:accent2>
        <a:srgbClr val="FFC82D"/>
      </a:accent2>
      <a:accent3>
        <a:srgbClr val="FE9C31"/>
      </a:accent3>
      <a:accent4>
        <a:srgbClr val="F95FB7"/>
      </a:accent4>
      <a:accent5>
        <a:srgbClr val="E058F6"/>
      </a:accent5>
      <a:accent6>
        <a:srgbClr val="B359F9"/>
      </a:accent6>
      <a:hlink>
        <a:srgbClr val="1F97EE"/>
      </a:hlink>
      <a:folHlink>
        <a:srgbClr val="1FD3D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68935</TotalTime>
  <Words>730</Words>
  <Application>Microsoft Office PowerPoint</Application>
  <PresentationFormat>Custom</PresentationFormat>
  <Paragraphs>79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Project Title “Four Machine Learning Algorithm Visualization”</vt:lpstr>
      <vt:lpstr>Introduction</vt:lpstr>
      <vt:lpstr>Visualization of Algorithm with Some Steps</vt:lpstr>
      <vt:lpstr>Four Machine Learning Algorithm</vt:lpstr>
      <vt:lpstr>1. Logistic Regression</vt:lpstr>
      <vt:lpstr>PowerPoint Presentation</vt:lpstr>
      <vt:lpstr>2. K-nearest neighbor</vt:lpstr>
      <vt:lpstr>PowerPoint Presentation</vt:lpstr>
      <vt:lpstr>3. Support Vector Machine</vt:lpstr>
      <vt:lpstr>PowerPoint Presentation</vt:lpstr>
      <vt:lpstr>4. Density-Based Spatial Clustering of Applications with Noise</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Infographic</dc:title>
  <dc:creator>Iryna Siletska</dc:creator>
  <cp:lastModifiedBy>PC</cp:lastModifiedBy>
  <cp:revision>5817</cp:revision>
  <cp:lastPrinted>2024-10-06T18:35:41Z</cp:lastPrinted>
  <dcterms:created xsi:type="dcterms:W3CDTF">2021-03-15T16:54:13Z</dcterms:created>
  <dcterms:modified xsi:type="dcterms:W3CDTF">2024-11-01T10:29:07Z</dcterms:modified>
</cp:coreProperties>
</file>