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1" r:id="rId4"/>
    <p:sldId id="269" r:id="rId5"/>
    <p:sldId id="270" r:id="rId6"/>
    <p:sldId id="267" r:id="rId7"/>
    <p:sldId id="257" r:id="rId8"/>
    <p:sldId id="258" r:id="rId9"/>
    <p:sldId id="259" r:id="rId10"/>
    <p:sldId id="260" r:id="rId11"/>
    <p:sldId id="262" r:id="rId12"/>
    <p:sldId id="263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69E8C-D1EA-4DA5-B755-49F9647B992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A9E1-508A-4913-93B2-66A8963E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2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7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6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A9E1-508A-4913-93B2-66A8963E33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6F7D-A1FB-468B-8517-030245E0D8A4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476A-43C5-4459-AF06-FCCAFC88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 flipH="1">
            <a:off x="926592" y="256032"/>
            <a:ext cx="2651760" cy="1316736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accent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HELLO</a:t>
            </a:r>
            <a:endParaRPr lang="en-US" sz="6600" b="1" dirty="0">
              <a:ln w="19050">
                <a:solidFill>
                  <a:sysClr val="windowText" lastClr="000000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2864" y="749808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Akkala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Pranathi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144512" y="1572768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26880" y="158138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4824" y="35086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Phone :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7760136008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4824" y="389872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Email    :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saipranathireddy96@gmail.com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4824" y="222762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Mid  :     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M1043108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4824" y="260126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Work Email  :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Akkala.Pranathi@Mindtree.com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3" b="28890"/>
          <a:stretch/>
        </p:blipFill>
        <p:spPr>
          <a:xfrm>
            <a:off x="2717522" y="1211473"/>
            <a:ext cx="4451374" cy="42405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57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73" y="632566"/>
            <a:ext cx="3830784" cy="37274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" y="676547"/>
            <a:ext cx="3472093" cy="34720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264" y="141529"/>
            <a:ext cx="5644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Professional Skills :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0448" y="847242"/>
            <a:ext cx="57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C#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3858" y="860191"/>
            <a:ext cx="234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.NET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3759" y="799612"/>
            <a:ext cx="76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136327" y="3801058"/>
            <a:ext cx="10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2" y="1322832"/>
            <a:ext cx="2439162" cy="21968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2" y="3889247"/>
            <a:ext cx="3937870" cy="24989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47" y="3889246"/>
            <a:ext cx="1645920" cy="2498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71" y="4148640"/>
            <a:ext cx="2279904" cy="20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" y="906186"/>
            <a:ext cx="5611750" cy="5611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264" y="141529"/>
            <a:ext cx="5644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Professional Skills :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2545" y="837582"/>
            <a:ext cx="2507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Angular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27403" y="876538"/>
            <a:ext cx="3515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4400" dirty="0" smtClean="0"/>
              <a:t> BootStrap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98" y="1753386"/>
            <a:ext cx="4120871" cy="41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872" y="150983"/>
            <a:ext cx="4452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 At Kalinga :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5440" y="926592"/>
            <a:ext cx="6534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As a person I became </a:t>
            </a:r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o</a:t>
            </a:r>
            <a:r>
              <a:rPr lang="en-US" sz="2400" dirty="0" smtClean="0"/>
              <a:t>rganized.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Became </a:t>
            </a:r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p</a:t>
            </a:r>
            <a:r>
              <a:rPr lang="en-US" sz="2400" dirty="0" smtClean="0"/>
              <a:t>unctual.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Got new friends.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Build up my Knowledge.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Got a start to shape my career.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Learnt how to explore and learn new </a:t>
            </a:r>
            <a:r>
              <a:rPr lang="en-US" sz="2400" dirty="0"/>
              <a:t>t</a:t>
            </a:r>
            <a:r>
              <a:rPr lang="en-US" sz="2400" dirty="0" smtClean="0"/>
              <a:t>hings by myself.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Experienced working in a team.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39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544" y="90023"/>
            <a:ext cx="88301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 Faced @ Kalinga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267968"/>
            <a:ext cx="1009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Being a student from different background it was not that easy to cope up with complete new technology and languages but finally it has become fun learning new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matter of fact that being too much dedicated, I get frustrated when things doesn’t get done. However I learnt how to handle such situations and my self at such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1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685" y="90023"/>
            <a:ext cx="5402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Project Work 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267968"/>
            <a:ext cx="1009497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: </a:t>
            </a:r>
            <a:r>
              <a:rPr lang="en-US" sz="2000" b="1" dirty="0" smtClean="0"/>
              <a:t>TICKETS HERE</a:t>
            </a:r>
          </a:p>
          <a:p>
            <a:endParaRPr lang="en-US" sz="2000" b="1" dirty="0"/>
          </a:p>
          <a:p>
            <a:r>
              <a:rPr lang="en-US" b="1" dirty="0" smtClean="0"/>
              <a:t>Description 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A Website as a Home to book tickets for the movie shows and Plays happening in the city which     </a:t>
            </a:r>
          </a:p>
          <a:p>
            <a:r>
              <a:rPr lang="en-US" dirty="0" smtClean="0"/>
              <a:t>         gives personalized experience for a user and has a privilege of adding new movies, plays, Cast and          </a:t>
            </a:r>
          </a:p>
          <a:p>
            <a:r>
              <a:rPr lang="en-US" dirty="0" smtClean="0"/>
              <a:t>         admin as an admin</a:t>
            </a:r>
          </a:p>
          <a:p>
            <a:endParaRPr lang="en-US" dirty="0" smtClean="0"/>
          </a:p>
          <a:p>
            <a:r>
              <a:rPr lang="en-US" b="1" dirty="0" err="1" smtClean="0"/>
              <a:t>TeamSize</a:t>
            </a:r>
            <a:r>
              <a:rPr lang="en-US" b="1" dirty="0" smtClean="0"/>
              <a:t> : </a:t>
            </a:r>
            <a:r>
              <a:rPr lang="en-US" dirty="0" smtClean="0"/>
              <a:t>14</a:t>
            </a:r>
          </a:p>
          <a:p>
            <a:endParaRPr lang="en-US" b="1" dirty="0" smtClean="0"/>
          </a:p>
          <a:p>
            <a:r>
              <a:rPr lang="en-US" b="1" dirty="0" smtClean="0"/>
              <a:t>Technology used: </a:t>
            </a:r>
            <a:r>
              <a:rPr lang="en-US" dirty="0" err="1" smtClean="0"/>
              <a:t>Dotnet</a:t>
            </a:r>
            <a:r>
              <a:rPr lang="en-US" dirty="0" smtClean="0"/>
              <a:t> </a:t>
            </a:r>
            <a:r>
              <a:rPr lang="en-US" dirty="0" err="1" smtClean="0"/>
              <a:t>FrameWork,C</a:t>
            </a:r>
            <a:r>
              <a:rPr lang="en-US" dirty="0" smtClean="0"/>
              <a:t># </a:t>
            </a:r>
            <a:r>
              <a:rPr lang="en-US" dirty="0" err="1" smtClean="0"/>
              <a:t>programming,Angular</a:t>
            </a:r>
            <a:r>
              <a:rPr lang="en-US" dirty="0" smtClean="0"/>
              <a:t> 5,HTML5,CSS3,MySQL.</a:t>
            </a:r>
          </a:p>
          <a:p>
            <a:endParaRPr lang="en-US" dirty="0"/>
          </a:p>
          <a:p>
            <a:r>
              <a:rPr lang="en-US" b="1" dirty="0" smtClean="0"/>
              <a:t>Tools Used : </a:t>
            </a:r>
            <a:r>
              <a:rPr lang="en-US" dirty="0" smtClean="0"/>
              <a:t>Visual Studio </a:t>
            </a:r>
            <a:r>
              <a:rPr lang="en-US" dirty="0" err="1" smtClean="0"/>
              <a:t>Code,Visual</a:t>
            </a:r>
            <a:r>
              <a:rPr lang="en-US" dirty="0" smtClean="0"/>
              <a:t> Studio 2015,SQL Server Management Studio</a:t>
            </a:r>
          </a:p>
          <a:p>
            <a:endParaRPr lang="en-US" dirty="0"/>
          </a:p>
          <a:p>
            <a:r>
              <a:rPr lang="en-US" b="1" dirty="0" smtClean="0"/>
              <a:t>My work : 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a page to display Movie Details and Theatres Playing that particular movie on clicking on a particular movie thumbnail.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Dashboard for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form to add an admin as an admin.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64" y="749808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144512" y="1572768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26880" y="158138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712" y="2279904"/>
            <a:ext cx="4389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I am Pranathi, I was born and brought up in Andhra Pradesh.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 Cut the cake on every July, 22 @ every Year.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 am a Simple living and high thinking Girl.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 am friendly, helpful and polite, have a good sense of humor.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7289" r="1788" b="20711"/>
          <a:stretch/>
        </p:blipFill>
        <p:spPr>
          <a:xfrm>
            <a:off x="2809406" y="1222248"/>
            <a:ext cx="4403012" cy="421843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290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64" y="346055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097444" y="1269385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7348" y="128496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712" y="1654296"/>
            <a:ext cx="4389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kind of an extrovert, a person who loves being myself.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stayed in boarding schools and colleges since school days which helped me in adapting to new people, places and situations easily.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Optimistic, Focused, Dedicated to work. A person who enjoys work with an enthusiasm to learn something new.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49" y="1233624"/>
            <a:ext cx="4450080" cy="41773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750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64" y="346055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097444" y="1269385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7348" y="128496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712" y="1654296"/>
            <a:ext cx="4389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a Team Player and always wants to learn new things from people in the team, as everyone has different views and approach towards a particular condition or work, so there is always something you can learn from others.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a good listener and learner and able to communicate well with people from all walks of life.</a:t>
            </a:r>
          </a:p>
          <a:p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29" y="1225296"/>
            <a:ext cx="4334725" cy="4194048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47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64" y="346055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097444" y="1269385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7348" y="128496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712" y="1654296"/>
            <a:ext cx="43891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determined and enthusiastic.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also possess good planning and organized skills.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I am a punctual and self-motivated individual who is able to work in any environment and produce high standards of work.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Trying to be a better person everyday. 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5" b="8266"/>
          <a:stretch/>
        </p:blipFill>
        <p:spPr>
          <a:xfrm>
            <a:off x="2645664" y="1154979"/>
            <a:ext cx="4622468" cy="420623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668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109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12864" y="749808"/>
            <a:ext cx="4928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FAMILY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144512" y="1572768"/>
            <a:ext cx="4559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26880" y="158138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Net</a:t>
            </a:r>
            <a:r>
              <a:rPr lang="en-US" dirty="0" smtClean="0">
                <a:solidFill>
                  <a:schemeClr val="accent1"/>
                </a:solidFill>
              </a:rPr>
              <a:t> Full Stack Engineer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2712" y="2279904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78624" y="1950721"/>
            <a:ext cx="4563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Our Family have  Four members in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My Father is a Business Man.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My Mother is a Home-maker.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My Younger Brother is doing his medicine.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1087923"/>
            <a:ext cx="4596384" cy="4345400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4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169" y="333863"/>
            <a:ext cx="347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 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Vertical Scroll 3"/>
          <p:cNvSpPr/>
          <p:nvPr/>
        </p:nvSpPr>
        <p:spPr>
          <a:xfrm flipH="1">
            <a:off x="4511039" y="228814"/>
            <a:ext cx="7400542" cy="61278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Education:</a:t>
            </a:r>
          </a:p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Narayana Techno</a:t>
            </a:r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School,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Board: 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Andhra Pradesh Board,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Year: 2010-2011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Place:</a:t>
            </a:r>
          </a:p>
          <a:p>
            <a:pPr algn="ctr"/>
            <a:r>
              <a:rPr lang="en-US" sz="4000" i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Tirupati</a:t>
            </a:r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Andhra Pradesh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Percentage: 90.8%</a:t>
            </a:r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169" y="333863"/>
            <a:ext cx="347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 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Vertical Scroll 3"/>
          <p:cNvSpPr/>
          <p:nvPr/>
        </p:nvSpPr>
        <p:spPr>
          <a:xfrm flipH="1">
            <a:off x="4511039" y="228814"/>
            <a:ext cx="7400542" cy="61278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Education:</a:t>
            </a:r>
          </a:p>
          <a:p>
            <a:pPr algn="ctr"/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NRI Junior College</a:t>
            </a:r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Board: 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Andhra Pradesh Board,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Year: 2011-2013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Place: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Hyderabad </a:t>
            </a:r>
          </a:p>
          <a:p>
            <a:pPr algn="ctr"/>
            <a:r>
              <a:rPr lang="en-US" sz="40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Percentage: 96.3%</a:t>
            </a:r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5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169" y="333863"/>
            <a:ext cx="347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 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Vertical Scroll 3"/>
          <p:cNvSpPr/>
          <p:nvPr/>
        </p:nvSpPr>
        <p:spPr>
          <a:xfrm flipH="1">
            <a:off x="4511039" y="228814"/>
            <a:ext cx="7400542" cy="61278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Engineering:</a:t>
            </a:r>
          </a:p>
          <a:p>
            <a:pPr algn="ctr"/>
            <a:r>
              <a:rPr lang="en-US" sz="3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GITAM School of Technology</a:t>
            </a:r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University: 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GITAM University,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Year: 2013-2017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Place: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Bangalore, Karnataka</a:t>
            </a:r>
          </a:p>
          <a:p>
            <a:pPr algn="ctr"/>
            <a:r>
              <a:rPr lang="en-US" sz="38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CGPA: 8.66</a:t>
            </a:r>
            <a:endParaRPr lang="en-US" sz="3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0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659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Deepanshu Goel</dc:creator>
  <cp:lastModifiedBy>Deepanshu Goel</cp:lastModifiedBy>
  <cp:revision>40</cp:revision>
  <dcterms:created xsi:type="dcterms:W3CDTF">2018-01-27T04:36:56Z</dcterms:created>
  <dcterms:modified xsi:type="dcterms:W3CDTF">2018-01-28T16:20:29Z</dcterms:modified>
</cp:coreProperties>
</file>