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5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6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5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126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9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7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6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2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A7CF-A87A-47FC-A930-C51DD1B83F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C8AF9D-0448-4367-8BE1-7A92F6A25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65C-76C1-6C2C-F264-BF7553A1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036" y="1028700"/>
            <a:ext cx="9144000" cy="17248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Sales &amp; Financial Performance Overview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2898-6EDC-2690-FCA6-CBC54181DF9F}"/>
              </a:ext>
            </a:extLst>
          </p:cNvPr>
          <p:cNvSpPr txBox="1"/>
          <p:nvPr/>
        </p:nvSpPr>
        <p:spPr>
          <a:xfrm>
            <a:off x="7193107" y="3980448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Deepanshu Kumar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 August 2025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9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2D98-CF06-F38F-1C8C-F2F1043E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53" y="655283"/>
            <a:ext cx="8911687" cy="799444"/>
          </a:xfrm>
        </p:spPr>
        <p:txBody>
          <a:bodyPr/>
          <a:lstStyle/>
          <a:p>
            <a:r>
              <a:rPr lang="en-US" b="1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55DE-4DB9-F303-6387-69FCB008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258" y="1454727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$118.73M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$18.45M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Performing Year: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2014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Selling Product: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Paseo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Profit-Generating Country: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France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9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DB4-EF13-D30E-738C-63A745F0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8019"/>
            <a:ext cx="8911687" cy="695535"/>
          </a:xfrm>
        </p:spPr>
        <p:txBody>
          <a:bodyPr/>
          <a:lstStyle/>
          <a:p>
            <a:r>
              <a:rPr lang="en-US" b="1" dirty="0"/>
              <a:t>Sales by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D60F-7CBA-439B-620E-1D1F8AF2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258" y="165561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2013 Sales: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26.42M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 Sales: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92.31M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Sales grew significantly in 2014 (almost 4x).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1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214B-BD53-01FE-5E28-B6E8BC36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5283"/>
            <a:ext cx="8911687" cy="851399"/>
          </a:xfrm>
        </p:spPr>
        <p:txBody>
          <a:bodyPr/>
          <a:lstStyle/>
          <a:p>
            <a:r>
              <a:rPr lang="en-US" b="1" dirty="0"/>
              <a:t>Sales and Profit by Month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2A60-B52A-B1C6-C5A7-E6D8DEA3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430" y="17907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/>
              <a:t>Peak Month:</a:t>
            </a:r>
            <a:r>
              <a:rPr lang="en-US" sz="2400" dirty="0"/>
              <a:t> October shows the highest sales and profit.</a:t>
            </a:r>
          </a:p>
          <a:p>
            <a:r>
              <a:rPr lang="en-US" sz="2400" b="1" dirty="0"/>
              <a:t>Consistent Growth:</a:t>
            </a:r>
            <a:r>
              <a:rPr lang="en-US" sz="2400" dirty="0"/>
              <a:t> Gradual increase in performance post-June.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276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EDDF-DCC1-76D8-3055-8262E0F5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501"/>
            <a:ext cx="8911687" cy="830617"/>
          </a:xfrm>
        </p:spPr>
        <p:txBody>
          <a:bodyPr/>
          <a:lstStyle/>
          <a:p>
            <a:r>
              <a:rPr lang="en-US" b="1" dirty="0"/>
              <a:t>Product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F6FB-80EC-9DCC-A1B9-66172109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865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Selling Product: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Paseo (28.86%)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Leading Products: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Velo: 15.57%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VTT: 13.43%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Amarilla, Carretera, Montana: ~13% each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&amp; Profit Leaders: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Paseo leads in both sales and profit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0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0280-90E7-ACC5-6A18-468BE5E4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644892"/>
            <a:ext cx="8911687" cy="726708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Country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2CE4-2F60-A8B5-DC26-A67EDA92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230" y="1540189"/>
            <a:ext cx="8915400" cy="3777622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Countries (by Sales &amp; Profit):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USA, Canada, France, Germany, Mexico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Profitable Market: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France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are relatively evenly distributed across top countries.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0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ECCC-6684-7029-C1D6-7BDAACF6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8019"/>
            <a:ext cx="8911687" cy="5916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Units Sold by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D5C5-340E-01AD-F1FA-4C933EB8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7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2013: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2,64,674 K units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8,61,32 K units sold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Nearly 3x growth in unit sales YoY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9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381A-377D-E0FA-63BB-E8A95D55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720"/>
            <a:ext cx="8911687" cy="913745"/>
          </a:xfrm>
        </p:spPr>
        <p:txBody>
          <a:bodyPr/>
          <a:lstStyle/>
          <a:p>
            <a:r>
              <a:rPr lang="en-US" b="1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B65C-92AA-4F23-EAC8-EE5D7CE0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152746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growth from 2013 to 2014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Paseo is the top contributor to both sales and profit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is the peak month for sales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France generates the highest profit among all countries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performance across multiple product lines and countries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242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234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Global Sales &amp; Financial Performance Overview</vt:lpstr>
      <vt:lpstr>Executive Summary</vt:lpstr>
      <vt:lpstr>Sales by Year</vt:lpstr>
      <vt:lpstr>Sales and Profit by Month</vt:lpstr>
      <vt:lpstr>Product Performance</vt:lpstr>
      <vt:lpstr>Country Performance</vt:lpstr>
      <vt:lpstr>Units Sold by Year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rajput</dc:creator>
  <cp:lastModifiedBy>Deepanshu rajput</cp:lastModifiedBy>
  <cp:revision>2</cp:revision>
  <dcterms:created xsi:type="dcterms:W3CDTF">2025-08-07T08:55:11Z</dcterms:created>
  <dcterms:modified xsi:type="dcterms:W3CDTF">2025-08-07T09:47:19Z</dcterms:modified>
</cp:coreProperties>
</file>