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2.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9144000" cy="5143500"/>
  <p:embeddedFontLst>
    <p:embeddedFont>
      <p:font typeface="Ubuntu" charset="0"/>
      <p:regular r:id="rId25"/>
      <p:bold r:id="rId26"/>
    </p:embeddedFont>
    <p:embeddedFont>
      <p:font typeface="Titillium Web" charset="0"/>
      <p:regular r:id="rId27"/>
      <p:bold r:id="rId28"/>
    </p:embeddedFont>
    <p:embeddedFont>
      <p:font typeface="Lato" charset="0"/>
      <p:regular r:id="rId29"/>
    </p:embeddedFont>
    <p:embeddedFont>
      <p:font typeface="Ubuntu-medium" charset="0"/>
      <p:regular r:id="rId30"/>
    </p:embeddedFont>
    <p:embeddedFont>
      <p:font typeface="Calibri" pitchFamily="34" charset="0"/>
      <p:regular r:id="rId31"/>
      <p:bold r:id="rId32"/>
      <p:italic r:id="rId33"/>
      <p:boldItalic r:id="rId34"/>
    </p:embeddedFont>
    <p:embeddedFont>
      <p:font typeface="Roboto" charset="0"/>
      <p:regular r:id="rId35"/>
    </p:embeddedFont>
  </p:embeddedFontLst>
  <p:custDataLst>
    <p:tags r:id="rId36"/>
  </p:custDataLst>
  <p:defaultTextStyle>
    <a:defPPr>
      <a:defRPr lang="en-US"/>
    </a:defPPr>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2" d="100"/>
          <a:sy n="102" d="100"/>
        </p:scale>
        <p:origin x="-45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B65459-4C01-9248-BDAA-F28591FAF6F5}" type="datetimeFigureOut">
              <a:rPr lang="en-US" smtClean="0"/>
              <a:t>2/23/2021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327042-6B61-B148-8485-8BBBFAA13D24}" type="slidenum">
              <a:rPr lang="en-US" smtClean="0"/>
              <a:t>‹#›</a:t>
            </a:fld>
            <a:endParaRPr lang="en-US" dirty="0"/>
          </a:p>
        </p:txBody>
      </p:sp>
    </p:spTree>
    <p:extLst>
      <p:ext uri="{BB962C8B-B14F-4D97-AF65-F5344CB8AC3E}">
        <p14:creationId xmlns:p14="http://schemas.microsoft.com/office/powerpoint/2010/main" val="1080321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Freeform 1">
            <a:extLst>
              <a:ext uri="{0CA0A744-3DDA-4793-B654-3E84346BD56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9BD4CB3-0029-4351-A031-E601E0019FCB}"/>
              </a:ext>
            </a:extLst>
          </p:cNvPr>
          <p:cNvSpPr/>
          <p:nvPr/>
        </p:nvSpPr>
        <p:spPr>
          <a:xfrm flipH="1">
            <a:off x="-17389" y="-14386"/>
            <a:ext cx="3281975" cy="1432307"/>
          </a:xfrm>
          <a:custGeom>
            <a:avLst/>
            <a:gdLst/>
            <a:ahLst/>
            <a:cxnLst/>
            <a:rect l="0" t="0" r="r" b="b"/>
            <a:pathLst>
              <a:path w="3281975" h="1432307">
                <a:moveTo>
                  <a:pt x="0" y="0"/>
                </a:moveTo>
                <a:lnTo>
                  <a:pt x="1324904" y="1342688"/>
                </a:lnTo>
                <a:lnTo>
                  <a:pt x="1413336" y="1432307"/>
                </a:lnTo>
                <a:lnTo>
                  <a:pt x="1526147" y="1380196"/>
                </a:lnTo>
                <a:lnTo>
                  <a:pt x="3281975" y="569129"/>
                </a:lnTo>
                <a:lnTo>
                  <a:pt x="3281975" y="0"/>
                </a:lnTo>
                <a:close/>
              </a:path>
            </a:pathLst>
          </a:custGeom>
          <a:gradFill rotWithShape="1">
            <a:gsLst>
              <a:gs pos="0">
                <a:schemeClr val="accent2"/>
              </a:gs>
              <a:gs pos="99559">
                <a:schemeClr val="accent3"/>
              </a:gs>
            </a:gsLst>
            <a:lin ang="0" scaled="0"/>
          </a:gradFill>
          <a:ln>
            <a:noFill/>
          </a:ln>
          <a:effectLst/>
        </p:spPr>
        <p:style>
          <a:lnRef idx="1">
            <a:schemeClr val="accent1">
              <a:shade val="50000"/>
            </a:schemeClr>
          </a:lnRef>
          <a:fillRef idx="1">
            <a:schemeClr val="accent1"/>
          </a:fillRef>
          <a:effectRef idx="0">
            <a:schemeClr val="accent1"/>
          </a:effectRef>
          <a:fontRef idx="minor">
            <a:schemeClr val="tx1"/>
          </a:fontRef>
        </p:style>
        <p:txBody>
          <a:bodyPr vert="horz" rtlCol="0" anchor="ctr">
            <a:noAutofit/>
          </a:bodyPr>
          <a:lstStyle/>
          <a:p>
            <a:pPr marL="0" lvl="0" algn="ctr" rtl="0">
              <a:lnSpc>
                <a:spcPct val="100000"/>
              </a:lnSpc>
              <a:buNone/>
              <a:defRPr lang="en-US" sz="1800" dirty="0">
                <a:solidFill>
                  <a:schemeClr val="tx1"/>
                </a:solidFill>
                <a:latin typeface="Roboto"/>
              </a:defRPr>
            </a:pPr>
            <a:endParaRPr lang="en-US" sz="1800" dirty="0">
              <a:solidFill>
                <a:schemeClr val="tx1"/>
              </a:solidFill>
              <a:latin typeface="Roboto"/>
            </a:endParaRPr>
          </a:p>
        </p:txBody>
      </p:sp>
      <p:sp>
        <p:nvSpPr>
          <p:cNvPr id="3" name="Rounded Rectangle 2">
            <a:extLst>
              <a:ext uri="{788D27C3-DC51-4395-AFE7-1C327C484FC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F9D5BDD-7806-4F9F-89F3-653E0246C63E}"/>
              </a:ext>
            </a:extLst>
          </p:cNvPr>
          <p:cNvSpPr/>
          <p:nvPr/>
        </p:nvSpPr>
        <p:spPr>
          <a:xfrm rot="-18900000" flipH="1">
            <a:off x="559465" y="-287884"/>
            <a:ext cx="67370" cy="540479"/>
          </a:xfrm>
          <a:prstGeom prst="roundRect">
            <a:avLst>
              <a:gd name="adj" fmla="val 50000"/>
            </a:avLst>
          </a:prstGeom>
          <a:gradFill rotWithShape="1">
            <a:gsLst>
              <a:gs pos="0">
                <a:schemeClr val="accent2"/>
              </a:gs>
              <a:gs pos="99559">
                <a:schemeClr val="accent3"/>
              </a:gs>
            </a:gsLst>
            <a:lin ang="7560000" scaled="0"/>
          </a:gra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chemeClr val="tx1"/>
              </a:solidFill>
              <a:latin typeface="Roboto"/>
            </a:endParaRPr>
          </a:p>
        </p:txBody>
      </p:sp>
      <p:sp>
        <p:nvSpPr>
          <p:cNvPr id="4" name="Rounded Rectangle 3">
            <a:extLst>
              <a:ext uri="{9CD4849F-B3EE-4A33-A36E-B249C85A027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814E226-9816-4B03-90F8-98EC621D9D67}"/>
              </a:ext>
            </a:extLst>
          </p:cNvPr>
          <p:cNvSpPr/>
          <p:nvPr/>
        </p:nvSpPr>
        <p:spPr>
          <a:xfrm rot="-18900000" flipH="1">
            <a:off x="1071318" y="-363795"/>
            <a:ext cx="60365" cy="917774"/>
          </a:xfrm>
          <a:prstGeom prst="roundRect">
            <a:avLst>
              <a:gd name="adj" fmla="val 50000"/>
            </a:avLst>
          </a:prstGeom>
          <a:gradFill rotWithShape="1">
            <a:gsLst>
              <a:gs pos="0">
                <a:schemeClr val="accent2"/>
              </a:gs>
              <a:gs pos="99559">
                <a:schemeClr val="accent3"/>
              </a:gs>
            </a:gsLst>
            <a:lin ang="7560000" scaled="0"/>
          </a:gra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chemeClr val="tx1"/>
              </a:solidFill>
              <a:latin typeface="Roboto"/>
            </a:endParaRPr>
          </a:p>
        </p:txBody>
      </p:sp>
      <p:sp>
        <p:nvSpPr>
          <p:cNvPr id="5" name="Rounded Rectangle 4">
            <a:extLst>
              <a:ext uri="{56BAEC85-030A-4D7B-882E-AFC830084CB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62F4300-8E21-43AF-B3C4-C962EC3C51DC}"/>
              </a:ext>
            </a:extLst>
          </p:cNvPr>
          <p:cNvSpPr/>
          <p:nvPr/>
        </p:nvSpPr>
        <p:spPr>
          <a:xfrm rot="-18900000">
            <a:off x="2890985" y="-506192"/>
            <a:ext cx="100608" cy="1506894"/>
          </a:xfrm>
          <a:prstGeom prst="roundRect">
            <a:avLst>
              <a:gd name="adj" fmla="val 50000"/>
            </a:avLst>
          </a:prstGeom>
          <a:gradFill rotWithShape="1">
            <a:gsLst>
              <a:gs pos="0">
                <a:schemeClr val="accent2"/>
              </a:gs>
              <a:gs pos="99559">
                <a:schemeClr val="accent3"/>
              </a:gs>
            </a:gsLst>
            <a:lin ang="7560000" scaled="0"/>
          </a:gra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chemeClr val="tx1"/>
              </a:solidFill>
              <a:latin typeface="Roboto"/>
            </a:endParaRPr>
          </a:p>
        </p:txBody>
      </p:sp>
      <p:sp>
        <p:nvSpPr>
          <p:cNvPr id="6" name="Rounded Rectangle 5">
            <a:extLst>
              <a:ext uri="{2CBE3F6C-0D0D-4B31-BF5F-D7DFCB81125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ADF891D-BBE1-4C66-8708-F435F1D2D4E1}"/>
              </a:ext>
            </a:extLst>
          </p:cNvPr>
          <p:cNvSpPr/>
          <p:nvPr/>
        </p:nvSpPr>
        <p:spPr>
          <a:xfrm rot="-18900000" flipH="1">
            <a:off x="2445922" y="-476831"/>
            <a:ext cx="60365" cy="917774"/>
          </a:xfrm>
          <a:prstGeom prst="roundRect">
            <a:avLst>
              <a:gd name="adj" fmla="val 50000"/>
            </a:avLst>
          </a:prstGeom>
          <a:gradFill rotWithShape="1">
            <a:gsLst>
              <a:gs pos="0">
                <a:schemeClr val="accent2"/>
              </a:gs>
              <a:gs pos="99559">
                <a:schemeClr val="accent3"/>
              </a:gs>
            </a:gsLst>
            <a:lin ang="18540000" scaled="0"/>
          </a:gra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chemeClr val="tx1"/>
              </a:solidFill>
              <a:latin typeface="Roboto"/>
            </a:endParaRPr>
          </a:p>
        </p:txBody>
      </p:sp>
      <p:sp>
        <p:nvSpPr>
          <p:cNvPr id="7" name="Rounded Rectangle 6">
            <a:extLst>
              <a:ext uri="{548FAB81-26F6-4BE5-BE60-71A4E9F26E1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7BC5597-22A6-4298-85C8-CBB717F25FE2}"/>
              </a:ext>
            </a:extLst>
          </p:cNvPr>
          <p:cNvSpPr/>
          <p:nvPr/>
        </p:nvSpPr>
        <p:spPr>
          <a:xfrm rot="-18900000">
            <a:off x="3270345" y="-267411"/>
            <a:ext cx="33536" cy="676313"/>
          </a:xfrm>
          <a:prstGeom prst="roundRect">
            <a:avLst>
              <a:gd name="adj" fmla="val 50000"/>
            </a:avLst>
          </a:prstGeom>
          <a:gradFill rotWithShape="1">
            <a:gsLst>
              <a:gs pos="0">
                <a:schemeClr val="accent2"/>
              </a:gs>
              <a:gs pos="99559">
                <a:schemeClr val="accent3"/>
              </a:gs>
            </a:gsLst>
            <a:lin ang="7560000" scaled="0"/>
          </a:gra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chemeClr val="tx1"/>
              </a:solidFill>
              <a:latin typeface="Roboto"/>
            </a:endParaRPr>
          </a:p>
        </p:txBody>
      </p:sp>
      <p:sp>
        <p:nvSpPr>
          <p:cNvPr id="8" name="Freeform 7">
            <a:extLst>
              <a:ext uri="{004702F8-3C12-4F38-9F65-EF6FFE73794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F3A3464-45F9-4BCC-93DA-73BCEB1264CF}"/>
              </a:ext>
            </a:extLst>
          </p:cNvPr>
          <p:cNvSpPr/>
          <p:nvPr/>
        </p:nvSpPr>
        <p:spPr>
          <a:xfrm rot="2700000" flipH="1">
            <a:off x="7995716" y="-353361"/>
            <a:ext cx="60365" cy="917774"/>
          </a:xfrm>
          <a:custGeom>
            <a:avLst/>
            <a:gdLst/>
            <a:ahLst/>
            <a:cxnLst/>
            <a:rect l="0" t="0" r="r" b="b"/>
            <a:pathLst>
              <a:path w="60365" h="917775">
                <a:moveTo>
                  <a:pt x="30183" y="0"/>
                </a:moveTo>
                <a:lnTo>
                  <a:pt x="30183" y="0"/>
                </a:lnTo>
                <a:cubicBezTo>
                  <a:pt x="46852" y="0"/>
                  <a:pt x="60365" y="13513"/>
                  <a:pt x="60365" y="30183"/>
                </a:cubicBezTo>
                <a:lnTo>
                  <a:pt x="60365" y="887592"/>
                </a:lnTo>
                <a:cubicBezTo>
                  <a:pt x="60365" y="904262"/>
                  <a:pt x="46852" y="917775"/>
                  <a:pt x="30183" y="917775"/>
                </a:cubicBezTo>
                <a:lnTo>
                  <a:pt x="30183" y="917775"/>
                </a:lnTo>
                <a:cubicBezTo>
                  <a:pt x="13513" y="917775"/>
                  <a:pt x="0" y="904262"/>
                  <a:pt x="0" y="887592"/>
                </a:cubicBezTo>
                <a:lnTo>
                  <a:pt x="0" y="30183"/>
                </a:lnTo>
                <a:close/>
              </a:path>
            </a:pathLst>
          </a:custGeom>
          <a:gradFill rotWithShape="1">
            <a:gsLst>
              <a:gs pos="100000">
                <a:schemeClr val="accent2">
                  <a:alpha val="33999"/>
                </a:schemeClr>
              </a:gs>
              <a:gs pos="0">
                <a:schemeClr val="accent3">
                  <a:alpha val="26000"/>
                </a:schemeClr>
              </a:gs>
            </a:gsLst>
            <a:lin ang="162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rgbClr val="000000"/>
              </a:solidFill>
              <a:latin typeface="Titillium Web"/>
            </a:endParaRPr>
          </a:p>
        </p:txBody>
      </p:sp>
      <p:sp>
        <p:nvSpPr>
          <p:cNvPr id="9" name="Rounded Rectangle 8">
            <a:extLst>
              <a:ext uri="{55196A79-9CDC-4C74-B576-2410E927E96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B0E883C-1402-43CC-905E-0B416C3D109B}"/>
              </a:ext>
            </a:extLst>
          </p:cNvPr>
          <p:cNvSpPr/>
          <p:nvPr/>
        </p:nvSpPr>
        <p:spPr>
          <a:xfrm rot="2700000" flipH="1">
            <a:off x="4875785" y="1079736"/>
            <a:ext cx="60365" cy="917774"/>
          </a:xfrm>
          <a:prstGeom prst="roundRect">
            <a:avLst>
              <a:gd name="adj" fmla="val 50000"/>
            </a:avLst>
          </a:prstGeom>
          <a:solidFill>
            <a:schemeClr val="accent2">
              <a:alpha val="18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rgbClr val="FFFFFF"/>
              </a:solidFill>
              <a:latin typeface="Titillium Web"/>
            </a:endParaRPr>
          </a:p>
        </p:txBody>
      </p:sp>
      <p:sp>
        <p:nvSpPr>
          <p:cNvPr id="10" name="Rounded Rectangle 9">
            <a:extLst>
              <a:ext uri="{CC08A30B-A976-43AF-AF88-4B3C17EF058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814857C-0040-449C-9A24-362329F05BAC}"/>
              </a:ext>
            </a:extLst>
          </p:cNvPr>
          <p:cNvSpPr/>
          <p:nvPr/>
        </p:nvSpPr>
        <p:spPr>
          <a:xfrm rot="2700000" flipH="1">
            <a:off x="6270150" y="4570391"/>
            <a:ext cx="60365" cy="917774"/>
          </a:xfrm>
          <a:prstGeom prst="roundRect">
            <a:avLst>
              <a:gd name="adj" fmla="val 50000"/>
            </a:avLst>
          </a:prstGeom>
          <a:solidFill>
            <a:schemeClr val="accent2">
              <a:alpha val="18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rgbClr val="FFFFFF"/>
              </a:solidFill>
              <a:latin typeface="Titillium Web"/>
            </a:endParaRPr>
          </a:p>
        </p:txBody>
      </p:sp>
      <p:sp>
        <p:nvSpPr>
          <p:cNvPr id="11" name="Rounded Rectangle 10">
            <a:extLst>
              <a:ext uri="{2CF2EC64-6CDB-4780-8947-8045206CBCC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1DBA3ED-B5E7-4420-81F5-F57B097A5118}"/>
              </a:ext>
            </a:extLst>
          </p:cNvPr>
          <p:cNvSpPr/>
          <p:nvPr/>
        </p:nvSpPr>
        <p:spPr>
          <a:xfrm rot="2700000">
            <a:off x="103584" y="4318640"/>
            <a:ext cx="40243" cy="611849"/>
          </a:xfrm>
          <a:prstGeom prst="roundRect">
            <a:avLst>
              <a:gd name="adj" fmla="val 50000"/>
            </a:avLst>
          </a:prstGeom>
          <a:solidFill>
            <a:schemeClr val="accent2">
              <a:alpha val="18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rgbClr val="FFFFFF"/>
              </a:solidFill>
              <a:latin typeface="Titillium Web"/>
            </a:endParaRPr>
          </a:p>
        </p:txBody>
      </p:sp>
      <p:sp>
        <p:nvSpPr>
          <p:cNvPr id="12" name="Title 1">
            <a:extLst>
              <a:ext uri="{902A4DE5-FCCF-4CF2-AD17-A8F700F22A3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58B91F0-2480-4377-A028-276308047F06}"/>
              </a:ext>
            </a:extLst>
          </p:cNvPr>
          <p:cNvSpPr>
            <a:spLocks noGrp="1"/>
          </p:cNvSpPr>
          <p:nvPr>
            <p:ph type="title"/>
          </p:nvPr>
        </p:nvSpPr>
        <p:spPr>
          <a:xfrm>
            <a:off x="894477" y="1968236"/>
            <a:ext cx="7362570" cy="1582471"/>
          </a:xfrm>
          <a:prstGeom prst="rect">
            <a:avLst/>
          </a:prstGeom>
        </p:spPr>
        <p:txBody>
          <a:bodyPr rtlCol="0"/>
          <a:lstStyle>
            <a:lvl1pPr lvl="0">
              <a:defRPr lang="en-US" sz="4800" b="1" dirty="0">
                <a:latin typeface="Ubuntu-medium"/>
              </a:defRPr>
            </a:lvl1pPr>
          </a:lstStyle>
          <a:p>
            <a:r>
              <a:rPr lang="en-US" dirty="0"/>
              <a:t>Click to edit Master title style</a:t>
            </a:r>
          </a:p>
        </p:txBody>
      </p:sp>
      <p:sp>
        <p:nvSpPr>
          <p:cNvPr id="13" name="Subtitle 2">
            <a:extLst>
              <a:ext uri="{7E24DAE6-6AEA-47C3-BC0B-E9FED17DC2F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D269FDE-9F9B-42FC-A7AB-FA5EE9D3F3D0}"/>
              </a:ext>
            </a:extLst>
          </p:cNvPr>
          <p:cNvSpPr>
            <a:spLocks noGrp="1"/>
          </p:cNvSpPr>
          <p:nvPr>
            <p:ph type="subTitle" idx="1"/>
          </p:nvPr>
        </p:nvSpPr>
        <p:spPr>
          <a:xfrm>
            <a:off x="894477" y="3558141"/>
            <a:ext cx="7362570" cy="449157"/>
          </a:xfrm>
          <a:prstGeom prst="rect">
            <a:avLst/>
          </a:prstGeom>
        </p:spPr>
        <p:txBody>
          <a:bodyPr vert="horz" lIns="91440" rtlCol="0" anchor="t">
            <a:noAutofit/>
          </a:bodyPr>
          <a:lstStyle>
            <a:lvl1pPr marL="0" lvl="0" indent="0" algn="l">
              <a:lnSpc>
                <a:spcPct val="100000"/>
              </a:lnSpc>
              <a:spcBef>
                <a:spcPts val="0"/>
              </a:spcBef>
              <a:buNone/>
              <a:defRPr lang="en-US" sz="1800" b="0" i="0" baseline="0" dirty="0">
                <a:solidFill>
                  <a:schemeClr val="tx1">
                    <a:lumMod val="65000"/>
                    <a:lumOff val="35000"/>
                  </a:schemeClr>
                </a:solidFill>
                <a:latin typeface="+mn-lt"/>
              </a:defRPr>
            </a:lvl1pPr>
            <a:lvl2pPr marL="457200" lvl="1" indent="0" algn="ctr">
              <a:buNone/>
              <a:defRPr lang="en-US" dirty="0">
                <a:solidFill>
                  <a:schemeClr val="tx1">
                    <a:tint val="75000"/>
                  </a:schemeClr>
                </a:solidFill>
                <a:latin typeface="+mn-lt"/>
              </a:defRPr>
            </a:lvl2pPr>
            <a:lvl3pPr marL="914400" lvl="2" indent="0" algn="ctr">
              <a:buNone/>
              <a:defRPr lang="en-US" dirty="0">
                <a:solidFill>
                  <a:schemeClr val="tx1">
                    <a:tint val="75000"/>
                  </a:schemeClr>
                </a:solidFill>
                <a:latin typeface="+mn-lt"/>
              </a:defRPr>
            </a:lvl3pPr>
            <a:lvl4pPr marL="1371600" lvl="3" indent="0" algn="ctr">
              <a:buNone/>
              <a:defRPr lang="en-US" dirty="0">
                <a:solidFill>
                  <a:schemeClr val="tx1">
                    <a:tint val="75000"/>
                  </a:schemeClr>
                </a:solidFill>
                <a:latin typeface="+mn-lt"/>
              </a:defRPr>
            </a:lvl4pPr>
            <a:lvl5pPr marL="1828800" lvl="4" indent="0" algn="ctr">
              <a:buNone/>
              <a:defRPr lang="en-US" dirty="0">
                <a:solidFill>
                  <a:schemeClr val="tx1">
                    <a:tint val="75000"/>
                  </a:schemeClr>
                </a:solidFill>
                <a:latin typeface="+mn-lt"/>
              </a:defRPr>
            </a:lvl5pPr>
            <a:lvl6pPr marL="2286000" lvl="5" indent="0" algn="ctr">
              <a:buNone/>
              <a:defRPr lang="en-US" dirty="0">
                <a:solidFill>
                  <a:schemeClr val="tx1">
                    <a:tint val="75000"/>
                  </a:schemeClr>
                </a:solidFill>
                <a:latin typeface="+mn-lt"/>
              </a:defRPr>
            </a:lvl6pPr>
            <a:lvl7pPr marL="2743200" lvl="6" indent="0" algn="ctr">
              <a:buNone/>
              <a:defRPr lang="en-US" dirty="0">
                <a:solidFill>
                  <a:schemeClr val="tx1">
                    <a:tint val="75000"/>
                  </a:schemeClr>
                </a:solidFill>
                <a:latin typeface="+mn-lt"/>
              </a:defRPr>
            </a:lvl7pPr>
            <a:lvl8pPr marL="3200400" lvl="7" indent="0" algn="ctr">
              <a:buNone/>
              <a:defRPr lang="en-US" dirty="0">
                <a:solidFill>
                  <a:schemeClr val="tx1">
                    <a:tint val="75000"/>
                  </a:schemeClr>
                </a:solidFill>
                <a:latin typeface="+mn-lt"/>
              </a:defRPr>
            </a:lvl8pPr>
            <a:lvl9pPr marL="3657600" lvl="8" indent="0" algn="ctr">
              <a:buNone/>
              <a:defRPr lang="en-US" dirty="0">
                <a:solidFill>
                  <a:schemeClr val="tx1">
                    <a:tint val="75000"/>
                  </a:schemeClr>
                </a:solidFill>
                <a:latin typeface="+mn-lt"/>
              </a:defRPr>
            </a:lvl9pPr>
          </a:lstStyle>
          <a:p>
            <a:r>
              <a:rPr lang="en-US" dirty="0"/>
              <a:t>Click to edit Master subtitle style</a:t>
            </a:r>
          </a:p>
        </p:txBody>
      </p:sp>
      <p:sp>
        <p:nvSpPr>
          <p:cNvPr id="14" name="Slide Number Placeholder 5">
            <a:extLst>
              <a:ext uri="{CEA03669-A301-4CD0-978E-72AE2405559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819ADA9-EB2A-4251-A2E8-304D01F4D128}"/>
              </a:ext>
            </a:extLst>
          </p:cNvPr>
          <p:cNvSpPr>
            <a:spLocks noGrp="1"/>
          </p:cNvSpPr>
          <p:nvPr>
            <p:ph type="sldNum" sz="quarter" idx="12"/>
          </p:nvPr>
        </p:nvSpPr>
        <p:spPr/>
        <p:txBody>
          <a:bodyPr rtlCol="0"/>
          <a:lstStyle>
            <a:lvl1pPr lvl="0"/>
          </a:lstStyle>
          <a:p>
            <a:r>
              <a:rPr lang="en-US" dirty="0"/>
              <a:t>&lt;#&gt;</a:t>
            </a:r>
          </a:p>
        </p:txBody>
      </p:sp>
      <p:sp>
        <p:nvSpPr>
          <p:cNvPr id="15" name="Footer Placeholder 4">
            <a:extLst>
              <a:ext uri="{A8C16FF9-46FE-443A-9BAA-819139D0C81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430AA67-5FB3-409E-A82C-0DE2460B417D}"/>
              </a:ext>
            </a:extLst>
          </p:cNvPr>
          <p:cNvSpPr>
            <a:spLocks noGrp="1"/>
          </p:cNvSpPr>
          <p:nvPr>
            <p:ph type="ftr" sz="quarter" idx="11"/>
          </p:nvPr>
        </p:nvSpPr>
        <p:spPr/>
        <p:txBody>
          <a:bodyPr rtlCol="0"/>
          <a:lstStyle>
            <a:lvl1pPr lvl="0"/>
          </a:lstStyle>
          <a:p>
            <a:r>
              <a:rPr lang="en-US" dirty="0"/>
              <a:t>Footer</a:t>
            </a:r>
          </a:p>
        </p:txBody>
      </p:sp>
      <p:sp>
        <p:nvSpPr>
          <p:cNvPr id="16" name="Date Placeholder 3">
            <a:extLst>
              <a:ext uri="{06E4A5F9-D0AC-472C-B9C2-573141D7445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57BD2B1-BEB0-4538-9B04-5D0CB2B1A95C}"/>
              </a:ext>
            </a:extLst>
          </p:cNvPr>
          <p:cNvSpPr>
            <a:spLocks noGrp="1"/>
          </p:cNvSpPr>
          <p:nvPr>
            <p:ph type="dt" sz="half" idx="10"/>
          </p:nvPr>
        </p:nvSpPr>
        <p:spPr/>
        <p:txBody>
          <a:bodyPr rtlCol="0"/>
          <a:lstStyle>
            <a:lvl1pPr lvl="0"/>
          </a:lstStyle>
          <a:p>
            <a:r>
              <a:rPr lang="en-US" dirty="0"/>
              <a:t>Date</a:t>
            </a:r>
          </a:p>
        </p:txBody>
      </p:sp>
    </p:spTree>
    <p:custDataLst>
      <p:tags r:id="rId1"/>
    </p:custDataLst>
    <p:extLst>
      <p:ext uri="{16D4D68B-6A23-44AA-87C2-D86C4186020D}">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14073279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Text, and Images">
    <p:spTree>
      <p:nvGrpSpPr>
        <p:cNvPr id="1" name=""/>
        <p:cNvGrpSpPr/>
        <p:nvPr/>
      </p:nvGrpSpPr>
      <p:grpSpPr>
        <a:xfrm>
          <a:off x="0" y="0"/>
          <a:ext cx="0" cy="0"/>
          <a:chOff x="0" y="0"/>
          <a:chExt cx="0" cy="0"/>
        </a:xfrm>
      </p:grpSpPr>
      <p:grpSp>
        <p:nvGrpSpPr>
          <p:cNvPr id="2" name="Group 1">
            <a:extLst>
              <a:ext uri="{F731E103-F7A0-485C-910F-3EE2775CAF9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B8E9617-2C21-4503-9BEB-332DA532D99B}"/>
              </a:ext>
            </a:extLst>
          </p:cNvPr>
          <p:cNvGrpSpPr>
            <a:grpSpLocks noChangeAspect="1"/>
          </p:cNvGrpSpPr>
          <p:nvPr/>
        </p:nvGrpSpPr>
        <p:grpSpPr>
          <a:xfrm>
            <a:off x="219075" y="85725"/>
            <a:ext cx="2954852" cy="2637357"/>
            <a:chOff x="219075" y="85725"/>
            <a:chExt cx="2954852" cy="2637357"/>
          </a:xfrm>
        </p:grpSpPr>
        <p:sp>
          <p:nvSpPr>
            <p:cNvPr id="3" name="Diamond 2">
              <a:extLst>
                <a:ext uri="{28FF1728-C2EB-4A54-890F-096B938A7FB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C4034D4-D3E5-4ADF-BC24-8F78EF2776C2}"/>
                </a:ext>
              </a:extLst>
            </p:cNvPr>
            <p:cNvSpPr>
              <a:spLocks noChangeAspect="1"/>
            </p:cNvSpPr>
            <p:nvPr/>
          </p:nvSpPr>
          <p:spPr>
            <a:xfrm>
              <a:off x="536569" y="85725"/>
              <a:ext cx="2637357" cy="2637357"/>
            </a:xfrm>
            <a:prstGeom prst="diamond">
              <a:avLst/>
            </a:prstGeom>
            <a:solidFill>
              <a:schemeClr val="bg1">
                <a:alpha val="55000"/>
                <a:lumMod val="95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4" name="Diamond 3">
              <a:extLst>
                <a:ext uri="{2C1BD376-4E63-459D-A6E7-084891C1FCB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0476B59-D6F7-4553-B5E5-2104DAD29EEA}"/>
                </a:ext>
              </a:extLst>
            </p:cNvPr>
            <p:cNvSpPr>
              <a:spLocks noChangeAspect="1"/>
            </p:cNvSpPr>
            <p:nvPr/>
          </p:nvSpPr>
          <p:spPr>
            <a:xfrm>
              <a:off x="219075" y="85725"/>
              <a:ext cx="2637357" cy="2637357"/>
            </a:xfrm>
            <a:prstGeom prst="diamond">
              <a:avLst/>
            </a:prstGeom>
            <a:solidFill>
              <a:schemeClr val="bg1">
                <a:alpha val="55000"/>
                <a:lumMod val="95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grpSp>
      <p:grpSp>
        <p:nvGrpSpPr>
          <p:cNvPr id="5" name="Group 4">
            <a:extLst>
              <a:ext uri="{4B469D36-721A-4B8A-8A0C-448C51639B0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95B1B48-FE67-4F79-A3EE-E7BF55F51C6F}"/>
              </a:ext>
            </a:extLst>
          </p:cNvPr>
          <p:cNvGrpSpPr>
            <a:grpSpLocks noChangeAspect="1"/>
          </p:cNvGrpSpPr>
          <p:nvPr/>
        </p:nvGrpSpPr>
        <p:grpSpPr>
          <a:xfrm>
            <a:off x="3067050" y="1257300"/>
            <a:ext cx="3019134" cy="2700263"/>
            <a:chOff x="3067050" y="1257300"/>
            <a:chExt cx="3019134" cy="2700263"/>
          </a:xfrm>
        </p:grpSpPr>
        <p:sp>
          <p:nvSpPr>
            <p:cNvPr id="6" name="Diamond 5">
              <a:extLst>
                <a:ext uri="{391DD907-59DF-413B-ABDB-BB375877830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F3B471D-83A4-4626-9234-E38443622DEE}"/>
                </a:ext>
              </a:extLst>
            </p:cNvPr>
            <p:cNvSpPr>
              <a:spLocks noChangeAspect="1"/>
            </p:cNvSpPr>
            <p:nvPr/>
          </p:nvSpPr>
          <p:spPr>
            <a:xfrm>
              <a:off x="3385920" y="1257300"/>
              <a:ext cx="2700263" cy="2700263"/>
            </a:xfrm>
            <a:prstGeom prst="diamond">
              <a:avLst/>
            </a:prstGeom>
            <a:solidFill>
              <a:schemeClr val="bg1">
                <a:alpha val="55000"/>
                <a:lumMod val="95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7" name="Diamond 6">
              <a:extLst>
                <a:ext uri="{42B45F72-E4C1-4E2E-A3DB-472F2375CCC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B0D9AFA-4EA5-4377-806C-F99E10EF429B}"/>
                </a:ext>
              </a:extLst>
            </p:cNvPr>
            <p:cNvSpPr>
              <a:spLocks noChangeAspect="1"/>
            </p:cNvSpPr>
            <p:nvPr/>
          </p:nvSpPr>
          <p:spPr>
            <a:xfrm>
              <a:off x="3067050" y="1257300"/>
              <a:ext cx="2700263" cy="2700263"/>
            </a:xfrm>
            <a:prstGeom prst="diamond">
              <a:avLst/>
            </a:prstGeom>
            <a:solidFill>
              <a:schemeClr val="bg1">
                <a:alpha val="55000"/>
                <a:lumMod val="95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grpSp>
      <p:grpSp>
        <p:nvGrpSpPr>
          <p:cNvPr id="8" name="Group 7">
            <a:extLst>
              <a:ext uri="{BCFCD616-0536-4688-8AB4-F2F090E77BD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2E842BA-9EED-4FBA-A560-BE69B47D5F05}"/>
              </a:ext>
            </a:extLst>
          </p:cNvPr>
          <p:cNvGrpSpPr>
            <a:grpSpLocks noChangeAspect="1"/>
          </p:cNvGrpSpPr>
          <p:nvPr/>
        </p:nvGrpSpPr>
        <p:grpSpPr>
          <a:xfrm>
            <a:off x="6115050" y="180975"/>
            <a:ext cx="2813658" cy="2532582"/>
            <a:chOff x="6115050" y="180975"/>
            <a:chExt cx="2813658" cy="2532582"/>
          </a:xfrm>
        </p:grpSpPr>
        <p:sp>
          <p:nvSpPr>
            <p:cNvPr id="9" name="Diamond 8">
              <a:extLst>
                <a:ext uri="{F4D01223-CF4D-44AC-A3A6-1B4F1CD875E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9EAADD3-C8F8-4131-8A4F-14DA2689AE51}"/>
                </a:ext>
              </a:extLst>
            </p:cNvPr>
            <p:cNvSpPr>
              <a:spLocks noChangeAspect="1"/>
            </p:cNvSpPr>
            <p:nvPr/>
          </p:nvSpPr>
          <p:spPr>
            <a:xfrm>
              <a:off x="6396125" y="180975"/>
              <a:ext cx="2532582" cy="2532582"/>
            </a:xfrm>
            <a:prstGeom prst="diamond">
              <a:avLst/>
            </a:prstGeom>
            <a:solidFill>
              <a:schemeClr val="bg1">
                <a:alpha val="55000"/>
                <a:lumMod val="95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0" name="Diamond 9">
              <a:extLst>
                <a:ext uri="{34E04077-4977-4C66-B14C-970AEF3E6A6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7A21116-A64B-4EDC-BD72-43F9BF4542A5}"/>
                </a:ext>
              </a:extLst>
            </p:cNvPr>
            <p:cNvSpPr>
              <a:spLocks noChangeAspect="1"/>
            </p:cNvSpPr>
            <p:nvPr/>
          </p:nvSpPr>
          <p:spPr>
            <a:xfrm>
              <a:off x="6115050" y="180975"/>
              <a:ext cx="2532582" cy="2532582"/>
            </a:xfrm>
            <a:prstGeom prst="diamond">
              <a:avLst/>
            </a:prstGeom>
            <a:solidFill>
              <a:schemeClr val="bg1">
                <a:alpha val="55000"/>
                <a:lumMod val="95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grpSp>
      <p:sp>
        <p:nvSpPr>
          <p:cNvPr id="11" name="Rounded Rectangle 10">
            <a:extLst>
              <a:ext uri="{8E576209-82DF-4922-B5FA-E54E77DC33E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0345E3F-AE5A-4AD5-A3CB-3E9BE3612FDD}"/>
              </a:ext>
            </a:extLst>
          </p:cNvPr>
          <p:cNvSpPr/>
          <p:nvPr/>
        </p:nvSpPr>
        <p:spPr>
          <a:xfrm rot="2700000">
            <a:off x="4847677" y="-262066"/>
            <a:ext cx="57570" cy="905648"/>
          </a:xfrm>
          <a:prstGeom prst="roundRect">
            <a:avLst>
              <a:gd name="adj" fmla="val 50000"/>
            </a:avLst>
          </a:prstGeom>
          <a:gradFill rotWithShape="1">
            <a:gsLst>
              <a:gs pos="100000">
                <a:schemeClr val="accent2">
                  <a:alpha val="16000"/>
                </a:schemeClr>
              </a:gs>
              <a:gs pos="0">
                <a:schemeClr val="accent3">
                  <a:alpha val="13999"/>
                </a:schemeClr>
              </a:gs>
            </a:gsLst>
            <a:lin ang="162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rgbClr val="FFFFFF"/>
              </a:solidFill>
              <a:latin typeface="Titillium Web"/>
            </a:endParaRPr>
          </a:p>
        </p:txBody>
      </p:sp>
      <p:sp>
        <p:nvSpPr>
          <p:cNvPr id="12" name="Rounded Rectangle 11">
            <a:extLst>
              <a:ext uri="{0EB62EA2-7F9E-455B-9786-8F236A8D4C3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4345D8C-5175-43CF-AE72-8ED92969E3AF}"/>
              </a:ext>
            </a:extLst>
          </p:cNvPr>
          <p:cNvSpPr/>
          <p:nvPr/>
        </p:nvSpPr>
        <p:spPr>
          <a:xfrm rot="2700000">
            <a:off x="7333663" y="4576317"/>
            <a:ext cx="57570" cy="905648"/>
          </a:xfrm>
          <a:prstGeom prst="roundRect">
            <a:avLst>
              <a:gd name="adj" fmla="val 50000"/>
            </a:avLst>
          </a:prstGeom>
          <a:gradFill rotWithShape="1">
            <a:gsLst>
              <a:gs pos="100000">
                <a:schemeClr val="accent2">
                  <a:alpha val="16000"/>
                </a:schemeClr>
              </a:gs>
              <a:gs pos="0">
                <a:schemeClr val="accent3">
                  <a:alpha val="13999"/>
                </a:schemeClr>
              </a:gs>
            </a:gsLst>
            <a:lin ang="162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rgbClr val="FFFFFF"/>
              </a:solidFill>
              <a:latin typeface="Titillium Web"/>
            </a:endParaRPr>
          </a:p>
        </p:txBody>
      </p:sp>
      <p:sp>
        <p:nvSpPr>
          <p:cNvPr id="13" name="Picture Placeholder 2">
            <a:extLst>
              <a:ext uri="{60A71BB2-5205-4297-8C98-8C6FAE09575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632F98F-137E-467C-B664-5DD9D43F3524}"/>
              </a:ext>
            </a:extLst>
          </p:cNvPr>
          <p:cNvSpPr>
            <a:spLocks noGrp="1" noChangeAspect="1"/>
          </p:cNvSpPr>
          <p:nvPr>
            <p:ph type="pic"/>
          </p:nvPr>
        </p:nvSpPr>
        <p:spPr>
          <a:xfrm>
            <a:off x="409575" y="123825"/>
            <a:ext cx="2571750" cy="2571750"/>
          </a:xfrm>
          <a:prstGeom prst="diamond">
            <a:avLst/>
          </a:prstGeom>
          <a:solidFill>
            <a:schemeClr val="bg1"/>
          </a:solidFill>
          <a:ln w="38100">
            <a:noFill/>
            <a:miter lim="800000"/>
          </a:ln>
          <a:effectLst>
            <a:outerShdw blurRad="101600" dir="2700000">
              <a:srgbClr val="3F3F3F">
                <a:alpha val="30000"/>
              </a:srgbClr>
            </a:outerShdw>
          </a:effectLst>
        </p:spPr>
        <p:txBody>
          <a:bodyPr rtlCol="0"/>
          <a:lstStyle/>
          <a:p>
            <a:r>
              <a:rPr lang="en-US" dirty="0"/>
              <a:t>Click icon to add picture</a:t>
            </a:r>
          </a:p>
        </p:txBody>
      </p:sp>
      <p:sp>
        <p:nvSpPr>
          <p:cNvPr id="14" name="Content Placeholder 2">
            <a:extLst>
              <a:ext uri="{AA107279-AEC6-4209-BB86-FC27600623E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050ADDE-4399-4C17-8F4A-061CEE9DA864}"/>
              </a:ext>
            </a:extLst>
          </p:cNvPr>
          <p:cNvSpPr>
            <a:spLocks noGrp="1"/>
          </p:cNvSpPr>
          <p:nvPr>
            <p:ph type="body" idx="1"/>
          </p:nvPr>
        </p:nvSpPr>
        <p:spPr>
          <a:xfrm>
            <a:off x="742950" y="2890588"/>
            <a:ext cx="1905000" cy="666750"/>
          </a:xfrm>
          <a:prstGeom prst="rect">
            <a:avLst/>
          </a:prstGeom>
        </p:spPr>
        <p:txBody>
          <a:bodyPr vert="horz" rtlCol="0" anchor="ctr">
            <a:normAutofit/>
          </a:bodyPr>
          <a:lstStyle>
            <a:lvl1pPr marL="0" lvl="0" indent="0" algn="ctr">
              <a:lnSpc>
                <a:spcPct val="100000"/>
              </a:lnSpc>
              <a:buFont typeface="Arial"/>
              <a:buNone/>
              <a:defRPr lang="en-US" sz="1400" dirty="0">
                <a:solidFill>
                  <a:schemeClr val="tx1">
                    <a:lumMod val="85000"/>
                    <a:lumOff val="15000"/>
                  </a:schemeClr>
                </a:solidFill>
                <a:latin typeface="+mn-lt"/>
              </a:defRPr>
            </a:lvl1pPr>
            <a:lvl2pPr lvl="1">
              <a:lnSpc>
                <a:spcPct val="129999"/>
              </a:lnSpc>
              <a:defRPr lang="en-US" sz="1000" dirty="0">
                <a:solidFill>
                  <a:schemeClr val="bg1">
                    <a:lumMod val="65000"/>
                  </a:schemeClr>
                </a:solidFill>
                <a:latin typeface="+mn-lt"/>
              </a:defRPr>
            </a:lvl2pPr>
            <a:lvl3pPr lvl="2">
              <a:lnSpc>
                <a:spcPts val="1200"/>
              </a:lnSpc>
              <a:defRPr lang="en-US" sz="1050" i="1" dirty="0">
                <a:solidFill>
                  <a:schemeClr val="tx2">
                    <a:lumMod val="50000"/>
                    <a:lumOff val="50000"/>
                  </a:schemeClr>
                </a:solidFill>
                <a:latin typeface="+mn-lt"/>
              </a:defRPr>
            </a:lvl3pPr>
            <a:lvl4pPr lvl="3">
              <a:lnSpc>
                <a:spcPts val="1200"/>
              </a:lnSpc>
              <a:defRPr lang="en-US" sz="1050" i="0" dirty="0">
                <a:solidFill>
                  <a:schemeClr val="tx2">
                    <a:lumMod val="50000"/>
                    <a:lumOff val="50000"/>
                  </a:schemeClr>
                </a:solidFill>
                <a:latin typeface="+mn-lt"/>
              </a:defRPr>
            </a:lvl4pPr>
            <a:lvl5pPr lvl="4">
              <a:lnSpc>
                <a:spcPts val="1200"/>
              </a:lnSpc>
              <a:buFont typeface="Arial"/>
              <a:buChar char="»"/>
              <a:defRPr lang="en-US" sz="1050" i="1" dirty="0">
                <a:solidFill>
                  <a:schemeClr val="tx2">
                    <a:lumMod val="50000"/>
                    <a:lumOff val="50000"/>
                  </a:schemeClr>
                </a:solidFill>
                <a:latin typeface="+mn-lt"/>
              </a:defRPr>
            </a:lvl5pPr>
          </a:lstStyle>
          <a:p>
            <a:pPr lvl="0"/>
            <a:r>
              <a:rPr lang="en-US" dirty="0"/>
              <a:t>Click to edit Master text styles</a:t>
            </a:r>
          </a:p>
        </p:txBody>
      </p:sp>
      <p:sp>
        <p:nvSpPr>
          <p:cNvPr id="15" name="Picture Placeholder 2">
            <a:extLst>
              <a:ext uri="{62C739BE-7082-4E78-84A2-3F6A148774B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BD47EDB-77AF-4B9D-841F-FE4F4B723758}"/>
              </a:ext>
            </a:extLst>
          </p:cNvPr>
          <p:cNvSpPr>
            <a:spLocks noGrp="1" noChangeAspect="1"/>
          </p:cNvSpPr>
          <p:nvPr>
            <p:ph type="pic" idx="2"/>
          </p:nvPr>
        </p:nvSpPr>
        <p:spPr>
          <a:xfrm>
            <a:off x="3238500" y="1276350"/>
            <a:ext cx="2667000" cy="2667000"/>
          </a:xfrm>
          <a:prstGeom prst="diamond">
            <a:avLst/>
          </a:prstGeom>
          <a:solidFill>
            <a:schemeClr val="bg1"/>
          </a:solidFill>
          <a:ln w="38100">
            <a:noFill/>
            <a:miter lim="800000"/>
          </a:ln>
          <a:effectLst>
            <a:outerShdw blurRad="101600" dir="2700000">
              <a:srgbClr val="3F3F3F">
                <a:alpha val="30000"/>
              </a:srgbClr>
            </a:outerShdw>
          </a:effectLst>
        </p:spPr>
        <p:txBody>
          <a:bodyPr rtlCol="0"/>
          <a:lstStyle/>
          <a:p>
            <a:r>
              <a:rPr lang="en-US" dirty="0"/>
              <a:t>Click icon to add picture</a:t>
            </a:r>
          </a:p>
        </p:txBody>
      </p:sp>
      <p:sp>
        <p:nvSpPr>
          <p:cNvPr id="16" name="Content Placeholder 2">
            <a:extLst>
              <a:ext uri="{D418AA9E-B15A-4F42-9026-F957D514A24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A6DE895-BDE5-462F-9FF9-A1967832953F}"/>
              </a:ext>
            </a:extLst>
          </p:cNvPr>
          <p:cNvSpPr>
            <a:spLocks noGrp="1"/>
          </p:cNvSpPr>
          <p:nvPr>
            <p:ph type="body" idx="3"/>
          </p:nvPr>
        </p:nvSpPr>
        <p:spPr>
          <a:xfrm>
            <a:off x="3595687" y="533400"/>
            <a:ext cx="1905000" cy="666750"/>
          </a:xfrm>
          <a:prstGeom prst="rect">
            <a:avLst/>
          </a:prstGeom>
        </p:spPr>
        <p:txBody>
          <a:bodyPr vert="horz" rtlCol="0" anchor="ctr">
            <a:normAutofit/>
          </a:bodyPr>
          <a:lstStyle>
            <a:lvl1pPr marL="0" lvl="0" indent="0" algn="ctr">
              <a:lnSpc>
                <a:spcPct val="100000"/>
              </a:lnSpc>
              <a:buFont typeface="Arial"/>
              <a:buNone/>
              <a:defRPr lang="en-US" sz="1400" dirty="0">
                <a:solidFill>
                  <a:schemeClr val="tx1">
                    <a:lumMod val="85000"/>
                    <a:lumOff val="15000"/>
                  </a:schemeClr>
                </a:solidFill>
                <a:latin typeface="+mn-lt"/>
              </a:defRPr>
            </a:lvl1pPr>
            <a:lvl2pPr lvl="1">
              <a:lnSpc>
                <a:spcPct val="129999"/>
              </a:lnSpc>
              <a:defRPr lang="en-US" sz="1000" dirty="0">
                <a:solidFill>
                  <a:schemeClr val="bg1">
                    <a:lumMod val="65000"/>
                  </a:schemeClr>
                </a:solidFill>
                <a:latin typeface="+mn-lt"/>
              </a:defRPr>
            </a:lvl2pPr>
            <a:lvl3pPr lvl="2">
              <a:lnSpc>
                <a:spcPts val="1200"/>
              </a:lnSpc>
              <a:defRPr lang="en-US" sz="1050" i="1" dirty="0">
                <a:solidFill>
                  <a:schemeClr val="tx2">
                    <a:lumMod val="50000"/>
                    <a:lumOff val="50000"/>
                  </a:schemeClr>
                </a:solidFill>
                <a:latin typeface="+mn-lt"/>
              </a:defRPr>
            </a:lvl3pPr>
            <a:lvl4pPr lvl="3">
              <a:lnSpc>
                <a:spcPts val="1200"/>
              </a:lnSpc>
              <a:defRPr lang="en-US" sz="1050" i="0" dirty="0">
                <a:solidFill>
                  <a:schemeClr val="tx2">
                    <a:lumMod val="50000"/>
                    <a:lumOff val="50000"/>
                  </a:schemeClr>
                </a:solidFill>
                <a:latin typeface="+mn-lt"/>
              </a:defRPr>
            </a:lvl4pPr>
            <a:lvl5pPr lvl="4">
              <a:lnSpc>
                <a:spcPts val="1200"/>
              </a:lnSpc>
              <a:buFont typeface="Arial"/>
              <a:buChar char="»"/>
              <a:defRPr lang="en-US" sz="1050" i="1" dirty="0">
                <a:solidFill>
                  <a:schemeClr val="tx2">
                    <a:lumMod val="50000"/>
                    <a:lumOff val="50000"/>
                  </a:schemeClr>
                </a:solidFill>
                <a:latin typeface="+mn-lt"/>
              </a:defRPr>
            </a:lvl5pPr>
          </a:lstStyle>
          <a:p>
            <a:pPr lvl="0"/>
            <a:r>
              <a:rPr lang="en-US" dirty="0"/>
              <a:t>Click to edit Master text styles</a:t>
            </a:r>
          </a:p>
        </p:txBody>
      </p:sp>
      <p:sp>
        <p:nvSpPr>
          <p:cNvPr id="17" name="Picture Placeholder 2">
            <a:extLst>
              <a:ext uri="{4F33E92C-9DE3-42B8-83BD-9FCB2DEF87A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984A6C4-DE62-4112-B597-45186673DE56}"/>
              </a:ext>
            </a:extLst>
          </p:cNvPr>
          <p:cNvSpPr>
            <a:spLocks noGrp="1"/>
          </p:cNvSpPr>
          <p:nvPr>
            <p:ph type="pic" idx="4"/>
          </p:nvPr>
        </p:nvSpPr>
        <p:spPr>
          <a:xfrm>
            <a:off x="6334125" y="257175"/>
            <a:ext cx="2381250" cy="2381250"/>
          </a:xfrm>
          <a:prstGeom prst="diamond">
            <a:avLst/>
          </a:prstGeom>
          <a:solidFill>
            <a:schemeClr val="bg1"/>
          </a:solidFill>
          <a:ln w="38100">
            <a:noFill/>
            <a:miter lim="800000"/>
          </a:ln>
          <a:effectLst>
            <a:outerShdw blurRad="101600" dir="2700000">
              <a:srgbClr val="3F3F3F">
                <a:alpha val="30000"/>
              </a:srgbClr>
            </a:outerShdw>
          </a:effectLst>
        </p:spPr>
        <p:txBody>
          <a:bodyPr rtlCol="0"/>
          <a:lstStyle/>
          <a:p>
            <a:r>
              <a:rPr lang="en-US" dirty="0"/>
              <a:t>Click icon to add picture</a:t>
            </a:r>
          </a:p>
        </p:txBody>
      </p:sp>
      <p:sp>
        <p:nvSpPr>
          <p:cNvPr id="18" name="Content Placeholder 2">
            <a:extLst>
              <a:ext uri="{DBF559D3-8FEF-4B6B-A84D-CAC90484B98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2C9E077-A987-47BF-BDE2-97AE8022E1A3}"/>
              </a:ext>
            </a:extLst>
          </p:cNvPr>
          <p:cNvSpPr>
            <a:spLocks noGrp="1"/>
          </p:cNvSpPr>
          <p:nvPr>
            <p:ph type="body" idx="5"/>
          </p:nvPr>
        </p:nvSpPr>
        <p:spPr>
          <a:xfrm>
            <a:off x="6572250" y="2819400"/>
            <a:ext cx="1905000" cy="666750"/>
          </a:xfrm>
          <a:prstGeom prst="rect">
            <a:avLst/>
          </a:prstGeom>
        </p:spPr>
        <p:txBody>
          <a:bodyPr vert="horz" rtlCol="0" anchor="ctr">
            <a:normAutofit/>
          </a:bodyPr>
          <a:lstStyle>
            <a:lvl1pPr marL="0" lvl="0" indent="0" algn="ctr">
              <a:lnSpc>
                <a:spcPct val="100000"/>
              </a:lnSpc>
              <a:buFont typeface="Arial"/>
              <a:buNone/>
              <a:defRPr lang="en-US" sz="1400" dirty="0">
                <a:solidFill>
                  <a:schemeClr val="tx1">
                    <a:lumMod val="85000"/>
                    <a:lumOff val="15000"/>
                  </a:schemeClr>
                </a:solidFill>
                <a:latin typeface="+mn-lt"/>
              </a:defRPr>
            </a:lvl1pPr>
            <a:lvl2pPr lvl="1">
              <a:lnSpc>
                <a:spcPct val="129999"/>
              </a:lnSpc>
              <a:defRPr lang="en-US" sz="1000" dirty="0">
                <a:solidFill>
                  <a:schemeClr val="bg1">
                    <a:lumMod val="65000"/>
                  </a:schemeClr>
                </a:solidFill>
                <a:latin typeface="+mn-lt"/>
              </a:defRPr>
            </a:lvl2pPr>
            <a:lvl3pPr lvl="2">
              <a:lnSpc>
                <a:spcPts val="1200"/>
              </a:lnSpc>
              <a:defRPr lang="en-US" sz="1050" i="1" dirty="0">
                <a:solidFill>
                  <a:schemeClr val="tx2">
                    <a:lumMod val="50000"/>
                    <a:lumOff val="50000"/>
                  </a:schemeClr>
                </a:solidFill>
                <a:latin typeface="+mn-lt"/>
              </a:defRPr>
            </a:lvl3pPr>
            <a:lvl4pPr lvl="3">
              <a:lnSpc>
                <a:spcPts val="1200"/>
              </a:lnSpc>
              <a:defRPr lang="en-US" sz="1050" i="0" dirty="0">
                <a:solidFill>
                  <a:schemeClr val="tx2">
                    <a:lumMod val="50000"/>
                    <a:lumOff val="50000"/>
                  </a:schemeClr>
                </a:solidFill>
                <a:latin typeface="+mn-lt"/>
              </a:defRPr>
            </a:lvl4pPr>
            <a:lvl5pPr lvl="4">
              <a:lnSpc>
                <a:spcPts val="1200"/>
              </a:lnSpc>
              <a:buFont typeface="Arial"/>
              <a:buChar char="»"/>
              <a:defRPr lang="en-US" sz="1050" i="1" dirty="0">
                <a:solidFill>
                  <a:schemeClr val="tx2">
                    <a:lumMod val="50000"/>
                    <a:lumOff val="50000"/>
                  </a:schemeClr>
                </a:solidFill>
                <a:latin typeface="+mn-lt"/>
              </a:defRPr>
            </a:lvl5pPr>
          </a:lstStyle>
          <a:p>
            <a:pPr lvl="0"/>
            <a:r>
              <a:rPr lang="en-US" dirty="0"/>
              <a:t>Click to edit Master text styles</a:t>
            </a:r>
          </a:p>
        </p:txBody>
      </p:sp>
      <p:sp>
        <p:nvSpPr>
          <p:cNvPr id="19" name="Title 1">
            <a:extLst>
              <a:ext uri="{2B368AAA-4058-4607-BA3D-931EAF4440C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2A85187-3193-4FAB-8414-E40641F8F727}"/>
              </a:ext>
            </a:extLst>
          </p:cNvPr>
          <p:cNvSpPr>
            <a:spLocks noGrp="1"/>
          </p:cNvSpPr>
          <p:nvPr>
            <p:ph type="title" idx="6"/>
          </p:nvPr>
        </p:nvSpPr>
        <p:spPr>
          <a:xfrm>
            <a:off x="514351" y="3963486"/>
            <a:ext cx="7480300" cy="704850"/>
          </a:xfrm>
          <a:prstGeom prst="rect">
            <a:avLst/>
          </a:prstGeom>
        </p:spPr>
        <p:txBody>
          <a:bodyPr vert="horz" rtlCol="0" anchor="t"/>
          <a:lstStyle>
            <a:lvl1pPr lvl="0"/>
          </a:lstStyle>
          <a:p>
            <a:r>
              <a:rPr lang="en-US" dirty="0"/>
              <a:t>Click to edit Master title style</a:t>
            </a:r>
          </a:p>
        </p:txBody>
      </p:sp>
      <p:sp>
        <p:nvSpPr>
          <p:cNvPr id="20" name="Slide Number Placeholder 4">
            <a:extLst>
              <a:ext uri="{B1FF9F12-C5C7-490C-8F8D-3223F4B35C8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4AB2104-6F65-4CEE-88AD-8F383462B5DD}"/>
              </a:ext>
            </a:extLst>
          </p:cNvPr>
          <p:cNvSpPr>
            <a:spLocks noGrp="1"/>
          </p:cNvSpPr>
          <p:nvPr>
            <p:ph type="sldNum" sz="quarter" idx="12"/>
          </p:nvPr>
        </p:nvSpPr>
        <p:spPr/>
        <p:txBody>
          <a:bodyPr rtlCol="0"/>
          <a:lstStyle/>
          <a:p>
            <a:r>
              <a:rPr lang="en-US" dirty="0"/>
              <a:t>&lt;#&gt;</a:t>
            </a:r>
          </a:p>
        </p:txBody>
      </p:sp>
      <p:sp>
        <p:nvSpPr>
          <p:cNvPr id="21" name="Footer Placeholder 3">
            <a:extLst>
              <a:ext uri="{C5F8D83E-8D31-45B4-AD04-99C6BDF277E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7AF78F9-F526-4BBD-B011-F54495B4782C}"/>
              </a:ext>
            </a:extLst>
          </p:cNvPr>
          <p:cNvSpPr>
            <a:spLocks noGrp="1"/>
          </p:cNvSpPr>
          <p:nvPr>
            <p:ph type="ftr" sz="quarter" idx="11"/>
          </p:nvPr>
        </p:nvSpPr>
        <p:spPr/>
        <p:txBody>
          <a:bodyPr rtlCol="0"/>
          <a:lstStyle/>
          <a:p>
            <a:r>
              <a:rPr lang="en-US" dirty="0"/>
              <a:t>Footer</a:t>
            </a:r>
          </a:p>
        </p:txBody>
      </p:sp>
      <p:sp>
        <p:nvSpPr>
          <p:cNvPr id="22" name="Date Placeholder 1">
            <a:extLst>
              <a:ext uri="{D596876D-E545-48B4-845D-B72C7E80C8D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6B0B69B-35A8-4FE8-A920-C0A5A96DF28C}"/>
              </a:ext>
            </a:extLst>
          </p:cNvPr>
          <p:cNvSpPr>
            <a:spLocks noGrp="1"/>
          </p:cNvSpPr>
          <p:nvPr>
            <p:ph type="dt" sz="half" idx="10"/>
          </p:nvPr>
        </p:nvSpPr>
        <p:spPr/>
        <p:txBody>
          <a:bodyPr rtlCol="0"/>
          <a:lstStyle/>
          <a:p>
            <a:r>
              <a:rPr lang="en-US" dirty="0"/>
              <a:t>Date</a:t>
            </a:r>
          </a:p>
        </p:txBody>
      </p:sp>
    </p:spTree>
    <p:custDataLst>
      <p:tags r:id="rId1"/>
    </p:custDataLst>
    <p:extLst>
      <p:ext uri="{3CB07681-DC99-4539-928C-3B2C584E26C3}">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14073279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Images">
    <p:spTree>
      <p:nvGrpSpPr>
        <p:cNvPr id="1" name=""/>
        <p:cNvGrpSpPr/>
        <p:nvPr/>
      </p:nvGrpSpPr>
      <p:grpSpPr>
        <a:xfrm>
          <a:off x="0" y="0"/>
          <a:ext cx="0" cy="0"/>
          <a:chOff x="0" y="0"/>
          <a:chExt cx="0" cy="0"/>
        </a:xfrm>
      </p:grpSpPr>
      <p:grpSp>
        <p:nvGrpSpPr>
          <p:cNvPr id="2" name="Group 1">
            <a:extLst>
              <a:ext uri="{FF5B536B-0DBA-4650-834B-7092AF80693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784F7D6-0D49-441C-8275-0EBD89B3D64E}"/>
              </a:ext>
            </a:extLst>
          </p:cNvPr>
          <p:cNvGrpSpPr>
            <a:grpSpLocks noChangeAspect="1"/>
          </p:cNvGrpSpPr>
          <p:nvPr/>
        </p:nvGrpSpPr>
        <p:grpSpPr>
          <a:xfrm>
            <a:off x="1502736" y="2534045"/>
            <a:ext cx="2289755" cy="2047919"/>
            <a:chOff x="1502736" y="2534045"/>
            <a:chExt cx="2289755" cy="2047919"/>
          </a:xfrm>
        </p:grpSpPr>
        <p:sp>
          <p:nvSpPr>
            <p:cNvPr id="3" name="Diamond 2">
              <a:extLst>
                <a:ext uri="{384488A4-30E1-43CA-B44D-2ED28C980F3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703AAD3-649F-4FC8-B0D4-2CFCAE7EF850}"/>
                </a:ext>
              </a:extLst>
            </p:cNvPr>
            <p:cNvSpPr>
              <a:spLocks noChangeAspect="1"/>
            </p:cNvSpPr>
            <p:nvPr/>
          </p:nvSpPr>
          <p:spPr>
            <a:xfrm>
              <a:off x="1744572" y="2534045"/>
              <a:ext cx="2047919" cy="2047919"/>
            </a:xfrm>
            <a:prstGeom prst="diamond">
              <a:avLst/>
            </a:prstGeom>
            <a:solidFill>
              <a:schemeClr val="bg1">
                <a:alpha val="55000"/>
                <a:lumMod val="95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4" name="Diamond 3">
              <a:extLst>
                <a:ext uri="{5170EEC1-56F5-4C12-8C31-C447E5EF614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E15690B-9CE3-4DB7-B355-01A89FCE3BCA}"/>
                </a:ext>
              </a:extLst>
            </p:cNvPr>
            <p:cNvSpPr>
              <a:spLocks noChangeAspect="1"/>
            </p:cNvSpPr>
            <p:nvPr/>
          </p:nvSpPr>
          <p:spPr>
            <a:xfrm>
              <a:off x="1502736" y="2534045"/>
              <a:ext cx="2047919" cy="2047919"/>
            </a:xfrm>
            <a:prstGeom prst="diamond">
              <a:avLst/>
            </a:prstGeom>
            <a:solidFill>
              <a:schemeClr val="bg1">
                <a:alpha val="55000"/>
                <a:lumMod val="95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grpSp>
      <p:grpSp>
        <p:nvGrpSpPr>
          <p:cNvPr id="5" name="Group 4">
            <a:extLst>
              <a:ext uri="{363A7C94-E7DF-4AF8-8482-070E0DE57A2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FAEDDC7-BC02-494B-A0A0-78545B1D4B12}"/>
              </a:ext>
            </a:extLst>
          </p:cNvPr>
          <p:cNvGrpSpPr>
            <a:grpSpLocks noChangeAspect="1"/>
          </p:cNvGrpSpPr>
          <p:nvPr/>
        </p:nvGrpSpPr>
        <p:grpSpPr>
          <a:xfrm>
            <a:off x="3941097" y="2477093"/>
            <a:ext cx="2289755" cy="2047919"/>
            <a:chOff x="3941097" y="2477093"/>
            <a:chExt cx="2289755" cy="2047919"/>
          </a:xfrm>
        </p:grpSpPr>
        <p:sp>
          <p:nvSpPr>
            <p:cNvPr id="6" name="Diamond 5">
              <a:extLst>
                <a:ext uri="{A9B37754-3692-4E33-8927-27A40B34003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1CB3131-5EE5-43C7-A20B-C0CD1CC43367}"/>
                </a:ext>
              </a:extLst>
            </p:cNvPr>
            <p:cNvSpPr>
              <a:spLocks noChangeAspect="1"/>
            </p:cNvSpPr>
            <p:nvPr/>
          </p:nvSpPr>
          <p:spPr>
            <a:xfrm>
              <a:off x="4182933" y="2477093"/>
              <a:ext cx="2047919" cy="2047919"/>
            </a:xfrm>
            <a:prstGeom prst="diamond">
              <a:avLst/>
            </a:prstGeom>
            <a:solidFill>
              <a:schemeClr val="bg1">
                <a:alpha val="55000"/>
                <a:lumMod val="95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7" name="Diamond 6">
              <a:extLst>
                <a:ext uri="{851D7E97-4B0A-4D81-8FB9-19E59B60A36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9C7482E-67AA-418C-8AC9-E2ACBBB6A510}"/>
                </a:ext>
              </a:extLst>
            </p:cNvPr>
            <p:cNvSpPr>
              <a:spLocks noChangeAspect="1"/>
            </p:cNvSpPr>
            <p:nvPr/>
          </p:nvSpPr>
          <p:spPr>
            <a:xfrm>
              <a:off x="3941097" y="2477093"/>
              <a:ext cx="2047919" cy="2047919"/>
            </a:xfrm>
            <a:prstGeom prst="diamond">
              <a:avLst/>
            </a:prstGeom>
            <a:solidFill>
              <a:schemeClr val="bg1">
                <a:alpha val="55000"/>
                <a:lumMod val="95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grpSp>
      <p:grpSp>
        <p:nvGrpSpPr>
          <p:cNvPr id="8" name="Group 7">
            <a:extLst>
              <a:ext uri="{CAB8E3DC-EC83-4035-9109-76A30EB2426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7967564-BA71-4894-B6B0-4F5F3F26B703}"/>
              </a:ext>
            </a:extLst>
          </p:cNvPr>
          <p:cNvGrpSpPr>
            <a:grpSpLocks noChangeAspect="1"/>
          </p:cNvGrpSpPr>
          <p:nvPr/>
        </p:nvGrpSpPr>
        <p:grpSpPr>
          <a:xfrm>
            <a:off x="2692966" y="1248170"/>
            <a:ext cx="2289755" cy="2047919"/>
            <a:chOff x="2692966" y="1248170"/>
            <a:chExt cx="2289755" cy="2047919"/>
          </a:xfrm>
        </p:grpSpPr>
        <p:sp>
          <p:nvSpPr>
            <p:cNvPr id="9" name="Diamond 8">
              <a:extLst>
                <a:ext uri="{4F3676B7-84AB-424F-A331-D4EE70D5CE5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FCFDBBA-71AA-49A3-BED7-AF3F7752A44E}"/>
                </a:ext>
              </a:extLst>
            </p:cNvPr>
            <p:cNvSpPr>
              <a:spLocks noChangeAspect="1"/>
            </p:cNvSpPr>
            <p:nvPr/>
          </p:nvSpPr>
          <p:spPr>
            <a:xfrm>
              <a:off x="2934802" y="1248170"/>
              <a:ext cx="2047919" cy="2047919"/>
            </a:xfrm>
            <a:prstGeom prst="diamond">
              <a:avLst/>
            </a:prstGeom>
            <a:solidFill>
              <a:schemeClr val="bg1">
                <a:alpha val="55000"/>
                <a:lumMod val="95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0" name="Diamond 9">
              <a:extLst>
                <a:ext uri="{91B685FB-6EFE-42FB-A558-C5368EE34D9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63298F2-33B3-48AC-8641-32576D599823}"/>
                </a:ext>
              </a:extLst>
            </p:cNvPr>
            <p:cNvSpPr>
              <a:spLocks noChangeAspect="1"/>
            </p:cNvSpPr>
            <p:nvPr/>
          </p:nvSpPr>
          <p:spPr>
            <a:xfrm>
              <a:off x="2692966" y="1248170"/>
              <a:ext cx="2047919" cy="2047919"/>
            </a:xfrm>
            <a:prstGeom prst="diamond">
              <a:avLst/>
            </a:prstGeom>
            <a:solidFill>
              <a:schemeClr val="bg1">
                <a:alpha val="55000"/>
                <a:lumMod val="95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grpSp>
      <p:grpSp>
        <p:nvGrpSpPr>
          <p:cNvPr id="11" name="Group 10">
            <a:extLst>
              <a:ext uri="{0C288CAA-53E6-4002-8DDB-0ADA1426E25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5C986A6-8F25-49CA-9682-9C12C4C0DB0C}"/>
              </a:ext>
            </a:extLst>
          </p:cNvPr>
          <p:cNvGrpSpPr>
            <a:grpSpLocks noChangeAspect="1"/>
          </p:cNvGrpSpPr>
          <p:nvPr/>
        </p:nvGrpSpPr>
        <p:grpSpPr>
          <a:xfrm>
            <a:off x="5266100" y="1266904"/>
            <a:ext cx="2290545" cy="2048626"/>
            <a:chOff x="5266100" y="1266904"/>
            <a:chExt cx="2290545" cy="2048626"/>
          </a:xfrm>
        </p:grpSpPr>
        <p:sp>
          <p:nvSpPr>
            <p:cNvPr id="12" name="Diamond 11">
              <a:extLst>
                <a:ext uri="{2844E2B7-CC15-49C4-883D-9B91C563D68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1F7146E-7FA1-4B63-ABA9-C12388091E39}"/>
                </a:ext>
              </a:extLst>
            </p:cNvPr>
            <p:cNvSpPr>
              <a:spLocks noChangeAspect="1"/>
            </p:cNvSpPr>
            <p:nvPr/>
          </p:nvSpPr>
          <p:spPr>
            <a:xfrm>
              <a:off x="5508019" y="1266904"/>
              <a:ext cx="2048626" cy="2048626"/>
            </a:xfrm>
            <a:prstGeom prst="diamond">
              <a:avLst/>
            </a:prstGeom>
            <a:solidFill>
              <a:schemeClr val="bg1">
                <a:alpha val="55000"/>
                <a:lumMod val="95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3" name="Diamond 12">
              <a:extLst>
                <a:ext uri="{DA9C7980-283C-477E-AEC8-3A6FB12AF3C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B27F508-CCC0-43F9-AAC3-BAA28FB0E19B}"/>
                </a:ext>
              </a:extLst>
            </p:cNvPr>
            <p:cNvSpPr>
              <a:spLocks noChangeAspect="1"/>
            </p:cNvSpPr>
            <p:nvPr/>
          </p:nvSpPr>
          <p:spPr>
            <a:xfrm>
              <a:off x="5266100" y="1266904"/>
              <a:ext cx="2048626" cy="2048626"/>
            </a:xfrm>
            <a:prstGeom prst="diamond">
              <a:avLst/>
            </a:prstGeom>
            <a:solidFill>
              <a:schemeClr val="bg1">
                <a:alpha val="55000"/>
                <a:lumMod val="95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grpSp>
      <p:sp>
        <p:nvSpPr>
          <p:cNvPr id="14" name="Rounded Rectangle 13">
            <a:extLst>
              <a:ext uri="{F14C8B84-95C3-497F-BC2A-344EFEABFE9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BA64171-B86E-47D3-BA96-68764D2B2F64}"/>
              </a:ext>
            </a:extLst>
          </p:cNvPr>
          <p:cNvSpPr/>
          <p:nvPr/>
        </p:nvSpPr>
        <p:spPr>
          <a:xfrm rot="-18900000">
            <a:off x="8436998" y="-178187"/>
            <a:ext cx="48358" cy="975224"/>
          </a:xfrm>
          <a:prstGeom prst="roundRect">
            <a:avLst>
              <a:gd name="adj" fmla="val 50000"/>
            </a:avLst>
          </a:prstGeom>
          <a:gradFill rotWithShape="1">
            <a:gsLst>
              <a:gs pos="100000">
                <a:schemeClr val="accent2">
                  <a:alpha val="45999"/>
                </a:schemeClr>
              </a:gs>
              <a:gs pos="0">
                <a:schemeClr val="accent3">
                  <a:alpha val="44000"/>
                </a:schemeClr>
              </a:gs>
            </a:gsLst>
            <a:lin ang="162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rgbClr val="FFFFFF"/>
              </a:solidFill>
              <a:latin typeface="Titillium Web"/>
            </a:endParaRPr>
          </a:p>
        </p:txBody>
      </p:sp>
      <p:sp>
        <p:nvSpPr>
          <p:cNvPr id="15" name="Rounded Rectangle 14">
            <a:extLst>
              <a:ext uri="{46FB329B-6935-4598-9416-FA87EF4778B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0AE24BA-D459-4168-8F39-24B4F7010347}"/>
              </a:ext>
            </a:extLst>
          </p:cNvPr>
          <p:cNvSpPr/>
          <p:nvPr/>
        </p:nvSpPr>
        <p:spPr>
          <a:xfrm rot="2700000" flipH="1">
            <a:off x="7218698" y="4627304"/>
            <a:ext cx="60365" cy="917774"/>
          </a:xfrm>
          <a:prstGeom prst="roundRect">
            <a:avLst>
              <a:gd name="adj" fmla="val 50000"/>
            </a:avLst>
          </a:prstGeom>
          <a:gradFill rotWithShape="1">
            <a:gsLst>
              <a:gs pos="100000">
                <a:schemeClr val="accent2">
                  <a:alpha val="45999"/>
                </a:schemeClr>
              </a:gs>
              <a:gs pos="0">
                <a:schemeClr val="accent3">
                  <a:alpha val="44000"/>
                </a:schemeClr>
              </a:gs>
            </a:gsLst>
            <a:lin ang="162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rgbClr val="FFFFFF"/>
              </a:solidFill>
              <a:latin typeface="Titillium Web"/>
            </a:endParaRPr>
          </a:p>
        </p:txBody>
      </p:sp>
      <p:sp>
        <p:nvSpPr>
          <p:cNvPr id="16" name="Rounded Rectangle 15">
            <a:extLst>
              <a:ext uri="{EF5A4A18-1D63-4E76-94FF-152F437E9FB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F53175B-8BDC-4506-8F5A-52D94497B2D2}"/>
              </a:ext>
            </a:extLst>
          </p:cNvPr>
          <p:cNvSpPr/>
          <p:nvPr/>
        </p:nvSpPr>
        <p:spPr>
          <a:xfrm rot="2700000">
            <a:off x="103584" y="4318640"/>
            <a:ext cx="40243" cy="611849"/>
          </a:xfrm>
          <a:prstGeom prst="roundRect">
            <a:avLst>
              <a:gd name="adj" fmla="val 50000"/>
            </a:avLst>
          </a:prstGeom>
          <a:gradFill rotWithShape="1">
            <a:gsLst>
              <a:gs pos="100000">
                <a:schemeClr val="accent2">
                  <a:alpha val="45999"/>
                </a:schemeClr>
              </a:gs>
              <a:gs pos="0">
                <a:schemeClr val="accent3">
                  <a:alpha val="44000"/>
                </a:schemeClr>
              </a:gs>
            </a:gsLst>
            <a:lin ang="162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rgbClr val="FFFFFF"/>
              </a:solidFill>
              <a:latin typeface="Titillium Web"/>
            </a:endParaRPr>
          </a:p>
        </p:txBody>
      </p:sp>
      <p:sp>
        <p:nvSpPr>
          <p:cNvPr id="17" name="Rounded Rectangle 16">
            <a:extLst>
              <a:ext uri="{CB06E2DE-2A77-4087-A680-43DD7D3F0A5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02FDA48-B183-4FD6-B140-DEF7D391FA33}"/>
              </a:ext>
            </a:extLst>
          </p:cNvPr>
          <p:cNvSpPr/>
          <p:nvPr/>
        </p:nvSpPr>
        <p:spPr>
          <a:xfrm rot="2700000" flipH="1">
            <a:off x="1025472" y="1497887"/>
            <a:ext cx="60365" cy="917774"/>
          </a:xfrm>
          <a:prstGeom prst="roundRect">
            <a:avLst>
              <a:gd name="adj" fmla="val 50000"/>
            </a:avLst>
          </a:prstGeom>
          <a:gradFill rotWithShape="1">
            <a:gsLst>
              <a:gs pos="100000">
                <a:schemeClr val="accent2">
                  <a:alpha val="45999"/>
                </a:schemeClr>
              </a:gs>
              <a:gs pos="0">
                <a:schemeClr val="accent3">
                  <a:alpha val="44000"/>
                </a:schemeClr>
              </a:gs>
            </a:gsLst>
            <a:lin ang="162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rgbClr val="FFFFFF"/>
              </a:solidFill>
              <a:latin typeface="Titillium Web"/>
            </a:endParaRPr>
          </a:p>
        </p:txBody>
      </p:sp>
      <p:sp>
        <p:nvSpPr>
          <p:cNvPr id="18" name="Title 1">
            <a:extLst>
              <a:ext uri="{F0DB7186-CC1C-4AA5-9C29-53CFD649C94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99CF2E2-75D0-4E4C-992E-4FD7C333DA2E}"/>
              </a:ext>
            </a:extLst>
          </p:cNvPr>
          <p:cNvSpPr>
            <a:spLocks noGrp="1"/>
          </p:cNvSpPr>
          <p:nvPr>
            <p:ph type="title"/>
          </p:nvPr>
        </p:nvSpPr>
        <p:spPr>
          <a:xfrm>
            <a:off x="809625" y="399282"/>
            <a:ext cx="7524750" cy="639377"/>
          </a:xfrm>
        </p:spPr>
        <p:txBody>
          <a:bodyPr rtlCol="0"/>
          <a:lstStyle>
            <a:lvl1pPr lvl="0" algn="ctr"/>
          </a:lstStyle>
          <a:p>
            <a:r>
              <a:rPr lang="en-US" dirty="0"/>
              <a:t>Click to edit Master title style</a:t>
            </a:r>
          </a:p>
        </p:txBody>
      </p:sp>
      <p:sp>
        <p:nvSpPr>
          <p:cNvPr id="19" name="Picture Placeholder 2">
            <a:extLst>
              <a:ext uri="{6A9BA686-20C7-493E-9A35-9016F1D9111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901F4CD-93A0-48D5-A134-A5EC579295EA}"/>
              </a:ext>
            </a:extLst>
          </p:cNvPr>
          <p:cNvSpPr>
            <a:spLocks noGrp="1" noChangeAspect="1"/>
          </p:cNvSpPr>
          <p:nvPr>
            <p:ph type="pic" idx="1"/>
          </p:nvPr>
        </p:nvSpPr>
        <p:spPr>
          <a:xfrm>
            <a:off x="2788216" y="1229120"/>
            <a:ext cx="2095500" cy="2095500"/>
          </a:xfrm>
          <a:prstGeom prst="diamond">
            <a:avLst/>
          </a:prstGeom>
          <a:solidFill>
            <a:schemeClr val="bg1"/>
          </a:solidFill>
          <a:ln w="38100">
            <a:noFill/>
            <a:miter lim="800000"/>
          </a:ln>
        </p:spPr>
        <p:txBody>
          <a:bodyPr rtlCol="0"/>
          <a:lstStyle/>
          <a:p>
            <a:r>
              <a:rPr lang="en-US" dirty="0"/>
              <a:t>Click icon to add picture</a:t>
            </a:r>
          </a:p>
        </p:txBody>
      </p:sp>
      <p:sp>
        <p:nvSpPr>
          <p:cNvPr id="20" name="Picture Placeholder 2">
            <a:extLst>
              <a:ext uri="{876306BF-B831-4D8C-9F37-3AB52183472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0A32E1E-2A5C-47E8-909F-2F9A819FBDBC}"/>
              </a:ext>
            </a:extLst>
          </p:cNvPr>
          <p:cNvSpPr>
            <a:spLocks noGrp="1" noChangeAspect="1"/>
          </p:cNvSpPr>
          <p:nvPr>
            <p:ph type="pic" idx="2"/>
          </p:nvPr>
        </p:nvSpPr>
        <p:spPr>
          <a:xfrm>
            <a:off x="1607511" y="2514995"/>
            <a:ext cx="2095500" cy="2095500"/>
          </a:xfrm>
          <a:prstGeom prst="diamond">
            <a:avLst/>
          </a:prstGeom>
          <a:solidFill>
            <a:schemeClr val="bg1"/>
          </a:solidFill>
          <a:ln w="38100">
            <a:noFill/>
            <a:miter lim="800000"/>
          </a:ln>
        </p:spPr>
        <p:txBody>
          <a:bodyPr rtlCol="0"/>
          <a:lstStyle/>
          <a:p>
            <a:r>
              <a:rPr lang="en-US" dirty="0"/>
              <a:t>Click icon to add picture</a:t>
            </a:r>
          </a:p>
        </p:txBody>
      </p:sp>
      <p:sp>
        <p:nvSpPr>
          <p:cNvPr id="21" name="Picture Placeholder 2">
            <a:extLst>
              <a:ext uri="{8D69AED2-CF16-4BB3-A464-507E6C912D1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2F08A76-6404-4F8B-A416-0216656B2BB4}"/>
              </a:ext>
            </a:extLst>
          </p:cNvPr>
          <p:cNvSpPr>
            <a:spLocks noGrp="1" noChangeAspect="1"/>
          </p:cNvSpPr>
          <p:nvPr>
            <p:ph type="pic" idx="3"/>
          </p:nvPr>
        </p:nvSpPr>
        <p:spPr>
          <a:xfrm>
            <a:off x="4045872" y="2458043"/>
            <a:ext cx="2095500" cy="2095500"/>
          </a:xfrm>
          <a:prstGeom prst="diamond">
            <a:avLst/>
          </a:prstGeom>
          <a:solidFill>
            <a:schemeClr val="bg1"/>
          </a:solidFill>
          <a:ln w="38100">
            <a:noFill/>
            <a:miter lim="800000"/>
          </a:ln>
        </p:spPr>
        <p:txBody>
          <a:bodyPr rtlCol="0"/>
          <a:lstStyle/>
          <a:p>
            <a:r>
              <a:rPr lang="en-US" dirty="0"/>
              <a:t>Click icon to add picture</a:t>
            </a:r>
          </a:p>
        </p:txBody>
      </p:sp>
      <p:sp>
        <p:nvSpPr>
          <p:cNvPr id="22" name="Picture Placeholder 2">
            <a:extLst>
              <a:ext uri="{C87A554B-3B20-49DC-8835-14456FA3825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A7A6B3B-1531-4DC9-AC67-A67B166A38E4}"/>
              </a:ext>
            </a:extLst>
          </p:cNvPr>
          <p:cNvSpPr>
            <a:spLocks noGrp="1" noChangeAspect="1"/>
          </p:cNvSpPr>
          <p:nvPr>
            <p:ph type="pic" idx="4"/>
          </p:nvPr>
        </p:nvSpPr>
        <p:spPr>
          <a:xfrm>
            <a:off x="5370875" y="1247854"/>
            <a:ext cx="2095500" cy="2095500"/>
          </a:xfrm>
          <a:prstGeom prst="diamond">
            <a:avLst/>
          </a:prstGeom>
          <a:solidFill>
            <a:schemeClr val="bg1"/>
          </a:solidFill>
          <a:ln w="38100">
            <a:noFill/>
            <a:miter lim="800000"/>
          </a:ln>
        </p:spPr>
        <p:txBody>
          <a:bodyPr rtlCol="0"/>
          <a:lstStyle/>
          <a:p>
            <a:r>
              <a:rPr lang="en-US" dirty="0"/>
              <a:t>Click icon to add picture</a:t>
            </a:r>
          </a:p>
        </p:txBody>
      </p:sp>
      <p:sp>
        <p:nvSpPr>
          <p:cNvPr id="23" name="Slide Number Placeholder 4">
            <a:extLst>
              <a:ext uri="{64DA3425-A448-49EF-B905-7F84DCDE4F1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2F1BA43-1EA2-4B84-8528-9276C2CC1201}"/>
              </a:ext>
            </a:extLst>
          </p:cNvPr>
          <p:cNvSpPr>
            <a:spLocks noGrp="1"/>
          </p:cNvSpPr>
          <p:nvPr>
            <p:ph type="sldNum" sz="quarter" idx="12"/>
          </p:nvPr>
        </p:nvSpPr>
        <p:spPr/>
        <p:txBody>
          <a:bodyPr rtlCol="0"/>
          <a:lstStyle/>
          <a:p>
            <a:r>
              <a:rPr lang="en-US" dirty="0"/>
              <a:t>&lt;#&gt;</a:t>
            </a:r>
          </a:p>
        </p:txBody>
      </p:sp>
      <p:sp>
        <p:nvSpPr>
          <p:cNvPr id="24" name="Footer Placeholder 3">
            <a:extLst>
              <a:ext uri="{19E87EF9-8A8D-4957-8A40-6C662CD9C73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9ED50DB-7C97-4AB7-9613-C52A7108DD08}"/>
              </a:ext>
            </a:extLst>
          </p:cNvPr>
          <p:cNvSpPr>
            <a:spLocks noGrp="1"/>
          </p:cNvSpPr>
          <p:nvPr>
            <p:ph type="ftr" sz="quarter" idx="11"/>
          </p:nvPr>
        </p:nvSpPr>
        <p:spPr/>
        <p:txBody>
          <a:bodyPr rtlCol="0"/>
          <a:lstStyle/>
          <a:p>
            <a:r>
              <a:rPr lang="en-US" dirty="0"/>
              <a:t>Footer</a:t>
            </a:r>
          </a:p>
        </p:txBody>
      </p:sp>
      <p:sp>
        <p:nvSpPr>
          <p:cNvPr id="25" name="Date Placeholder 1">
            <a:extLst>
              <a:ext uri="{565BA6D2-E4D9-431C-ACDE-8295D470A40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B5420F4-EC6B-43D1-A6BC-692D132B4677}"/>
              </a:ext>
            </a:extLst>
          </p:cNvPr>
          <p:cNvSpPr>
            <a:spLocks noGrp="1"/>
          </p:cNvSpPr>
          <p:nvPr>
            <p:ph type="dt" sz="half" idx="10"/>
          </p:nvPr>
        </p:nvSpPr>
        <p:spPr/>
        <p:txBody>
          <a:bodyPr rtlCol="0"/>
          <a:lstStyle/>
          <a:p>
            <a:r>
              <a:rPr lang="en-US" dirty="0"/>
              <a:t>Date</a:t>
            </a:r>
          </a:p>
        </p:txBody>
      </p:sp>
    </p:spTree>
    <p:custDataLst>
      <p:tags r:id="rId1"/>
    </p:custDataLst>
    <p:extLst>
      <p:ext uri="{27C53AD0-C629-4E94-9577-30A6CC571312}">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14073279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Freeform 1">
            <a:extLst>
              <a:ext uri="{56D26853-8939-431E-B6A9-EB92374158A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A5BEEED-F3D4-4075-A019-C17902204B36}"/>
              </a:ext>
            </a:extLst>
          </p:cNvPr>
          <p:cNvSpPr/>
          <p:nvPr/>
        </p:nvSpPr>
        <p:spPr>
          <a:xfrm flipH="1">
            <a:off x="-39095" y="-3363"/>
            <a:ext cx="5271887" cy="2294106"/>
          </a:xfrm>
          <a:custGeom>
            <a:avLst/>
            <a:gdLst/>
            <a:ahLst/>
            <a:cxnLst/>
            <a:rect l="0" t="0" r="r" b="b"/>
            <a:pathLst>
              <a:path w="3291461" h="1432307">
                <a:moveTo>
                  <a:pt x="9485" y="0"/>
                </a:moveTo>
                <a:lnTo>
                  <a:pt x="1422822" y="1432307"/>
                </a:lnTo>
                <a:lnTo>
                  <a:pt x="3291461" y="569129"/>
                </a:lnTo>
                <a:lnTo>
                  <a:pt x="3291461" y="0"/>
                </a:lnTo>
                <a:lnTo>
                  <a:pt x="9485" y="0"/>
                </a:lnTo>
                <a:close/>
              </a:path>
            </a:pathLst>
          </a:custGeom>
          <a:gradFill rotWithShape="1">
            <a:gsLst>
              <a:gs pos="0">
                <a:schemeClr val="accent2"/>
              </a:gs>
              <a:gs pos="99559">
                <a:schemeClr val="accent3"/>
              </a:gs>
            </a:gsLst>
            <a:lin ang="0" scaled="0"/>
          </a:gradFill>
          <a:ln>
            <a:noFill/>
          </a:ln>
          <a:effectLst/>
        </p:spPr>
        <p:style>
          <a:lnRef idx="1">
            <a:schemeClr val="accent1">
              <a:shade val="50000"/>
            </a:schemeClr>
          </a:lnRef>
          <a:fillRef idx="1">
            <a:schemeClr val="accent1"/>
          </a:fillRef>
          <a:effectRef idx="0">
            <a:schemeClr val="accent1"/>
          </a:effectRef>
          <a:fontRef idx="minor">
            <a:schemeClr val="tx1"/>
          </a:fontRef>
        </p:style>
        <p:txBody>
          <a:bodyPr vert="horz" rtlCol="0" anchor="ctr">
            <a:noAutofit/>
          </a:bodyPr>
          <a:lstStyle/>
          <a:p>
            <a:pPr marL="0" lvl="0" algn="ctr" rtl="0">
              <a:lnSpc>
                <a:spcPct val="100000"/>
              </a:lnSpc>
              <a:buNone/>
              <a:defRPr lang="en-US" sz="1800" dirty="0">
                <a:solidFill>
                  <a:schemeClr val="tx1"/>
                </a:solidFill>
                <a:latin typeface="Roboto"/>
              </a:defRPr>
            </a:pPr>
            <a:endParaRPr lang="en-US" sz="1800" b="0" i="0" u="none" strike="noStrike" cap="none" baseline="0" dirty="0">
              <a:solidFill>
                <a:schemeClr val="tx1"/>
              </a:solidFill>
              <a:latin typeface="Roboto"/>
            </a:endParaRPr>
          </a:p>
        </p:txBody>
      </p:sp>
      <p:sp>
        <p:nvSpPr>
          <p:cNvPr id="3" name="Rounded Rectangle 2">
            <a:extLst>
              <a:ext uri="{29C58599-F1D9-477C-A5BB-ECF28240979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84BA94C-F6C3-4631-8CF2-D0216D59B179}"/>
              </a:ext>
            </a:extLst>
          </p:cNvPr>
          <p:cNvSpPr/>
          <p:nvPr/>
        </p:nvSpPr>
        <p:spPr>
          <a:xfrm rot="-18900000" flipH="1">
            <a:off x="3711517" y="-327595"/>
            <a:ext cx="107906" cy="865677"/>
          </a:xfrm>
          <a:prstGeom prst="roundRect">
            <a:avLst>
              <a:gd name="adj" fmla="val 50000"/>
            </a:avLst>
          </a:prstGeom>
          <a:gradFill rotWithShape="1">
            <a:gsLst>
              <a:gs pos="0">
                <a:schemeClr val="accent2"/>
              </a:gs>
              <a:gs pos="99559">
                <a:schemeClr val="accent3"/>
              </a:gs>
            </a:gsLst>
            <a:lin ang="18540000" scaled="0"/>
          </a:gra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chemeClr val="tx1"/>
              </a:solidFill>
              <a:latin typeface="Roboto"/>
            </a:endParaRPr>
          </a:p>
        </p:txBody>
      </p:sp>
      <p:sp>
        <p:nvSpPr>
          <p:cNvPr id="4" name="Rounded Rectangle 3">
            <a:extLst>
              <a:ext uri="{EBD0CA19-FABA-47B3-98B9-245E62C26EE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B5A89DB-3913-4014-9F69-B4A702D462F1}"/>
              </a:ext>
            </a:extLst>
          </p:cNvPr>
          <p:cNvSpPr/>
          <p:nvPr/>
        </p:nvSpPr>
        <p:spPr>
          <a:xfrm rot="-18900000">
            <a:off x="5170808" y="-450929"/>
            <a:ext cx="53714" cy="1083242"/>
          </a:xfrm>
          <a:prstGeom prst="roundRect">
            <a:avLst>
              <a:gd name="adj" fmla="val 50000"/>
            </a:avLst>
          </a:prstGeom>
          <a:gradFill rotWithShape="1">
            <a:gsLst>
              <a:gs pos="0">
                <a:schemeClr val="accent2"/>
              </a:gs>
              <a:gs pos="99559">
                <a:schemeClr val="accent3"/>
              </a:gs>
            </a:gsLst>
            <a:lin ang="7560000" scaled="0"/>
          </a:gra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chemeClr val="tx1"/>
              </a:solidFill>
              <a:latin typeface="Roboto"/>
            </a:endParaRPr>
          </a:p>
        </p:txBody>
      </p:sp>
      <p:sp>
        <p:nvSpPr>
          <p:cNvPr id="5" name="Diamond 4">
            <a:extLst>
              <a:ext uri="{B516520E-5CF9-4A71-9128-AED252AF594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3E37740-C761-4AA1-8093-EBF32A960BEA}"/>
              </a:ext>
            </a:extLst>
          </p:cNvPr>
          <p:cNvSpPr>
            <a:spLocks noChangeAspect="1"/>
          </p:cNvSpPr>
          <p:nvPr/>
        </p:nvSpPr>
        <p:spPr>
          <a:xfrm>
            <a:off x="370733" y="419100"/>
            <a:ext cx="4267348" cy="4267348"/>
          </a:xfrm>
          <a:prstGeom prst="diamond">
            <a:avLst/>
          </a:prstGeom>
          <a:solidFill>
            <a:schemeClr val="bg1">
              <a:alpha val="72000"/>
              <a:lumMod val="95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6" name="Diamond 5">
            <a:extLst>
              <a:ext uri="{C340FA00-EBBB-4237-80DD-2538790EC6E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4255A97-A881-4AE8-8BF6-CF74F4137A85}"/>
              </a:ext>
            </a:extLst>
          </p:cNvPr>
          <p:cNvSpPr>
            <a:spLocks noChangeAspect="1"/>
          </p:cNvSpPr>
          <p:nvPr/>
        </p:nvSpPr>
        <p:spPr>
          <a:xfrm>
            <a:off x="119210" y="419100"/>
            <a:ext cx="4267348" cy="4267348"/>
          </a:xfrm>
          <a:prstGeom prst="diamond">
            <a:avLst/>
          </a:prstGeom>
          <a:solidFill>
            <a:schemeClr val="bg1">
              <a:alpha val="72000"/>
              <a:lumMod val="95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7" name="Rounded Rectangle 6">
            <a:extLst>
              <a:ext uri="{A8041321-C157-4271-852C-B9CBE831E33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D79DA61-3B71-44B5-AE1F-1FC24810764A}"/>
              </a:ext>
            </a:extLst>
          </p:cNvPr>
          <p:cNvSpPr/>
          <p:nvPr/>
        </p:nvSpPr>
        <p:spPr>
          <a:xfrm rot="2700000">
            <a:off x="8060536" y="253420"/>
            <a:ext cx="44156" cy="671335"/>
          </a:xfrm>
          <a:prstGeom prst="roundRect">
            <a:avLst>
              <a:gd name="adj" fmla="val 50000"/>
            </a:avLst>
          </a:prstGeom>
          <a:solidFill>
            <a:schemeClr val="accent2">
              <a:alpha val="18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rgbClr val="FFFFFF"/>
              </a:solidFill>
              <a:latin typeface="Titillium Web"/>
            </a:endParaRPr>
          </a:p>
        </p:txBody>
      </p:sp>
      <p:sp>
        <p:nvSpPr>
          <p:cNvPr id="8" name="Rounded Rectangle 7">
            <a:extLst>
              <a:ext uri="{025C474F-58FC-4D45-A521-C9B86829152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822EF70-7299-424C-894E-E364B6E24CEE}"/>
              </a:ext>
            </a:extLst>
          </p:cNvPr>
          <p:cNvSpPr/>
          <p:nvPr/>
        </p:nvSpPr>
        <p:spPr>
          <a:xfrm rot="2700000">
            <a:off x="4220282" y="4736001"/>
            <a:ext cx="40243" cy="611849"/>
          </a:xfrm>
          <a:prstGeom prst="roundRect">
            <a:avLst>
              <a:gd name="adj" fmla="val 50000"/>
            </a:avLst>
          </a:prstGeom>
          <a:solidFill>
            <a:schemeClr val="accent2">
              <a:alpha val="18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rgbClr val="FFFFFF"/>
              </a:solidFill>
              <a:latin typeface="Titillium Web"/>
            </a:endParaRPr>
          </a:p>
        </p:txBody>
      </p:sp>
      <p:sp>
        <p:nvSpPr>
          <p:cNvPr id="9" name="Title 7">
            <a:extLst>
              <a:ext uri="{680D2227-0030-43B0-83B3-4A6087944F2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96BAFE0-3B61-4873-ABA0-8875DB924AA9}"/>
              </a:ext>
            </a:extLst>
          </p:cNvPr>
          <p:cNvSpPr>
            <a:spLocks noGrp="1" noChangeAspect="1"/>
          </p:cNvSpPr>
          <p:nvPr>
            <p:ph type="title"/>
          </p:nvPr>
        </p:nvSpPr>
        <p:spPr>
          <a:xfrm>
            <a:off x="237789" y="409575"/>
            <a:ext cx="4278017" cy="4282571"/>
          </a:xfrm>
          <a:prstGeom prst="diamond">
            <a:avLst/>
          </a:prstGeom>
          <a:solidFill>
            <a:schemeClr val="bg1"/>
          </a:solidFill>
          <a:ln w="28575" cap="flat">
            <a:noFill/>
            <a:prstDash val="solid"/>
            <a:round/>
          </a:ln>
          <a:effectLst>
            <a:outerShdw blurRad="101600" dir="2700000">
              <a:srgbClr val="3F3F3F">
                <a:alpha val="27999"/>
              </a:srgbClr>
            </a:outerShdw>
          </a:effectLst>
        </p:spPr>
        <p:txBody>
          <a:bodyPr vert="horz" rtlCol="0" anchor="ctr"/>
          <a:lstStyle>
            <a:lvl1pPr lvl="0" algn="ctr">
              <a:defRPr lang="en-US" sz="2800" b="0" dirty="0">
                <a:latin typeface="+mj-lt"/>
              </a:defRPr>
            </a:lvl1pPr>
          </a:lstStyle>
          <a:p>
            <a:r>
              <a:rPr lang="en-US" dirty="0"/>
              <a:t>Click to edit Master title style</a:t>
            </a:r>
          </a:p>
        </p:txBody>
      </p:sp>
      <p:sp>
        <p:nvSpPr>
          <p:cNvPr id="10" name="Content Placeholder 2">
            <a:extLst>
              <a:ext uri="{B3268730-6A93-417F-8617-50E69B61E5E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BE05EE0-45D6-4175-9931-1B40A16AD42D}"/>
              </a:ext>
            </a:extLst>
          </p:cNvPr>
          <p:cNvSpPr>
            <a:spLocks noGrp="1"/>
          </p:cNvSpPr>
          <p:nvPr>
            <p:ph idx="1"/>
          </p:nvPr>
        </p:nvSpPr>
        <p:spPr>
          <a:xfrm>
            <a:off x="4799651" y="678562"/>
            <a:ext cx="3984556" cy="3832256"/>
          </a:xfrm>
        </p:spPr>
        <p:txBody>
          <a:bodyPr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4">
            <a:extLst>
              <a:ext uri="{F756E7E1-C112-4473-A740-3E7B8732FF0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06CE691-9193-48BE-BF1D-67653E315AAD}"/>
              </a:ext>
            </a:extLst>
          </p:cNvPr>
          <p:cNvSpPr>
            <a:spLocks noGrp="1"/>
          </p:cNvSpPr>
          <p:nvPr>
            <p:ph type="sldNum" sz="quarter" idx="12"/>
          </p:nvPr>
        </p:nvSpPr>
        <p:spPr/>
        <p:txBody>
          <a:bodyPr rtlCol="0"/>
          <a:lstStyle/>
          <a:p>
            <a:r>
              <a:rPr lang="en-US" dirty="0"/>
              <a:t>&lt;#&gt;</a:t>
            </a:r>
          </a:p>
        </p:txBody>
      </p:sp>
      <p:sp>
        <p:nvSpPr>
          <p:cNvPr id="12" name="Footer Placeholder 3">
            <a:extLst>
              <a:ext uri="{BDA41569-4151-4549-AC8A-DABEF11BF37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B7A58A6-FBD6-4ED9-BCF6-627B31DCCBB8}"/>
              </a:ext>
            </a:extLst>
          </p:cNvPr>
          <p:cNvSpPr>
            <a:spLocks noGrp="1"/>
          </p:cNvSpPr>
          <p:nvPr>
            <p:ph type="ftr" sz="quarter" idx="11"/>
          </p:nvPr>
        </p:nvSpPr>
        <p:spPr/>
        <p:txBody>
          <a:bodyPr rtlCol="0"/>
          <a:lstStyle/>
          <a:p>
            <a:r>
              <a:rPr lang="en-US" dirty="0"/>
              <a:t>Footer</a:t>
            </a:r>
          </a:p>
        </p:txBody>
      </p:sp>
      <p:sp>
        <p:nvSpPr>
          <p:cNvPr id="13" name="Date Placeholder 1">
            <a:extLst>
              <a:ext uri="{B0EE9F79-4B32-41B7-8A2E-01CBB6ECA56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E5DC8B3-C721-48E3-9958-A5553EDF3FF7}"/>
              </a:ext>
            </a:extLst>
          </p:cNvPr>
          <p:cNvSpPr>
            <a:spLocks noGrp="1"/>
          </p:cNvSpPr>
          <p:nvPr>
            <p:ph type="dt" sz="half" idx="10"/>
          </p:nvPr>
        </p:nvSpPr>
        <p:spPr/>
        <p:txBody>
          <a:bodyPr rtlCol="0"/>
          <a:lstStyle/>
          <a:p>
            <a:r>
              <a:rPr lang="en-US" dirty="0"/>
              <a:t>Date</a:t>
            </a:r>
          </a:p>
        </p:txBody>
      </p:sp>
    </p:spTree>
    <p:extLst>
      <p:ext uri="{2103B40A-6007-4771-AC72-12E5C82D0BB8}">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14073279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Rounded Rectangle 1">
            <a:extLst>
              <a:ext uri="{F6012EA1-ADFE-41FE-9ADF-DB6D4EC871F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A969DFD-D2C0-49A2-B462-94A8D91239CB}"/>
              </a:ext>
            </a:extLst>
          </p:cNvPr>
          <p:cNvSpPr/>
          <p:nvPr/>
        </p:nvSpPr>
        <p:spPr>
          <a:xfrm rot="-18900000" flipH="1" flipV="1">
            <a:off x="6492785" y="4276401"/>
            <a:ext cx="89976" cy="1347647"/>
          </a:xfrm>
          <a:prstGeom prst="roundRect">
            <a:avLst>
              <a:gd name="adj" fmla="val 50000"/>
            </a:avLst>
          </a:prstGeom>
          <a:gradFill rotWithShape="1">
            <a:gsLst>
              <a:gs pos="0">
                <a:schemeClr val="accent2"/>
              </a:gs>
              <a:gs pos="99559">
                <a:schemeClr val="accent3"/>
              </a:gs>
            </a:gsLst>
            <a:lin ang="7380000" scaled="0"/>
          </a:gradFill>
          <a:ln>
            <a:noFill/>
          </a:ln>
          <a:effectLst/>
        </p:spPr>
        <p:style>
          <a:lnRef idx="1">
            <a:schemeClr val="accent1">
              <a:shade val="50000"/>
            </a:schemeClr>
          </a:lnRef>
          <a:fillRef idx="1">
            <a:schemeClr val="accent1"/>
          </a:fillRef>
          <a:effectRef idx="0">
            <a:schemeClr val="accent1"/>
          </a:effectRef>
          <a:fontRef idx="minor">
            <a:srgbClr val="FFFFFF"/>
          </a:fontRef>
        </p:style>
        <p:txBody>
          <a:bodyPr rot="10800000" vert="horz" rtlCol="0" anchor="ctr">
            <a:noAutofit/>
          </a:bodyPr>
          <a:lstStyle/>
          <a:p>
            <a:pPr algn="ctr"/>
            <a:endParaRPr lang="en-US" sz="1800" b="0" i="0" u="none" strike="noStrike" cap="none" baseline="0" dirty="0">
              <a:solidFill>
                <a:schemeClr val="tx1"/>
              </a:solidFill>
              <a:latin typeface="Roboto"/>
            </a:endParaRPr>
          </a:p>
        </p:txBody>
      </p:sp>
      <p:sp>
        <p:nvSpPr>
          <p:cNvPr id="3" name="Rounded Rectangle 2">
            <a:extLst>
              <a:ext uri="{C7E7DAD7-1BD2-4820-A53E-04EBD41097D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0AA7679-1962-41D4-AA97-2052DF9FF4BC}"/>
              </a:ext>
            </a:extLst>
          </p:cNvPr>
          <p:cNvSpPr/>
          <p:nvPr/>
        </p:nvSpPr>
        <p:spPr>
          <a:xfrm rot="-18900000" flipV="1">
            <a:off x="7600272" y="4758033"/>
            <a:ext cx="53985" cy="820785"/>
          </a:xfrm>
          <a:prstGeom prst="roundRect">
            <a:avLst>
              <a:gd name="adj" fmla="val 50000"/>
            </a:avLst>
          </a:prstGeom>
          <a:gradFill rotWithShape="1">
            <a:gsLst>
              <a:gs pos="0">
                <a:schemeClr val="accent2"/>
              </a:gs>
              <a:gs pos="99559">
                <a:schemeClr val="accent3"/>
              </a:gs>
            </a:gsLst>
            <a:lin ang="7380000" scaled="0"/>
          </a:gradFill>
          <a:ln>
            <a:noFill/>
          </a:ln>
          <a:effectLst/>
        </p:spPr>
        <p:style>
          <a:lnRef idx="1">
            <a:schemeClr val="accent1">
              <a:shade val="50000"/>
            </a:schemeClr>
          </a:lnRef>
          <a:fillRef idx="1">
            <a:schemeClr val="accent1"/>
          </a:fillRef>
          <a:effectRef idx="0">
            <a:schemeClr val="accent1"/>
          </a:effectRef>
          <a:fontRef idx="minor">
            <a:srgbClr val="FFFFFF"/>
          </a:fontRef>
        </p:style>
        <p:txBody>
          <a:bodyPr rot="10800000" vert="horz" rtlCol="0" anchor="ctr">
            <a:noAutofit/>
          </a:bodyPr>
          <a:lstStyle/>
          <a:p>
            <a:pPr algn="ctr"/>
            <a:endParaRPr lang="en-US" sz="1800" b="0" i="0" u="none" strike="noStrike" cap="none" baseline="0" dirty="0">
              <a:solidFill>
                <a:schemeClr val="tx1"/>
              </a:solidFill>
              <a:latin typeface="Roboto"/>
            </a:endParaRPr>
          </a:p>
        </p:txBody>
      </p:sp>
      <p:sp>
        <p:nvSpPr>
          <p:cNvPr id="4" name="Rounded Rectangle 3">
            <a:extLst>
              <a:ext uri="{BEE6DF2F-402B-4420-9E38-483C7BDD23A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6D839A8-9004-4CC6-96C3-7E66B175DBB9}"/>
              </a:ext>
            </a:extLst>
          </p:cNvPr>
          <p:cNvSpPr/>
          <p:nvPr/>
        </p:nvSpPr>
        <p:spPr>
          <a:xfrm rot="-18900000" flipH="1" flipV="1">
            <a:off x="6213499" y="4805659"/>
            <a:ext cx="29992" cy="604841"/>
          </a:xfrm>
          <a:prstGeom prst="roundRect">
            <a:avLst>
              <a:gd name="adj" fmla="val 50000"/>
            </a:avLst>
          </a:prstGeom>
          <a:gradFill rotWithShape="1">
            <a:gsLst>
              <a:gs pos="0">
                <a:schemeClr val="accent2"/>
              </a:gs>
              <a:gs pos="99559">
                <a:schemeClr val="accent3"/>
              </a:gs>
            </a:gsLst>
            <a:lin ang="18720000" scaled="0"/>
          </a:gradFill>
          <a:ln>
            <a:noFill/>
          </a:ln>
          <a:effectLst/>
        </p:spPr>
        <p:style>
          <a:lnRef idx="1">
            <a:schemeClr val="accent1">
              <a:shade val="50000"/>
            </a:schemeClr>
          </a:lnRef>
          <a:fillRef idx="1">
            <a:schemeClr val="accent1"/>
          </a:fillRef>
          <a:effectRef idx="0">
            <a:schemeClr val="accent1"/>
          </a:effectRef>
          <a:fontRef idx="minor">
            <a:srgbClr val="FFFFFF"/>
          </a:fontRef>
        </p:style>
        <p:txBody>
          <a:bodyPr rot="10800000" vert="horz" rtlCol="0" anchor="ctr">
            <a:noAutofit/>
          </a:bodyPr>
          <a:lstStyle/>
          <a:p>
            <a:pPr algn="ctr"/>
            <a:endParaRPr lang="en-US" sz="1800" b="0" i="0" u="none" strike="noStrike" cap="none" baseline="0" dirty="0">
              <a:solidFill>
                <a:schemeClr val="tx1"/>
              </a:solidFill>
              <a:latin typeface="Roboto"/>
            </a:endParaRPr>
          </a:p>
        </p:txBody>
      </p:sp>
      <p:sp>
        <p:nvSpPr>
          <p:cNvPr id="5" name="Rounded Rectangle 4">
            <a:extLst>
              <a:ext uri="{28D37BBE-B360-4864-BD42-9C5D06CD151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FB2BB10-2906-4C93-9E1C-C7C5FDAA8A17}"/>
              </a:ext>
            </a:extLst>
          </p:cNvPr>
          <p:cNvSpPr/>
          <p:nvPr/>
        </p:nvSpPr>
        <p:spPr>
          <a:xfrm rot="2700000">
            <a:off x="2028583" y="4420667"/>
            <a:ext cx="66513" cy="969942"/>
          </a:xfrm>
          <a:prstGeom prst="roundRect">
            <a:avLst>
              <a:gd name="adj" fmla="val 50000"/>
            </a:avLst>
          </a:prstGeom>
          <a:solidFill>
            <a:schemeClr val="accent2">
              <a:alpha val="18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rgbClr val="FFFFFF"/>
              </a:solidFill>
              <a:latin typeface="Titillium Web"/>
            </a:endParaRPr>
          </a:p>
        </p:txBody>
      </p:sp>
      <p:sp>
        <p:nvSpPr>
          <p:cNvPr id="6" name="Rounded Rectangle 5">
            <a:extLst>
              <a:ext uri="{0F788175-5DC0-412C-9237-CEF780E3102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8FCB8D8-6058-4724-A295-6D452DD053DC}"/>
              </a:ext>
            </a:extLst>
          </p:cNvPr>
          <p:cNvSpPr/>
          <p:nvPr/>
        </p:nvSpPr>
        <p:spPr>
          <a:xfrm rot="2700000" flipH="1">
            <a:off x="7704126" y="-353486"/>
            <a:ext cx="84958" cy="1323265"/>
          </a:xfrm>
          <a:prstGeom prst="roundRect">
            <a:avLst>
              <a:gd name="adj" fmla="val 50000"/>
            </a:avLst>
          </a:prstGeom>
          <a:solidFill>
            <a:schemeClr val="accent2">
              <a:alpha val="18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rgbClr val="FFFFFF"/>
              </a:solidFill>
              <a:latin typeface="Titillium Web"/>
            </a:endParaRPr>
          </a:p>
        </p:txBody>
      </p:sp>
      <p:sp>
        <p:nvSpPr>
          <p:cNvPr id="7" name="Freeform 6">
            <a:extLst>
              <a:ext uri="{2C1DFD44-08EA-49A9-A66F-52C7904D5A5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A0A2279-55B6-421A-A3FD-FCDB3EA45196}"/>
              </a:ext>
            </a:extLst>
          </p:cNvPr>
          <p:cNvSpPr/>
          <p:nvPr/>
        </p:nvSpPr>
        <p:spPr>
          <a:xfrm flipV="1">
            <a:off x="6240160" y="3903273"/>
            <a:ext cx="2943622" cy="1280942"/>
          </a:xfrm>
          <a:custGeom>
            <a:avLst/>
            <a:gdLst/>
            <a:ahLst/>
            <a:cxnLst/>
            <a:rect l="0" t="0" r="r" b="b"/>
            <a:pathLst>
              <a:path w="3291461" h="1432307">
                <a:moveTo>
                  <a:pt x="9485" y="0"/>
                </a:moveTo>
                <a:lnTo>
                  <a:pt x="1422822" y="1432307"/>
                </a:lnTo>
                <a:lnTo>
                  <a:pt x="3291461" y="569129"/>
                </a:lnTo>
                <a:lnTo>
                  <a:pt x="3291461" y="0"/>
                </a:lnTo>
                <a:lnTo>
                  <a:pt x="9485" y="0"/>
                </a:lnTo>
                <a:close/>
              </a:path>
            </a:pathLst>
          </a:custGeom>
          <a:gradFill rotWithShape="1">
            <a:gsLst>
              <a:gs pos="0">
                <a:schemeClr val="accent2"/>
              </a:gs>
              <a:gs pos="99559">
                <a:schemeClr val="accent3"/>
              </a:gs>
            </a:gsLst>
            <a:lin ang="0" scaled="0"/>
          </a:gradFill>
          <a:ln>
            <a:noFill/>
          </a:ln>
          <a:effectLst/>
        </p:spPr>
        <p:style>
          <a:lnRef idx="1">
            <a:schemeClr val="accent1">
              <a:shade val="50000"/>
            </a:schemeClr>
          </a:lnRef>
          <a:fillRef idx="1">
            <a:schemeClr val="accent1"/>
          </a:fillRef>
          <a:effectRef idx="0">
            <a:schemeClr val="accent1"/>
          </a:effectRef>
          <a:fontRef idx="minor">
            <a:schemeClr val="tx1"/>
          </a:fontRef>
        </p:style>
        <p:txBody>
          <a:bodyPr rot="10800000" vert="horz" rtlCol="0" anchor="ctr">
            <a:noAutofit/>
          </a:bodyPr>
          <a:lstStyle/>
          <a:p>
            <a:pPr marL="0" lvl="0" algn="ctr" rtl="0">
              <a:lnSpc>
                <a:spcPct val="100000"/>
              </a:lnSpc>
              <a:buNone/>
              <a:defRPr lang="en-US" sz="1800" dirty="0">
                <a:solidFill>
                  <a:schemeClr val="tx1"/>
                </a:solidFill>
                <a:latin typeface="Roboto"/>
              </a:defRPr>
            </a:pPr>
            <a:endParaRPr lang="en-US" sz="1800" b="0" i="0" u="none" strike="noStrike" cap="none" baseline="0" dirty="0">
              <a:solidFill>
                <a:schemeClr val="tx1"/>
              </a:solidFill>
              <a:latin typeface="Roboto"/>
            </a:endParaRPr>
          </a:p>
        </p:txBody>
      </p:sp>
      <p:sp>
        <p:nvSpPr>
          <p:cNvPr id="8" name="Text Placeholder 2">
            <a:extLst>
              <a:ext uri="{DF390FFD-33C0-445A-AB07-C3E6AA45F39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CAF36F2-FB0D-4990-A140-5A6D03BFD942}"/>
              </a:ext>
            </a:extLst>
          </p:cNvPr>
          <p:cNvSpPr>
            <a:spLocks noGrp="1"/>
          </p:cNvSpPr>
          <p:nvPr>
            <p:ph type="body"/>
          </p:nvPr>
        </p:nvSpPr>
        <p:spPr>
          <a:xfrm>
            <a:off x="838200" y="2164551"/>
            <a:ext cx="7472264" cy="511812"/>
          </a:xfrm>
          <a:prstGeom prst="rect">
            <a:avLst/>
          </a:prstGeom>
        </p:spPr>
        <p:txBody>
          <a:bodyPr vert="horz" rtlCol="0" anchor="b">
            <a:normAutofit/>
          </a:bodyPr>
          <a:lstStyle>
            <a:lvl1pPr marL="0" lvl="0" indent="0">
              <a:lnSpc>
                <a:spcPct val="100000"/>
              </a:lnSpc>
              <a:buNone/>
              <a:defRPr lang="en-US" sz="1600" b="0" i="0" dirty="0">
                <a:solidFill>
                  <a:schemeClr val="tx1">
                    <a:lumMod val="65000"/>
                    <a:lumOff val="35000"/>
                  </a:schemeClr>
                </a:solidFill>
                <a:latin typeface="+mn-lt"/>
              </a:defRPr>
            </a:lvl1pPr>
            <a:lvl2pPr marL="457200" lvl="1" indent="0">
              <a:buNone/>
              <a:defRPr lang="en-US" sz="1800" dirty="0">
                <a:solidFill>
                  <a:schemeClr val="tx1">
                    <a:tint val="75000"/>
                  </a:schemeClr>
                </a:solidFill>
                <a:latin typeface="+mn-lt"/>
              </a:defRPr>
            </a:lvl2pPr>
            <a:lvl3pPr marL="914400" lvl="2" indent="0">
              <a:buNone/>
              <a:defRPr lang="en-US" sz="1600" dirty="0">
                <a:solidFill>
                  <a:schemeClr val="tx1">
                    <a:tint val="75000"/>
                  </a:schemeClr>
                </a:solidFill>
                <a:latin typeface="+mn-lt"/>
              </a:defRPr>
            </a:lvl3pPr>
            <a:lvl4pPr marL="1371600" lvl="3" indent="0">
              <a:buNone/>
              <a:defRPr lang="en-US" sz="1400" dirty="0">
                <a:solidFill>
                  <a:schemeClr val="tx1">
                    <a:tint val="75000"/>
                  </a:schemeClr>
                </a:solidFill>
                <a:latin typeface="+mn-lt"/>
              </a:defRPr>
            </a:lvl4pPr>
            <a:lvl5pPr marL="1828800" lvl="4" indent="0">
              <a:buNone/>
              <a:defRPr lang="en-US" sz="1400" dirty="0">
                <a:solidFill>
                  <a:schemeClr val="tx1">
                    <a:tint val="75000"/>
                  </a:schemeClr>
                </a:solidFill>
                <a:latin typeface="+mn-lt"/>
              </a:defRPr>
            </a:lvl5pPr>
            <a:lvl6pPr marL="2286000" lvl="5" indent="0">
              <a:buNone/>
              <a:defRPr lang="en-US" sz="1400" dirty="0">
                <a:solidFill>
                  <a:schemeClr val="tx1">
                    <a:tint val="75000"/>
                  </a:schemeClr>
                </a:solidFill>
                <a:latin typeface="+mn-lt"/>
              </a:defRPr>
            </a:lvl6pPr>
            <a:lvl7pPr marL="2743200" lvl="6" indent="0">
              <a:buNone/>
              <a:defRPr lang="en-US" sz="1400" dirty="0">
                <a:solidFill>
                  <a:schemeClr val="tx1">
                    <a:tint val="75000"/>
                  </a:schemeClr>
                </a:solidFill>
                <a:latin typeface="+mn-lt"/>
              </a:defRPr>
            </a:lvl7pPr>
            <a:lvl8pPr marL="3200400" lvl="7" indent="0">
              <a:buNone/>
              <a:defRPr lang="en-US" sz="1400" dirty="0">
                <a:solidFill>
                  <a:schemeClr val="tx1">
                    <a:tint val="75000"/>
                  </a:schemeClr>
                </a:solidFill>
                <a:latin typeface="+mn-lt"/>
              </a:defRPr>
            </a:lvl8pPr>
            <a:lvl9pPr marL="3657600" lvl="8" indent="0">
              <a:buNone/>
              <a:defRPr lang="en-US" sz="1400" dirty="0">
                <a:solidFill>
                  <a:schemeClr val="tx1">
                    <a:tint val="75000"/>
                  </a:schemeClr>
                </a:solidFill>
                <a:latin typeface="+mn-lt"/>
              </a:defRPr>
            </a:lvl9pPr>
          </a:lstStyle>
          <a:p>
            <a:pPr lvl="0"/>
            <a:r>
              <a:rPr lang="en-US" dirty="0"/>
              <a:t>Click to edit Master text styles</a:t>
            </a:r>
          </a:p>
        </p:txBody>
      </p:sp>
      <p:sp>
        <p:nvSpPr>
          <p:cNvPr id="9" name="Title 1">
            <a:extLst>
              <a:ext uri="{D2A8E069-93C1-4A40-8B8A-89D9EAC7F46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E645E20-F37D-41FA-98C8-775E43A44C3E}"/>
              </a:ext>
            </a:extLst>
          </p:cNvPr>
          <p:cNvSpPr>
            <a:spLocks noGrp="1"/>
          </p:cNvSpPr>
          <p:nvPr>
            <p:ph type="title" idx="1"/>
          </p:nvPr>
        </p:nvSpPr>
        <p:spPr>
          <a:xfrm>
            <a:off x="828675" y="2708578"/>
            <a:ext cx="7490282" cy="1090829"/>
          </a:xfrm>
          <a:prstGeom prst="rect">
            <a:avLst/>
          </a:prstGeom>
        </p:spPr>
        <p:txBody>
          <a:bodyPr vert="horz" rtlCol="0" anchor="t"/>
          <a:lstStyle>
            <a:lvl1pPr lvl="0">
              <a:defRPr lang="en-US" sz="4000" b="1" dirty="0">
                <a:latin typeface="Ubuntu-medium"/>
              </a:defRPr>
            </a:lvl1pPr>
          </a:lstStyle>
          <a:p>
            <a:r>
              <a:rPr lang="en-US" dirty="0"/>
              <a:t>Click to edit Master title style</a:t>
            </a:r>
          </a:p>
        </p:txBody>
      </p:sp>
      <p:sp>
        <p:nvSpPr>
          <p:cNvPr id="10" name="Slide Number Placeholder 5">
            <a:extLst>
              <a:ext uri="{8C2B7317-DAE8-4DFC-A7CA-FDB57CC11C2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06C81AA-34F0-4E08-8897-C0690927A3A7}"/>
              </a:ext>
            </a:extLst>
          </p:cNvPr>
          <p:cNvSpPr>
            <a:spLocks noGrp="1"/>
          </p:cNvSpPr>
          <p:nvPr>
            <p:ph type="sldNum" sz="quarter" idx="12"/>
          </p:nvPr>
        </p:nvSpPr>
        <p:spPr/>
        <p:txBody>
          <a:bodyPr rtlCol="0"/>
          <a:lstStyle>
            <a:lvl1pPr lvl="0"/>
          </a:lstStyle>
          <a:p>
            <a:r>
              <a:rPr lang="en-US" dirty="0"/>
              <a:t>&lt;#&gt;</a:t>
            </a:r>
          </a:p>
        </p:txBody>
      </p:sp>
      <p:sp>
        <p:nvSpPr>
          <p:cNvPr id="11" name="Footer Placeholder 4">
            <a:extLst>
              <a:ext uri="{92F45902-DB2B-46C9-88C2-FBB82CF530F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B90E349-E9E6-4F0B-A406-C5B44FFC2B23}"/>
              </a:ext>
            </a:extLst>
          </p:cNvPr>
          <p:cNvSpPr>
            <a:spLocks noGrp="1"/>
          </p:cNvSpPr>
          <p:nvPr>
            <p:ph type="ftr" sz="quarter" idx="11"/>
          </p:nvPr>
        </p:nvSpPr>
        <p:spPr/>
        <p:txBody>
          <a:bodyPr rtlCol="0"/>
          <a:lstStyle>
            <a:lvl1pPr lvl="0"/>
          </a:lstStyle>
          <a:p>
            <a:r>
              <a:rPr lang="en-US" dirty="0"/>
              <a:t>Footer</a:t>
            </a:r>
          </a:p>
        </p:txBody>
      </p:sp>
      <p:sp>
        <p:nvSpPr>
          <p:cNvPr id="12" name="Date Placeholder 3">
            <a:extLst>
              <a:ext uri="{05AD2152-BBCC-4FAB-A201-02CD120C803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506EE7A-B604-463E-9D65-7A8DC1D4155F}"/>
              </a:ext>
            </a:extLst>
          </p:cNvPr>
          <p:cNvSpPr>
            <a:spLocks noGrp="1"/>
          </p:cNvSpPr>
          <p:nvPr>
            <p:ph type="dt" sz="half" idx="10"/>
          </p:nvPr>
        </p:nvSpPr>
        <p:spPr/>
        <p:txBody>
          <a:bodyPr rtlCol="0"/>
          <a:lstStyle>
            <a:lvl1pPr lvl="0"/>
          </a:lstStyle>
          <a:p>
            <a:r>
              <a:rPr lang="en-US" dirty="0"/>
              <a:t>Date</a:t>
            </a:r>
          </a:p>
        </p:txBody>
      </p:sp>
    </p:spTree>
    <p:custDataLst>
      <p:tags r:id="rId1"/>
    </p:custDataLst>
    <p:extLst>
      <p:ext uri="{3AF5FA67-9BFA-439F-8DCB-F6ACBBB6B041}">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14073279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Rounded Rectangle 1">
            <a:extLst>
              <a:ext uri="{06594F25-46FF-49C3-AC28-5ABA42C7DB4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5081AA5-E32F-4A4A-8805-624E0FD9ADE9}"/>
              </a:ext>
            </a:extLst>
          </p:cNvPr>
          <p:cNvSpPr/>
          <p:nvPr/>
        </p:nvSpPr>
        <p:spPr>
          <a:xfrm rot="2700000" flipH="1">
            <a:off x="1354440" y="-872623"/>
            <a:ext cx="106198" cy="1654081"/>
          </a:xfrm>
          <a:prstGeom prst="roundRect">
            <a:avLst>
              <a:gd name="adj" fmla="val 50000"/>
            </a:avLst>
          </a:prstGeom>
          <a:solidFill>
            <a:schemeClr val="accent2">
              <a:alpha val="18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rgbClr val="FFFFFF"/>
              </a:solidFill>
              <a:latin typeface="Titillium Web"/>
            </a:endParaRPr>
          </a:p>
        </p:txBody>
      </p:sp>
      <p:sp>
        <p:nvSpPr>
          <p:cNvPr id="3" name="Rounded Rectangle 2">
            <a:extLst>
              <a:ext uri="{3FC35F67-3414-4F0A-9956-10A95AF109C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AFD7BA8-FA82-4DDD-AAAD-3B42A27BC025}"/>
              </a:ext>
            </a:extLst>
          </p:cNvPr>
          <p:cNvSpPr/>
          <p:nvPr/>
        </p:nvSpPr>
        <p:spPr>
          <a:xfrm rot="2700000">
            <a:off x="7077326" y="-44462"/>
            <a:ext cx="46950" cy="684665"/>
          </a:xfrm>
          <a:prstGeom prst="roundRect">
            <a:avLst>
              <a:gd name="adj" fmla="val 50000"/>
            </a:avLst>
          </a:prstGeom>
          <a:gradFill rotWithShape="1">
            <a:gsLst>
              <a:gs pos="100000">
                <a:schemeClr val="accent2">
                  <a:alpha val="33999"/>
                </a:schemeClr>
              </a:gs>
              <a:gs pos="0">
                <a:schemeClr val="accent3">
                  <a:alpha val="26000"/>
                </a:schemeClr>
              </a:gs>
            </a:gsLst>
            <a:lin ang="162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rgbClr val="FFFFFF"/>
              </a:solidFill>
              <a:latin typeface="Titillium Web"/>
            </a:endParaRPr>
          </a:p>
        </p:txBody>
      </p:sp>
      <p:sp>
        <p:nvSpPr>
          <p:cNvPr id="4" name="Rounded Rectangle 3">
            <a:extLst>
              <a:ext uri="{BE08FB4C-DB63-4AAE-AF7E-F217292E896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0B10A1A-CDC3-4E76-B833-6D2AFB650F4D}"/>
              </a:ext>
            </a:extLst>
          </p:cNvPr>
          <p:cNvSpPr/>
          <p:nvPr/>
        </p:nvSpPr>
        <p:spPr>
          <a:xfrm rot="2700000" flipH="1">
            <a:off x="4018232" y="4567222"/>
            <a:ext cx="52540" cy="961791"/>
          </a:xfrm>
          <a:prstGeom prst="roundRect">
            <a:avLst>
              <a:gd name="adj" fmla="val 50000"/>
            </a:avLst>
          </a:prstGeom>
          <a:solidFill>
            <a:schemeClr val="accent3">
              <a:alpha val="18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rgbClr val="FFFFFF"/>
              </a:solidFill>
              <a:latin typeface="Titillium Web"/>
            </a:endParaRPr>
          </a:p>
        </p:txBody>
      </p:sp>
      <p:sp>
        <p:nvSpPr>
          <p:cNvPr id="5" name="Title 1">
            <a:extLst>
              <a:ext uri="{DD2DB9A6-823E-4FF8-9F8A-CD671DBC4A3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9B273C1-C202-4C2E-9752-4825A6F3CB68}"/>
              </a:ext>
            </a:extLst>
          </p:cNvPr>
          <p:cNvSpPr>
            <a:spLocks noGrp="1"/>
          </p:cNvSpPr>
          <p:nvPr>
            <p:ph type="title"/>
          </p:nvPr>
        </p:nvSpPr>
        <p:spPr/>
        <p:txBody>
          <a:bodyPr rtlCol="0"/>
          <a:lstStyle>
            <a:lvl1pPr lvl="0"/>
          </a:lstStyle>
          <a:p>
            <a:r>
              <a:rPr lang="en-US" dirty="0"/>
              <a:t>Click to edit Master title style</a:t>
            </a:r>
          </a:p>
        </p:txBody>
      </p:sp>
      <p:sp>
        <p:nvSpPr>
          <p:cNvPr id="6" name="Content Placeholder 2">
            <a:extLst>
              <a:ext uri="{2F013B01-AB88-43EC-AA7D-0DA65A2B7FD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88B803C-D62C-4B2E-943E-FB887C2A6CE1}"/>
              </a:ext>
            </a:extLst>
          </p:cNvPr>
          <p:cNvSpPr>
            <a:spLocks noGrp="1"/>
          </p:cNvSpPr>
          <p:nvPr>
            <p:ph idx="1"/>
          </p:nvPr>
        </p:nvSpPr>
        <p:spPr>
          <a:xfrm>
            <a:off x="808968" y="1352550"/>
            <a:ext cx="3619500" cy="3042431"/>
          </a:xfrm>
        </p:spPr>
        <p:txBody>
          <a:bodyPr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a:extLst>
              <a:ext uri="{186C82BA-AB64-4035-A334-7A502FF54FC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B924CBA-2479-46E9-9026-70B981837498}"/>
              </a:ext>
            </a:extLst>
          </p:cNvPr>
          <p:cNvSpPr>
            <a:spLocks noGrp="1"/>
          </p:cNvSpPr>
          <p:nvPr>
            <p:ph idx="2"/>
          </p:nvPr>
        </p:nvSpPr>
        <p:spPr>
          <a:xfrm>
            <a:off x="4714875" y="1352550"/>
            <a:ext cx="3619500" cy="3042431"/>
          </a:xfrm>
        </p:spPr>
        <p:txBody>
          <a:bodyPr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6">
            <a:extLst>
              <a:ext uri="{1995F151-A3DA-410D-8C32-582F8018395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84E1028-DA23-4279-AB83-E88452364944}"/>
              </a:ext>
            </a:extLst>
          </p:cNvPr>
          <p:cNvSpPr>
            <a:spLocks noGrp="1"/>
          </p:cNvSpPr>
          <p:nvPr>
            <p:ph type="sldNum" sz="quarter" idx="12"/>
          </p:nvPr>
        </p:nvSpPr>
        <p:spPr/>
        <p:txBody>
          <a:bodyPr rtlCol="0"/>
          <a:lstStyle/>
          <a:p>
            <a:r>
              <a:rPr lang="en-US" dirty="0"/>
              <a:t>&lt;#&gt;</a:t>
            </a:r>
          </a:p>
        </p:txBody>
      </p:sp>
      <p:sp>
        <p:nvSpPr>
          <p:cNvPr id="9" name="Footer Placeholder 5">
            <a:extLst>
              <a:ext uri="{55941717-4141-4221-90F2-554CBBCF8D4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8B41068-6B3F-469B-B958-64DEEA83BB5F}"/>
              </a:ext>
            </a:extLst>
          </p:cNvPr>
          <p:cNvSpPr>
            <a:spLocks noGrp="1"/>
          </p:cNvSpPr>
          <p:nvPr>
            <p:ph type="ftr" sz="quarter" idx="11"/>
          </p:nvPr>
        </p:nvSpPr>
        <p:spPr/>
        <p:txBody>
          <a:bodyPr rtlCol="0"/>
          <a:lstStyle/>
          <a:p>
            <a:r>
              <a:rPr lang="en-US" dirty="0"/>
              <a:t>Footer</a:t>
            </a:r>
          </a:p>
        </p:txBody>
      </p:sp>
      <p:sp>
        <p:nvSpPr>
          <p:cNvPr id="10" name="Date Placeholder 4">
            <a:extLst>
              <a:ext uri="{32D5926B-D577-45AB-9007-B2007A38DD7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4AEDA73-D52F-4B03-BB63-4316C36F3B92}"/>
              </a:ext>
            </a:extLst>
          </p:cNvPr>
          <p:cNvSpPr>
            <a:spLocks noGrp="1"/>
          </p:cNvSpPr>
          <p:nvPr>
            <p:ph type="dt" sz="half" idx="10"/>
          </p:nvPr>
        </p:nvSpPr>
        <p:spPr/>
        <p:txBody>
          <a:bodyPr rtlCol="0"/>
          <a:lstStyle/>
          <a:p>
            <a:r>
              <a:rPr lang="en-US" dirty="0"/>
              <a:t>Date</a:t>
            </a:r>
          </a:p>
        </p:txBody>
      </p:sp>
    </p:spTree>
    <p:extLst>
      <p:ext uri="{F4AC955D-594E-4922-B1A9-B90B07575AA0}">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14073279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Rounded Rectangle 1">
            <a:extLst>
              <a:ext uri="{BAE38388-CE25-47D0-B1FF-99E6BD94A89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D3920AC-61A1-4CF2-9F24-8A27854D5383}"/>
              </a:ext>
            </a:extLst>
          </p:cNvPr>
          <p:cNvSpPr/>
          <p:nvPr/>
        </p:nvSpPr>
        <p:spPr>
          <a:xfrm rot="2700000" flipH="1">
            <a:off x="7704126" y="-353486"/>
            <a:ext cx="84958" cy="1323265"/>
          </a:xfrm>
          <a:prstGeom prst="roundRect">
            <a:avLst>
              <a:gd name="adj" fmla="val 50000"/>
            </a:avLst>
          </a:prstGeom>
          <a:gradFill rotWithShape="1">
            <a:gsLst>
              <a:gs pos="100000">
                <a:schemeClr val="accent2">
                  <a:alpha val="33999"/>
                </a:schemeClr>
              </a:gs>
              <a:gs pos="0">
                <a:schemeClr val="accent3">
                  <a:alpha val="26000"/>
                </a:schemeClr>
              </a:gs>
            </a:gsLst>
            <a:lin ang="162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rgbClr val="FFFFFF"/>
              </a:solidFill>
              <a:latin typeface="Titillium Web"/>
            </a:endParaRPr>
          </a:p>
        </p:txBody>
      </p:sp>
      <p:sp>
        <p:nvSpPr>
          <p:cNvPr id="3" name="Rounded Rectangle 2">
            <a:extLst>
              <a:ext uri="{E8ABCC00-5E21-4CA0-8614-0FFE8A75A8D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5A7FC7D-9A21-427E-ADE5-91804F5FE055}"/>
              </a:ext>
            </a:extLst>
          </p:cNvPr>
          <p:cNvSpPr/>
          <p:nvPr/>
        </p:nvSpPr>
        <p:spPr>
          <a:xfrm rot="2700000">
            <a:off x="2028583" y="4420667"/>
            <a:ext cx="66513" cy="969942"/>
          </a:xfrm>
          <a:prstGeom prst="roundRect">
            <a:avLst>
              <a:gd name="adj" fmla="val 50000"/>
            </a:avLst>
          </a:prstGeom>
          <a:gradFill rotWithShape="1">
            <a:gsLst>
              <a:gs pos="100000">
                <a:schemeClr val="accent2">
                  <a:alpha val="33999"/>
                </a:schemeClr>
              </a:gs>
              <a:gs pos="0">
                <a:schemeClr val="accent3">
                  <a:alpha val="26000"/>
                </a:schemeClr>
              </a:gs>
            </a:gsLst>
            <a:lin ang="162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rgbClr val="FFFFFF"/>
              </a:solidFill>
              <a:latin typeface="Titillium Web"/>
            </a:endParaRPr>
          </a:p>
        </p:txBody>
      </p:sp>
      <p:sp>
        <p:nvSpPr>
          <p:cNvPr id="4" name="Rounded Rectangle 3">
            <a:extLst>
              <a:ext uri="{D7D99192-97F3-416F-8731-D2F54EF4BA1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9949A90-3F06-404C-84FD-FACB794AFF71}"/>
              </a:ext>
            </a:extLst>
          </p:cNvPr>
          <p:cNvSpPr/>
          <p:nvPr/>
        </p:nvSpPr>
        <p:spPr>
          <a:xfrm rot="-18900000" flipV="1">
            <a:off x="7600272" y="4758033"/>
            <a:ext cx="53985" cy="820785"/>
          </a:xfrm>
          <a:prstGeom prst="roundRect">
            <a:avLst>
              <a:gd name="adj" fmla="val 50000"/>
            </a:avLst>
          </a:prstGeom>
          <a:gradFill rotWithShape="1">
            <a:gsLst>
              <a:gs pos="100000">
                <a:schemeClr val="accent2">
                  <a:alpha val="33999"/>
                </a:schemeClr>
              </a:gs>
              <a:gs pos="0">
                <a:schemeClr val="accent3">
                  <a:alpha val="26000"/>
                </a:schemeClr>
              </a:gs>
            </a:gsLst>
            <a:lin ang="162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rot="10800000" vert="horz" rtlCol="0" anchor="ctr">
            <a:noAutofit/>
          </a:bodyPr>
          <a:lstStyle/>
          <a:p>
            <a:pPr algn="ctr"/>
            <a:endParaRPr lang="en-US" sz="1800" b="0" i="0" u="none" strike="noStrike" cap="none" baseline="0" dirty="0">
              <a:solidFill>
                <a:srgbClr val="FFFFFF"/>
              </a:solidFill>
              <a:latin typeface="Titillium Web"/>
            </a:endParaRPr>
          </a:p>
        </p:txBody>
      </p:sp>
      <p:sp>
        <p:nvSpPr>
          <p:cNvPr id="5" name="Title 1">
            <a:extLst>
              <a:ext uri="{670D432A-A145-4E8E-A3E0-1E99D422BDB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0869A99-CA4C-4E39-BB16-B3B792E53A95}"/>
              </a:ext>
            </a:extLst>
          </p:cNvPr>
          <p:cNvSpPr>
            <a:spLocks noGrp="1"/>
          </p:cNvSpPr>
          <p:nvPr>
            <p:ph type="title"/>
          </p:nvPr>
        </p:nvSpPr>
        <p:spPr/>
        <p:txBody>
          <a:bodyPr rtlCol="0"/>
          <a:lstStyle>
            <a:lvl1pPr lvl="0"/>
          </a:lstStyle>
          <a:p>
            <a:r>
              <a:rPr lang="en-US" dirty="0"/>
              <a:t>Click to edit Master title style</a:t>
            </a:r>
          </a:p>
        </p:txBody>
      </p:sp>
      <p:sp>
        <p:nvSpPr>
          <p:cNvPr id="6" name="Text Placeholder 2">
            <a:extLst>
              <a:ext uri="{734B1195-7FC2-4DA2-8A27-061F316753D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469B730-B683-4764-B75B-2E57C158DBD4}"/>
              </a:ext>
            </a:extLst>
          </p:cNvPr>
          <p:cNvSpPr>
            <a:spLocks noGrp="1"/>
          </p:cNvSpPr>
          <p:nvPr>
            <p:ph type="body" idx="1"/>
          </p:nvPr>
        </p:nvSpPr>
        <p:spPr>
          <a:xfrm>
            <a:off x="800100" y="1358670"/>
            <a:ext cx="3619500" cy="540644"/>
          </a:xfrm>
          <a:prstGeom prst="rect">
            <a:avLst/>
          </a:prstGeom>
        </p:spPr>
        <p:txBody>
          <a:bodyPr vert="horz" rtlCol="0" anchor="ctr">
            <a:normAutofit/>
          </a:bodyPr>
          <a:lstStyle>
            <a:lvl1pPr marL="0" lvl="0" indent="0" algn="l">
              <a:buNone/>
              <a:defRPr lang="en-US" sz="1400" b="0" i="0" cap="none" dirty="0">
                <a:solidFill>
                  <a:schemeClr val="tx1">
                    <a:lumMod val="85000"/>
                    <a:lumOff val="15000"/>
                  </a:schemeClr>
                </a:solidFill>
                <a:latin typeface="+mn-lt"/>
              </a:defRPr>
            </a:lvl1pPr>
            <a:lvl2pPr marL="457200" lvl="1" indent="0">
              <a:buNone/>
              <a:defRPr lang="en-US" sz="2000" b="1" dirty="0">
                <a:latin typeface="+mn-lt"/>
              </a:defRPr>
            </a:lvl2pPr>
            <a:lvl3pPr marL="914400" lvl="2" indent="0">
              <a:buNone/>
              <a:defRPr lang="en-US" sz="1800" b="1" dirty="0">
                <a:latin typeface="+mn-lt"/>
              </a:defRPr>
            </a:lvl3pPr>
            <a:lvl4pPr marL="1371600" lvl="3" indent="0">
              <a:buNone/>
              <a:defRPr lang="en-US" sz="1600" b="1" dirty="0">
                <a:latin typeface="+mn-lt"/>
              </a:defRPr>
            </a:lvl4pPr>
            <a:lvl5pPr marL="1828800" lvl="4" indent="0">
              <a:buNone/>
              <a:defRPr lang="en-US" sz="1600" b="1" dirty="0">
                <a:latin typeface="+mn-lt"/>
              </a:defRPr>
            </a:lvl5pPr>
            <a:lvl6pPr marL="2286000" lvl="5" indent="0">
              <a:buNone/>
              <a:defRPr lang="en-US" sz="1600" b="1" dirty="0">
                <a:latin typeface="+mn-lt"/>
              </a:defRPr>
            </a:lvl6pPr>
            <a:lvl7pPr marL="2743200" lvl="6" indent="0">
              <a:buNone/>
              <a:defRPr lang="en-US" sz="1600" b="1" dirty="0">
                <a:latin typeface="+mn-lt"/>
              </a:defRPr>
            </a:lvl7pPr>
            <a:lvl8pPr marL="3200400" lvl="7" indent="0">
              <a:buNone/>
              <a:defRPr lang="en-US" sz="1600" b="1" dirty="0">
                <a:latin typeface="+mn-lt"/>
              </a:defRPr>
            </a:lvl8pPr>
            <a:lvl9pPr marL="3657600" lvl="8" indent="0">
              <a:buNone/>
              <a:defRPr lang="en-US" sz="1600" b="1" dirty="0">
                <a:latin typeface="+mn-lt"/>
              </a:defRPr>
            </a:lvl9pPr>
          </a:lstStyle>
          <a:p>
            <a:pPr lvl="0"/>
            <a:r>
              <a:rPr lang="en-US" dirty="0"/>
              <a:t>Click to edit Master text styles</a:t>
            </a:r>
          </a:p>
        </p:txBody>
      </p:sp>
      <p:sp>
        <p:nvSpPr>
          <p:cNvPr id="7" name="Content Placeholder 2">
            <a:extLst>
              <a:ext uri="{A80E2B8A-3B22-443B-882C-648846B8639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3A2B2BD-F45F-48E9-B000-9929BE65DB98}"/>
              </a:ext>
            </a:extLst>
          </p:cNvPr>
          <p:cNvSpPr>
            <a:spLocks noGrp="1"/>
          </p:cNvSpPr>
          <p:nvPr>
            <p:ph idx="2"/>
          </p:nvPr>
        </p:nvSpPr>
        <p:spPr>
          <a:xfrm>
            <a:off x="800100" y="1965696"/>
            <a:ext cx="3619500" cy="2528517"/>
          </a:xfrm>
        </p:spPr>
        <p:txBody>
          <a:bodyPr rtlCol="0"/>
          <a:lstStyle>
            <a:lvl1pPr lvl="0" algn="l"/>
            <a:lvl2pPr lvl="1" algn="l"/>
            <a:lvl3pPr lvl="2" algn="l"/>
            <a:lvl4pPr lvl="3" algn="l"/>
            <a:lvl5pPr lvl="4" algn="l"/>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4">
            <a:extLst>
              <a:ext uri="{764208A6-D327-4956-9532-2D8882B0E58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46F09F1-4287-48BC-B823-B6C38381F283}"/>
              </a:ext>
            </a:extLst>
          </p:cNvPr>
          <p:cNvSpPr>
            <a:spLocks noGrp="1"/>
          </p:cNvSpPr>
          <p:nvPr>
            <p:ph type="body" idx="3"/>
          </p:nvPr>
        </p:nvSpPr>
        <p:spPr>
          <a:xfrm>
            <a:off x="4714875" y="1358670"/>
            <a:ext cx="3619500" cy="540644"/>
          </a:xfrm>
          <a:prstGeom prst="rect">
            <a:avLst/>
          </a:prstGeom>
        </p:spPr>
        <p:txBody>
          <a:bodyPr vert="horz" rtlCol="0" anchor="ctr">
            <a:normAutofit/>
          </a:bodyPr>
          <a:lstStyle>
            <a:lvl1pPr marL="0" lvl="0" indent="0">
              <a:buNone/>
              <a:defRPr lang="en-US" sz="1400" b="0" i="0" cap="none" dirty="0">
                <a:solidFill>
                  <a:schemeClr val="tx1">
                    <a:lumMod val="85000"/>
                    <a:lumOff val="15000"/>
                  </a:schemeClr>
                </a:solidFill>
                <a:latin typeface="+mn-lt"/>
              </a:defRPr>
            </a:lvl1pPr>
            <a:lvl2pPr marL="457200" lvl="1" indent="0">
              <a:buNone/>
              <a:defRPr lang="en-US" sz="2000" b="1" dirty="0">
                <a:latin typeface="+mn-lt"/>
              </a:defRPr>
            </a:lvl2pPr>
            <a:lvl3pPr marL="914400" lvl="2" indent="0">
              <a:buNone/>
              <a:defRPr lang="en-US" sz="1800" b="1" dirty="0">
                <a:latin typeface="+mn-lt"/>
              </a:defRPr>
            </a:lvl3pPr>
            <a:lvl4pPr marL="1371600" lvl="3" indent="0">
              <a:buNone/>
              <a:defRPr lang="en-US" sz="1600" b="1" dirty="0">
                <a:latin typeface="+mn-lt"/>
              </a:defRPr>
            </a:lvl4pPr>
            <a:lvl5pPr marL="1828800" lvl="4" indent="0">
              <a:buNone/>
              <a:defRPr lang="en-US" sz="1600" b="1" dirty="0">
                <a:latin typeface="+mn-lt"/>
              </a:defRPr>
            </a:lvl5pPr>
            <a:lvl6pPr marL="2286000" lvl="5" indent="0">
              <a:buNone/>
              <a:defRPr lang="en-US" sz="1600" b="1" dirty="0">
                <a:latin typeface="+mn-lt"/>
              </a:defRPr>
            </a:lvl6pPr>
            <a:lvl7pPr marL="2743200" lvl="6" indent="0">
              <a:buNone/>
              <a:defRPr lang="en-US" sz="1600" b="1" dirty="0">
                <a:latin typeface="+mn-lt"/>
              </a:defRPr>
            </a:lvl7pPr>
            <a:lvl8pPr marL="3200400" lvl="7" indent="0">
              <a:buNone/>
              <a:defRPr lang="en-US" sz="1600" b="1" dirty="0">
                <a:latin typeface="+mn-lt"/>
              </a:defRPr>
            </a:lvl8pPr>
            <a:lvl9pPr marL="3657600" lvl="8" indent="0">
              <a:buNone/>
              <a:defRPr lang="en-US" sz="1600" b="1" dirty="0">
                <a:latin typeface="+mn-lt"/>
              </a:defRPr>
            </a:lvl9pPr>
          </a:lstStyle>
          <a:p>
            <a:pPr lvl="0"/>
            <a:r>
              <a:rPr lang="en-US" dirty="0"/>
              <a:t>Click to edit Master text styles</a:t>
            </a:r>
          </a:p>
        </p:txBody>
      </p:sp>
      <p:sp>
        <p:nvSpPr>
          <p:cNvPr id="9" name="Content Placeholder 2">
            <a:extLst>
              <a:ext uri="{7CF29818-DD83-46E4-B0F9-F6C1D7A8AA1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54877C5-EF46-4E19-ACAD-67DC158A803B}"/>
              </a:ext>
            </a:extLst>
          </p:cNvPr>
          <p:cNvSpPr>
            <a:spLocks noGrp="1"/>
          </p:cNvSpPr>
          <p:nvPr>
            <p:ph idx="4"/>
          </p:nvPr>
        </p:nvSpPr>
        <p:spPr>
          <a:xfrm>
            <a:off x="4714875" y="1965696"/>
            <a:ext cx="3619500" cy="2528517"/>
          </a:xfrm>
        </p:spPr>
        <p:txBody>
          <a:bodyPr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6">
            <a:extLst>
              <a:ext uri="{68E8728C-4040-4565-8A74-F10F2F4C67C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1AD75CB-C146-492A-9044-406B4C070A7D}"/>
              </a:ext>
            </a:extLst>
          </p:cNvPr>
          <p:cNvSpPr>
            <a:spLocks noGrp="1"/>
          </p:cNvSpPr>
          <p:nvPr>
            <p:ph type="sldNum" sz="quarter" idx="12"/>
          </p:nvPr>
        </p:nvSpPr>
        <p:spPr/>
        <p:txBody>
          <a:bodyPr rtlCol="0"/>
          <a:lstStyle/>
          <a:p>
            <a:r>
              <a:rPr lang="en-US" dirty="0"/>
              <a:t>&lt;#&gt;</a:t>
            </a:r>
          </a:p>
        </p:txBody>
      </p:sp>
      <p:sp>
        <p:nvSpPr>
          <p:cNvPr id="11" name="Footer Placeholder 5">
            <a:extLst>
              <a:ext uri="{C2807596-9435-4771-9FE7-4DEB7177375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3977863-6C43-4608-82BD-BA66CA977F5F}"/>
              </a:ext>
            </a:extLst>
          </p:cNvPr>
          <p:cNvSpPr>
            <a:spLocks noGrp="1"/>
          </p:cNvSpPr>
          <p:nvPr>
            <p:ph type="ftr" sz="quarter" idx="11"/>
          </p:nvPr>
        </p:nvSpPr>
        <p:spPr/>
        <p:txBody>
          <a:bodyPr rtlCol="0"/>
          <a:lstStyle/>
          <a:p>
            <a:r>
              <a:rPr lang="en-US" dirty="0"/>
              <a:t>Footer</a:t>
            </a:r>
          </a:p>
        </p:txBody>
      </p:sp>
      <p:sp>
        <p:nvSpPr>
          <p:cNvPr id="12" name="Date Placeholder 4">
            <a:extLst>
              <a:ext uri="{57FD0B7B-CBF7-4692-88E2-B9E47609F32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B00EEBD-E1FF-4FD0-B1F0-E6C34BD27F3B}"/>
              </a:ext>
            </a:extLst>
          </p:cNvPr>
          <p:cNvSpPr>
            <a:spLocks noGrp="1"/>
          </p:cNvSpPr>
          <p:nvPr>
            <p:ph type="dt" sz="half" idx="10"/>
          </p:nvPr>
        </p:nvSpPr>
        <p:spPr/>
        <p:txBody>
          <a:bodyPr rtlCol="0"/>
          <a:lstStyle/>
          <a:p>
            <a:r>
              <a:rPr lang="en-US" dirty="0"/>
              <a:t>Date</a:t>
            </a:r>
          </a:p>
        </p:txBody>
      </p:sp>
    </p:spTree>
    <p:extLst>
      <p:ext uri="{F15F6907-88E1-4C3F-B716-4FC044026009}">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14073279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Freeform 1">
            <a:extLst>
              <a:ext uri="{3229FA49-BE4A-41BC-8323-FA372A6CCCE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23BBD35-782B-43D4-951B-BD22EEC5CB21}"/>
              </a:ext>
            </a:extLst>
          </p:cNvPr>
          <p:cNvSpPr/>
          <p:nvPr/>
        </p:nvSpPr>
        <p:spPr>
          <a:xfrm flipH="1">
            <a:off x="-41095" y="-50470"/>
            <a:ext cx="4746188" cy="2065343"/>
          </a:xfrm>
          <a:custGeom>
            <a:avLst/>
            <a:gdLst/>
            <a:ahLst/>
            <a:cxnLst/>
            <a:rect l="0" t="0" r="r" b="b"/>
            <a:pathLst>
              <a:path w="3291461" h="1432307">
                <a:moveTo>
                  <a:pt x="9485" y="0"/>
                </a:moveTo>
                <a:lnTo>
                  <a:pt x="1422822" y="1432307"/>
                </a:lnTo>
                <a:lnTo>
                  <a:pt x="3291461" y="569129"/>
                </a:lnTo>
                <a:lnTo>
                  <a:pt x="3291461" y="0"/>
                </a:lnTo>
                <a:lnTo>
                  <a:pt x="9485" y="0"/>
                </a:lnTo>
                <a:close/>
              </a:path>
            </a:pathLst>
          </a:custGeom>
          <a:gradFill rotWithShape="1">
            <a:gsLst>
              <a:gs pos="0">
                <a:schemeClr val="accent2"/>
              </a:gs>
              <a:gs pos="99559">
                <a:schemeClr val="accent3"/>
              </a:gs>
            </a:gsLst>
            <a:lin ang="0" scaled="0"/>
          </a:gradFill>
          <a:ln>
            <a:noFill/>
          </a:ln>
          <a:effectLst/>
        </p:spPr>
        <p:style>
          <a:lnRef idx="1">
            <a:schemeClr val="accent1">
              <a:shade val="50000"/>
            </a:schemeClr>
          </a:lnRef>
          <a:fillRef idx="1">
            <a:schemeClr val="accent1"/>
          </a:fillRef>
          <a:effectRef idx="0">
            <a:schemeClr val="accent1"/>
          </a:effectRef>
          <a:fontRef idx="minor">
            <a:schemeClr val="tx1"/>
          </a:fontRef>
        </p:style>
        <p:txBody>
          <a:bodyPr vert="horz" rtlCol="0" anchor="ctr">
            <a:noAutofit/>
          </a:bodyPr>
          <a:lstStyle/>
          <a:p>
            <a:pPr marL="0" lvl="0" algn="ctr" rtl="0">
              <a:lnSpc>
                <a:spcPct val="100000"/>
              </a:lnSpc>
              <a:buNone/>
              <a:defRPr lang="en-US" sz="1800" dirty="0">
                <a:solidFill>
                  <a:schemeClr val="tx1"/>
                </a:solidFill>
                <a:latin typeface="Roboto"/>
              </a:defRPr>
            </a:pPr>
            <a:endParaRPr lang="en-US" sz="1800" b="0" i="0" u="none" strike="noStrike" cap="none" baseline="0" dirty="0">
              <a:solidFill>
                <a:schemeClr val="tx1"/>
              </a:solidFill>
              <a:latin typeface="Roboto"/>
            </a:endParaRPr>
          </a:p>
        </p:txBody>
      </p:sp>
      <p:sp>
        <p:nvSpPr>
          <p:cNvPr id="3" name="Rounded Rectangle 2">
            <a:extLst>
              <a:ext uri="{24FECCE2-3044-4D6D-BE77-93314FCE7A1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9A993CA-FD7C-4E97-81D6-58AF0E3DE04A}"/>
              </a:ext>
            </a:extLst>
          </p:cNvPr>
          <p:cNvSpPr/>
          <p:nvPr/>
        </p:nvSpPr>
        <p:spPr>
          <a:xfrm rot="-18900000" flipH="1">
            <a:off x="1217558" y="-331020"/>
            <a:ext cx="97146" cy="779354"/>
          </a:xfrm>
          <a:prstGeom prst="roundRect">
            <a:avLst>
              <a:gd name="adj" fmla="val 50000"/>
            </a:avLst>
          </a:prstGeom>
          <a:gradFill rotWithShape="1">
            <a:gsLst>
              <a:gs pos="100000">
                <a:schemeClr val="accent2">
                  <a:alpha val="42000"/>
                  <a:lumMod val="60000"/>
                  <a:lumOff val="40000"/>
                </a:schemeClr>
              </a:gs>
              <a:gs pos="0">
                <a:schemeClr val="accent3">
                  <a:alpha val="100000"/>
                </a:schemeClr>
              </a:gs>
            </a:gsLst>
            <a:lin ang="648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rgbClr val="FFFFFF"/>
              </a:solidFill>
              <a:latin typeface="Titillium Web"/>
            </a:endParaRPr>
          </a:p>
        </p:txBody>
      </p:sp>
      <p:sp>
        <p:nvSpPr>
          <p:cNvPr id="4" name="Rounded Rectangle 3">
            <a:extLst>
              <a:ext uri="{C8C6CBC6-6243-493F-BAB6-195EA83DDC1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7D9053F-CF69-40C9-8E4E-B1E0B8A7199E}"/>
              </a:ext>
            </a:extLst>
          </p:cNvPr>
          <p:cNvSpPr/>
          <p:nvPr/>
        </p:nvSpPr>
        <p:spPr>
          <a:xfrm rot="-18900000">
            <a:off x="6729612" y="258144"/>
            <a:ext cx="48358" cy="975224"/>
          </a:xfrm>
          <a:prstGeom prst="roundRect">
            <a:avLst>
              <a:gd name="adj" fmla="val 50000"/>
            </a:avLst>
          </a:prstGeom>
          <a:gradFill rotWithShape="1">
            <a:gsLst>
              <a:gs pos="100000">
                <a:schemeClr val="accent2">
                  <a:alpha val="33999"/>
                </a:schemeClr>
              </a:gs>
              <a:gs pos="0">
                <a:schemeClr val="accent3">
                  <a:alpha val="26000"/>
                </a:schemeClr>
              </a:gs>
            </a:gsLst>
            <a:lin ang="162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rgbClr val="FFFFFF"/>
              </a:solidFill>
              <a:latin typeface="Titillium Web"/>
            </a:endParaRPr>
          </a:p>
        </p:txBody>
      </p:sp>
      <p:sp>
        <p:nvSpPr>
          <p:cNvPr id="5" name="Diamond 4">
            <a:extLst>
              <a:ext uri="{3A40D063-5FB8-43D4-BEDD-DC71A338A9E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1601F55-D3A5-4AB1-A5D2-BAE7A2618E04}"/>
              </a:ext>
            </a:extLst>
          </p:cNvPr>
          <p:cNvSpPr>
            <a:spLocks noChangeAspect="1"/>
          </p:cNvSpPr>
          <p:nvPr/>
        </p:nvSpPr>
        <p:spPr>
          <a:xfrm>
            <a:off x="1584140" y="142875"/>
            <a:ext cx="4951827" cy="4951827"/>
          </a:xfrm>
          <a:prstGeom prst="diamond">
            <a:avLst/>
          </a:prstGeom>
          <a:solidFill>
            <a:schemeClr val="bg1">
              <a:alpha val="72000"/>
              <a:lumMod val="95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6" name="Diamond 5">
            <a:extLst>
              <a:ext uri="{AA2E1941-2913-46F5-BEAC-1B0A843AA6D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3113CE5-8AE7-454D-BE40-B460E69950AB}"/>
              </a:ext>
            </a:extLst>
          </p:cNvPr>
          <p:cNvSpPr>
            <a:spLocks noChangeAspect="1"/>
          </p:cNvSpPr>
          <p:nvPr/>
        </p:nvSpPr>
        <p:spPr>
          <a:xfrm>
            <a:off x="1322499" y="133350"/>
            <a:ext cx="4951827" cy="4951827"/>
          </a:xfrm>
          <a:prstGeom prst="diamond">
            <a:avLst/>
          </a:prstGeom>
          <a:solidFill>
            <a:schemeClr val="bg1">
              <a:alpha val="72000"/>
              <a:lumMod val="95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7" name="Rounded Rectangle 6">
            <a:extLst>
              <a:ext uri="{9E79AF74-09BA-4022-B2E4-4AE6ACE5F6E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F1F768E-1790-4E9C-B571-0C8372AB7A0C}"/>
              </a:ext>
            </a:extLst>
          </p:cNvPr>
          <p:cNvSpPr/>
          <p:nvPr/>
        </p:nvSpPr>
        <p:spPr>
          <a:xfrm rot="2700000" flipH="1">
            <a:off x="7218698" y="4627304"/>
            <a:ext cx="60365" cy="917774"/>
          </a:xfrm>
          <a:prstGeom prst="roundRect">
            <a:avLst>
              <a:gd name="adj" fmla="val 50000"/>
            </a:avLst>
          </a:prstGeom>
          <a:gradFill rotWithShape="1">
            <a:gsLst>
              <a:gs pos="100000">
                <a:schemeClr val="accent2">
                  <a:alpha val="33999"/>
                </a:schemeClr>
              </a:gs>
              <a:gs pos="0">
                <a:schemeClr val="accent3">
                  <a:alpha val="26000"/>
                </a:schemeClr>
              </a:gs>
            </a:gsLst>
            <a:lin ang="162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rgbClr val="FFFFFF"/>
              </a:solidFill>
              <a:latin typeface="Titillium Web"/>
            </a:endParaRPr>
          </a:p>
        </p:txBody>
      </p:sp>
      <p:sp>
        <p:nvSpPr>
          <p:cNvPr id="8" name="Rounded Rectangle 7">
            <a:extLst>
              <a:ext uri="{FE147503-51C4-4574-B0AB-4CA89A04AC5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471666C-A1EF-4C4D-8219-2AD7B88C4E2B}"/>
              </a:ext>
            </a:extLst>
          </p:cNvPr>
          <p:cNvSpPr/>
          <p:nvPr/>
        </p:nvSpPr>
        <p:spPr>
          <a:xfrm rot="2700000" flipH="1">
            <a:off x="8958277" y="2369375"/>
            <a:ext cx="40243" cy="611849"/>
          </a:xfrm>
          <a:prstGeom prst="roundRect">
            <a:avLst>
              <a:gd name="adj" fmla="val 50000"/>
            </a:avLst>
          </a:prstGeom>
          <a:gradFill rotWithShape="1">
            <a:gsLst>
              <a:gs pos="100000">
                <a:schemeClr val="accent2">
                  <a:alpha val="33999"/>
                </a:schemeClr>
              </a:gs>
              <a:gs pos="0">
                <a:schemeClr val="accent3">
                  <a:alpha val="26000"/>
                </a:schemeClr>
              </a:gs>
            </a:gsLst>
            <a:lin ang="162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rgbClr val="FFFFFF"/>
              </a:solidFill>
              <a:latin typeface="Titillium Web"/>
            </a:endParaRPr>
          </a:p>
        </p:txBody>
      </p:sp>
      <p:sp>
        <p:nvSpPr>
          <p:cNvPr id="9" name="Rounded Rectangle 8">
            <a:extLst>
              <a:ext uri="{5F0CFEA7-C123-4AEF-ACDD-93B51278454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D741DC7-BBF4-40A5-9536-14B5EAEF8D66}"/>
              </a:ext>
            </a:extLst>
          </p:cNvPr>
          <p:cNvSpPr/>
          <p:nvPr/>
        </p:nvSpPr>
        <p:spPr>
          <a:xfrm rot="2700000">
            <a:off x="103584" y="4318640"/>
            <a:ext cx="40243" cy="611849"/>
          </a:xfrm>
          <a:prstGeom prst="roundRect">
            <a:avLst>
              <a:gd name="adj" fmla="val 50000"/>
            </a:avLst>
          </a:prstGeom>
          <a:gradFill rotWithShape="1">
            <a:gsLst>
              <a:gs pos="100000">
                <a:schemeClr val="accent2">
                  <a:alpha val="33999"/>
                </a:schemeClr>
              </a:gs>
              <a:gs pos="0">
                <a:schemeClr val="accent3">
                  <a:alpha val="26000"/>
                </a:schemeClr>
              </a:gs>
            </a:gsLst>
            <a:lin ang="162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rgbClr val="FFFFFF"/>
              </a:solidFill>
              <a:latin typeface="Titillium Web"/>
            </a:endParaRPr>
          </a:p>
        </p:txBody>
      </p:sp>
      <p:sp>
        <p:nvSpPr>
          <p:cNvPr id="10" name="Title 1">
            <a:extLst>
              <a:ext uri="{4423808A-5887-4CEB-94D2-AE5D9C0AE09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6D70ABB-E59F-43F3-A9C4-DFCF7410A9B2}"/>
              </a:ext>
            </a:extLst>
          </p:cNvPr>
          <p:cNvSpPr>
            <a:spLocks noGrp="1" noChangeAspect="1"/>
          </p:cNvSpPr>
          <p:nvPr>
            <p:ph type="title"/>
          </p:nvPr>
        </p:nvSpPr>
        <p:spPr>
          <a:xfrm>
            <a:off x="1452939" y="133350"/>
            <a:ext cx="4950089" cy="4954636"/>
          </a:xfrm>
          <a:prstGeom prst="diamond">
            <a:avLst/>
          </a:prstGeom>
          <a:solidFill>
            <a:schemeClr val="bg1">
              <a:alpha val="100000"/>
            </a:schemeClr>
          </a:solidFill>
          <a:effectLst>
            <a:outerShdw blurRad="101600" dir="2700000">
              <a:srgbClr val="3F3F3F">
                <a:alpha val="7999"/>
              </a:srgbClr>
            </a:outerShdw>
          </a:effectLst>
        </p:spPr>
        <p:txBody>
          <a:bodyPr vert="horz" rtlCol="0" anchor="ctr"/>
          <a:lstStyle>
            <a:lvl1pPr lvl="0" algn="ctr"/>
          </a:lstStyle>
          <a:p>
            <a:r>
              <a:rPr lang="en-US" dirty="0"/>
              <a:t>Click to edit Master title style</a:t>
            </a:r>
          </a:p>
        </p:txBody>
      </p:sp>
      <p:sp>
        <p:nvSpPr>
          <p:cNvPr id="11" name="Slide Number Placeholder 3">
            <a:extLst>
              <a:ext uri="{E01004E6-B97E-439E-8D3F-64FF4D1BCB3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EA378E0-387D-410F-BD93-54CAC96B205B}"/>
              </a:ext>
            </a:extLst>
          </p:cNvPr>
          <p:cNvSpPr>
            <a:spLocks noGrp="1"/>
          </p:cNvSpPr>
          <p:nvPr>
            <p:ph type="sldNum" sz="quarter" idx="12"/>
          </p:nvPr>
        </p:nvSpPr>
        <p:spPr/>
        <p:txBody>
          <a:bodyPr rtlCol="0"/>
          <a:lstStyle/>
          <a:p>
            <a:r>
              <a:rPr lang="en-US" dirty="0"/>
              <a:t>&lt;#&gt;</a:t>
            </a:r>
          </a:p>
        </p:txBody>
      </p:sp>
      <p:sp>
        <p:nvSpPr>
          <p:cNvPr id="12" name="Footer Placeholder 2">
            <a:extLst>
              <a:ext uri="{67B4440C-E136-4225-A2F2-EC0217941EC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DAFF691-4D92-4122-916E-B6168E831FB8}"/>
              </a:ext>
            </a:extLst>
          </p:cNvPr>
          <p:cNvSpPr>
            <a:spLocks noGrp="1"/>
          </p:cNvSpPr>
          <p:nvPr>
            <p:ph type="ftr" sz="quarter" idx="11"/>
          </p:nvPr>
        </p:nvSpPr>
        <p:spPr/>
        <p:txBody>
          <a:bodyPr rtlCol="0"/>
          <a:lstStyle/>
          <a:p>
            <a:r>
              <a:rPr lang="en-US" dirty="0"/>
              <a:t>Footer</a:t>
            </a:r>
          </a:p>
        </p:txBody>
      </p:sp>
      <p:sp>
        <p:nvSpPr>
          <p:cNvPr id="13" name="Date Placeholder 1">
            <a:extLst>
              <a:ext uri="{296138B5-BC54-461A-92D1-8A6DAB636F0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7034634-0E68-4187-B322-5538EF70AE17}"/>
              </a:ext>
            </a:extLst>
          </p:cNvPr>
          <p:cNvSpPr>
            <a:spLocks noGrp="1"/>
          </p:cNvSpPr>
          <p:nvPr>
            <p:ph type="dt" sz="half" idx="10"/>
          </p:nvPr>
        </p:nvSpPr>
        <p:spPr/>
        <p:txBody>
          <a:bodyPr rtlCol="0"/>
          <a:lstStyle/>
          <a:p>
            <a:r>
              <a:rPr lang="en-US" dirty="0"/>
              <a:t>Date</a:t>
            </a:r>
          </a:p>
        </p:txBody>
      </p:sp>
    </p:spTree>
    <p:extLst>
      <p:ext uri="{70F91B71-8141-4A6B-8CA0-627153FB4F5B}">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14073279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ounded Rectangle 1">
            <a:extLst>
              <a:ext uri="{492706EA-ADE7-4B56-B0A3-24E7946276B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4E84785-9172-45DE-99AD-C785889129DE}"/>
              </a:ext>
            </a:extLst>
          </p:cNvPr>
          <p:cNvSpPr/>
          <p:nvPr/>
        </p:nvSpPr>
        <p:spPr>
          <a:xfrm rot="2700000" flipH="1">
            <a:off x="948007" y="-457701"/>
            <a:ext cx="60365" cy="917774"/>
          </a:xfrm>
          <a:prstGeom prst="roundRect">
            <a:avLst>
              <a:gd name="adj" fmla="val 50000"/>
            </a:avLst>
          </a:prstGeom>
          <a:gradFill rotWithShape="1">
            <a:gsLst>
              <a:gs pos="100000">
                <a:schemeClr val="accent2">
                  <a:alpha val="32000"/>
                </a:schemeClr>
              </a:gs>
              <a:gs pos="0">
                <a:schemeClr val="accent3">
                  <a:alpha val="22000"/>
                </a:schemeClr>
              </a:gs>
            </a:gsLst>
            <a:lin ang="162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rgbClr val="FFFFFF"/>
              </a:solidFill>
              <a:latin typeface="Titillium Web"/>
            </a:endParaRPr>
          </a:p>
        </p:txBody>
      </p:sp>
      <p:sp>
        <p:nvSpPr>
          <p:cNvPr id="3" name="Rounded Rectangle 2">
            <a:extLst>
              <a:ext uri="{5560DCF5-E93B-47FD-AF43-F9439BA0F44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193DE07-D2B0-410B-9957-7AC2993B7430}"/>
              </a:ext>
            </a:extLst>
          </p:cNvPr>
          <p:cNvSpPr/>
          <p:nvPr/>
        </p:nvSpPr>
        <p:spPr>
          <a:xfrm rot="2700000" flipH="1">
            <a:off x="68191" y="4249378"/>
            <a:ext cx="36330" cy="552364"/>
          </a:xfrm>
          <a:prstGeom prst="roundRect">
            <a:avLst>
              <a:gd name="adj" fmla="val 50000"/>
            </a:avLst>
          </a:prstGeom>
          <a:gradFill rotWithShape="1">
            <a:gsLst>
              <a:gs pos="100000">
                <a:schemeClr val="accent2">
                  <a:alpha val="16000"/>
                </a:schemeClr>
              </a:gs>
              <a:gs pos="0">
                <a:schemeClr val="accent3">
                  <a:alpha val="13999"/>
                </a:schemeClr>
              </a:gs>
            </a:gsLst>
            <a:lin ang="162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rgbClr val="FFFFFF"/>
              </a:solidFill>
              <a:latin typeface="Titillium Web"/>
            </a:endParaRPr>
          </a:p>
        </p:txBody>
      </p:sp>
      <p:sp>
        <p:nvSpPr>
          <p:cNvPr id="4" name="Rounded Rectangle 3">
            <a:extLst>
              <a:ext uri="{85E1A848-0517-43D6-9FA1-5CB80A5A87B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94B9F0C-C2C1-47B0-8875-972FAA3B73CF}"/>
              </a:ext>
            </a:extLst>
          </p:cNvPr>
          <p:cNvSpPr/>
          <p:nvPr/>
        </p:nvSpPr>
        <p:spPr>
          <a:xfrm rot="2700000" flipH="1">
            <a:off x="4310394" y="3441234"/>
            <a:ext cx="40243" cy="611849"/>
          </a:xfrm>
          <a:prstGeom prst="roundRect">
            <a:avLst>
              <a:gd name="adj" fmla="val 50000"/>
            </a:avLst>
          </a:prstGeom>
          <a:gradFill rotWithShape="1">
            <a:gsLst>
              <a:gs pos="100000">
                <a:schemeClr val="accent2">
                  <a:alpha val="16000"/>
                </a:schemeClr>
              </a:gs>
              <a:gs pos="0">
                <a:schemeClr val="accent3">
                  <a:alpha val="13999"/>
                </a:schemeClr>
              </a:gs>
            </a:gsLst>
            <a:lin ang="162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rgbClr val="FFFFFF"/>
              </a:solidFill>
              <a:latin typeface="Titillium Web"/>
            </a:endParaRPr>
          </a:p>
        </p:txBody>
      </p:sp>
      <p:sp>
        <p:nvSpPr>
          <p:cNvPr id="5" name="Rounded Rectangle 4">
            <a:extLst>
              <a:ext uri="{E41690A7-8138-4A9C-A2CE-6F52EAC286D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F3E2CDA-A4AE-4DDF-A741-3D375290AF49}"/>
              </a:ext>
            </a:extLst>
          </p:cNvPr>
          <p:cNvSpPr/>
          <p:nvPr/>
        </p:nvSpPr>
        <p:spPr>
          <a:xfrm rot="2700000" flipH="1">
            <a:off x="2904632" y="1174097"/>
            <a:ext cx="58688" cy="892281"/>
          </a:xfrm>
          <a:prstGeom prst="roundRect">
            <a:avLst>
              <a:gd name="adj" fmla="val 50000"/>
            </a:avLst>
          </a:prstGeom>
          <a:gradFill rotWithShape="1">
            <a:gsLst>
              <a:gs pos="100000">
                <a:schemeClr val="accent2">
                  <a:alpha val="16000"/>
                </a:schemeClr>
              </a:gs>
              <a:gs pos="0">
                <a:schemeClr val="accent3">
                  <a:alpha val="13999"/>
                </a:schemeClr>
              </a:gs>
            </a:gsLst>
            <a:lin ang="162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rgbClr val="FFFFFF"/>
              </a:solidFill>
              <a:latin typeface="Titillium Web"/>
            </a:endParaRPr>
          </a:p>
        </p:txBody>
      </p:sp>
      <p:sp>
        <p:nvSpPr>
          <p:cNvPr id="6" name="Rounded Rectangle 5">
            <a:extLst>
              <a:ext uri="{FC61EC47-F1B1-42D5-8844-27ACCD6AA8A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2E782AE-B0FD-42F6-9104-934ED7D67B67}"/>
              </a:ext>
            </a:extLst>
          </p:cNvPr>
          <p:cNvSpPr/>
          <p:nvPr/>
        </p:nvSpPr>
        <p:spPr>
          <a:xfrm rot="2700000" flipH="1">
            <a:off x="7218698" y="4627304"/>
            <a:ext cx="60365" cy="917774"/>
          </a:xfrm>
          <a:prstGeom prst="roundRect">
            <a:avLst>
              <a:gd name="adj" fmla="val 50000"/>
            </a:avLst>
          </a:prstGeom>
          <a:gradFill rotWithShape="1">
            <a:gsLst>
              <a:gs pos="100000">
                <a:schemeClr val="accent2">
                  <a:alpha val="32000"/>
                </a:schemeClr>
              </a:gs>
              <a:gs pos="0">
                <a:schemeClr val="accent3">
                  <a:alpha val="22000"/>
                </a:schemeClr>
              </a:gs>
            </a:gsLst>
            <a:lin ang="162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rgbClr val="FFFFFF"/>
              </a:solidFill>
              <a:latin typeface="Titillium Web"/>
            </a:endParaRPr>
          </a:p>
        </p:txBody>
      </p:sp>
      <p:sp>
        <p:nvSpPr>
          <p:cNvPr id="7" name="Rounded Rectangle 6">
            <a:extLst>
              <a:ext uri="{1DBD95F7-3561-4BFD-B203-C82B1D878A8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D9E5EE1-BD17-4752-B8A4-6593D1C920A0}"/>
              </a:ext>
            </a:extLst>
          </p:cNvPr>
          <p:cNvSpPr/>
          <p:nvPr/>
        </p:nvSpPr>
        <p:spPr>
          <a:xfrm rot="2700000" flipH="1">
            <a:off x="8152802" y="-209884"/>
            <a:ext cx="40243" cy="611849"/>
          </a:xfrm>
          <a:prstGeom prst="roundRect">
            <a:avLst>
              <a:gd name="adj" fmla="val 50000"/>
            </a:avLst>
          </a:prstGeom>
          <a:gradFill rotWithShape="1">
            <a:gsLst>
              <a:gs pos="100000">
                <a:schemeClr val="accent2">
                  <a:alpha val="16000"/>
                </a:schemeClr>
              </a:gs>
              <a:gs pos="0">
                <a:schemeClr val="accent3">
                  <a:alpha val="13999"/>
                </a:schemeClr>
              </a:gs>
            </a:gsLst>
            <a:lin ang="162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rgbClr val="FFFFFF"/>
              </a:solidFill>
              <a:latin typeface="Titillium Web"/>
            </a:endParaRPr>
          </a:p>
        </p:txBody>
      </p:sp>
      <p:sp>
        <p:nvSpPr>
          <p:cNvPr id="8" name="Slide Number Placeholder 3">
            <a:extLst>
              <a:ext uri="{CDF9DDA7-B98A-4B6C-AE6F-8A8CBDEE09B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8164A31-F03D-4D5D-8572-A45A0BB92B59}"/>
              </a:ext>
            </a:extLst>
          </p:cNvPr>
          <p:cNvSpPr>
            <a:spLocks noGrp="1"/>
          </p:cNvSpPr>
          <p:nvPr>
            <p:ph type="sldNum" sz="quarter" idx="12"/>
          </p:nvPr>
        </p:nvSpPr>
        <p:spPr/>
        <p:txBody>
          <a:bodyPr rtlCol="0"/>
          <a:lstStyle/>
          <a:p>
            <a:r>
              <a:rPr lang="en-US" dirty="0"/>
              <a:t>&lt;#&gt;</a:t>
            </a:r>
          </a:p>
        </p:txBody>
      </p:sp>
      <p:sp>
        <p:nvSpPr>
          <p:cNvPr id="9" name="Footer Placeholder 2">
            <a:extLst>
              <a:ext uri="{469D9260-E46A-43F8-AC6A-1B8F85DCDC6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18C72C3-747B-4998-9475-D61450D62A20}"/>
              </a:ext>
            </a:extLst>
          </p:cNvPr>
          <p:cNvSpPr>
            <a:spLocks noGrp="1"/>
          </p:cNvSpPr>
          <p:nvPr>
            <p:ph type="ftr" sz="quarter" idx="11"/>
          </p:nvPr>
        </p:nvSpPr>
        <p:spPr/>
        <p:txBody>
          <a:bodyPr rtlCol="0"/>
          <a:lstStyle/>
          <a:p>
            <a:r>
              <a:rPr lang="en-US" dirty="0"/>
              <a:t>Footer</a:t>
            </a:r>
          </a:p>
        </p:txBody>
      </p:sp>
      <p:sp>
        <p:nvSpPr>
          <p:cNvPr id="10" name="Date Placeholder 1">
            <a:extLst>
              <a:ext uri="{89972AF4-32D6-46D1-BCE8-59808BFD75C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BA4059A-B43B-4CC9-B009-EBD33C4B3149}"/>
              </a:ext>
            </a:extLst>
          </p:cNvPr>
          <p:cNvSpPr>
            <a:spLocks noGrp="1"/>
          </p:cNvSpPr>
          <p:nvPr>
            <p:ph type="dt" sz="half" idx="10"/>
          </p:nvPr>
        </p:nvSpPr>
        <p:spPr/>
        <p:txBody>
          <a:bodyPr rtlCol="0"/>
          <a:lstStyle/>
          <a:p>
            <a:r>
              <a:rPr lang="en-US" dirty="0"/>
              <a:t>Date</a:t>
            </a:r>
          </a:p>
        </p:txBody>
      </p:sp>
    </p:spTree>
    <p:extLst>
      <p:ext uri="{44486BF0-8306-4221-A642-08A22A8D9770}">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14073279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Diamond 1">
            <a:extLst>
              <a:ext uri="{F732EDF2-A179-49D1-B977-CCCE1329B5A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65B540B-0F0A-4F6E-BAA9-58D6D45C952B}"/>
              </a:ext>
            </a:extLst>
          </p:cNvPr>
          <p:cNvSpPr>
            <a:spLocks noChangeAspect="1"/>
          </p:cNvSpPr>
          <p:nvPr/>
        </p:nvSpPr>
        <p:spPr>
          <a:xfrm>
            <a:off x="4658931" y="526483"/>
            <a:ext cx="4191000" cy="4191000"/>
          </a:xfrm>
          <a:prstGeom prst="diamond">
            <a:avLst/>
          </a:prstGeom>
          <a:solidFill>
            <a:schemeClr val="bg1">
              <a:alpha val="55000"/>
              <a:lumMod val="95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3" name="Diamond 2">
            <a:extLst>
              <a:ext uri="{54F05617-7E8E-4C8D-BAF5-67EF6D19B06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A75CEA3-B86C-47C3-A558-2714A19C9DB5}"/>
              </a:ext>
            </a:extLst>
          </p:cNvPr>
          <p:cNvSpPr>
            <a:spLocks noChangeAspect="1"/>
          </p:cNvSpPr>
          <p:nvPr/>
        </p:nvSpPr>
        <p:spPr>
          <a:xfrm>
            <a:off x="4847850" y="535178"/>
            <a:ext cx="4191000" cy="4191000"/>
          </a:xfrm>
          <a:prstGeom prst="diamond">
            <a:avLst/>
          </a:prstGeom>
          <a:solidFill>
            <a:schemeClr val="bg1">
              <a:alpha val="55000"/>
              <a:lumMod val="95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4" name="Rounded Rectangle 3">
            <a:extLst>
              <a:ext uri="{A8A6AC59-BFC9-41C8-B20A-5B82C0F241E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A39D7C5-EB10-48BE-90CB-47DDA4F4106B}"/>
              </a:ext>
            </a:extLst>
          </p:cNvPr>
          <p:cNvSpPr/>
          <p:nvPr/>
        </p:nvSpPr>
        <p:spPr>
          <a:xfrm rot="-18900000">
            <a:off x="5667238" y="-472237"/>
            <a:ext cx="48358" cy="975224"/>
          </a:xfrm>
          <a:prstGeom prst="roundRect">
            <a:avLst>
              <a:gd name="adj" fmla="val 50000"/>
            </a:avLst>
          </a:prstGeom>
          <a:gradFill rotWithShape="1">
            <a:gsLst>
              <a:gs pos="0">
                <a:schemeClr val="accent2"/>
              </a:gs>
              <a:gs pos="99559">
                <a:schemeClr val="accent3"/>
              </a:gs>
            </a:gsLst>
            <a:lin ang="7380000" scaled="0"/>
          </a:gra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chemeClr val="tx1"/>
              </a:solidFill>
              <a:latin typeface="Roboto"/>
            </a:endParaRPr>
          </a:p>
        </p:txBody>
      </p:sp>
      <p:sp>
        <p:nvSpPr>
          <p:cNvPr id="5" name="Rounded Rectangle 4">
            <a:extLst>
              <a:ext uri="{536F0901-E5EE-4871-988E-72867E0613B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E1BFB25-C530-4FBF-A018-5825D023229D}"/>
              </a:ext>
            </a:extLst>
          </p:cNvPr>
          <p:cNvSpPr/>
          <p:nvPr/>
        </p:nvSpPr>
        <p:spPr>
          <a:xfrm rot="2700000">
            <a:off x="103584" y="4318640"/>
            <a:ext cx="40243" cy="611849"/>
          </a:xfrm>
          <a:prstGeom prst="roundRect">
            <a:avLst>
              <a:gd name="adj" fmla="val 50000"/>
            </a:avLst>
          </a:prstGeom>
          <a:gradFill rotWithShape="1">
            <a:gsLst>
              <a:gs pos="100000">
                <a:schemeClr val="accent2">
                  <a:alpha val="16000"/>
                </a:schemeClr>
              </a:gs>
              <a:gs pos="0">
                <a:schemeClr val="accent3">
                  <a:alpha val="13999"/>
                </a:schemeClr>
              </a:gs>
            </a:gsLst>
            <a:lin ang="162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rgbClr val="FFFFFF"/>
              </a:solidFill>
              <a:latin typeface="Titillium Web"/>
            </a:endParaRPr>
          </a:p>
        </p:txBody>
      </p:sp>
      <p:sp>
        <p:nvSpPr>
          <p:cNvPr id="6" name="Rounded Rectangle 5">
            <a:extLst>
              <a:ext uri="{E3D44B3C-DAB8-4130-8827-AD4974C0655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9FEE33F-22DE-4CA5-8DF4-EEAEAB9140C2}"/>
              </a:ext>
            </a:extLst>
          </p:cNvPr>
          <p:cNvSpPr/>
          <p:nvPr/>
        </p:nvSpPr>
        <p:spPr>
          <a:xfrm rot="2700000" flipH="1">
            <a:off x="7218698" y="4627304"/>
            <a:ext cx="60365" cy="917774"/>
          </a:xfrm>
          <a:prstGeom prst="roundRect">
            <a:avLst>
              <a:gd name="adj" fmla="val 50000"/>
            </a:avLst>
          </a:prstGeom>
          <a:gradFill rotWithShape="1">
            <a:gsLst>
              <a:gs pos="100000">
                <a:schemeClr val="accent2">
                  <a:alpha val="16000"/>
                </a:schemeClr>
              </a:gs>
              <a:gs pos="0">
                <a:schemeClr val="accent3">
                  <a:alpha val="13999"/>
                </a:schemeClr>
              </a:gs>
            </a:gsLst>
            <a:lin ang="162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rgbClr val="FFFFFF"/>
              </a:solidFill>
              <a:latin typeface="Titillium Web"/>
            </a:endParaRPr>
          </a:p>
        </p:txBody>
      </p:sp>
      <p:sp>
        <p:nvSpPr>
          <p:cNvPr id="7" name="Rounded Rectangle 6">
            <a:extLst>
              <a:ext uri="{B6185AC6-7426-46EE-ACA0-9EECC63791F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0F0EDD1-C298-431C-A1D8-F1F68CC30803}"/>
              </a:ext>
            </a:extLst>
          </p:cNvPr>
          <p:cNvSpPr/>
          <p:nvPr/>
        </p:nvSpPr>
        <p:spPr>
          <a:xfrm rot="2700000" flipH="1">
            <a:off x="9091074" y="1240603"/>
            <a:ext cx="40243" cy="611849"/>
          </a:xfrm>
          <a:prstGeom prst="roundRect">
            <a:avLst>
              <a:gd name="adj" fmla="val 50000"/>
            </a:avLst>
          </a:prstGeom>
          <a:gradFill rotWithShape="1">
            <a:gsLst>
              <a:gs pos="100000">
                <a:schemeClr val="accent2">
                  <a:alpha val="16000"/>
                </a:schemeClr>
              </a:gs>
              <a:gs pos="0">
                <a:schemeClr val="accent3">
                  <a:alpha val="13999"/>
                </a:schemeClr>
              </a:gs>
            </a:gsLst>
            <a:lin ang="162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rgbClr val="FFFFFF"/>
              </a:solidFill>
              <a:latin typeface="Titillium Web"/>
            </a:endParaRPr>
          </a:p>
        </p:txBody>
      </p:sp>
      <p:sp>
        <p:nvSpPr>
          <p:cNvPr id="8" name="Title 1">
            <a:extLst>
              <a:ext uri="{9A199594-E992-4556-AD7C-164BAB17D5D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01768F5-5EA6-40D5-9FB0-7330828B6D99}"/>
              </a:ext>
            </a:extLst>
          </p:cNvPr>
          <p:cNvSpPr>
            <a:spLocks noGrp="1"/>
          </p:cNvSpPr>
          <p:nvPr>
            <p:ph type="title"/>
          </p:nvPr>
        </p:nvSpPr>
        <p:spPr>
          <a:xfrm>
            <a:off x="381000" y="161253"/>
            <a:ext cx="4154932" cy="1277040"/>
          </a:xfrm>
          <a:prstGeom prst="rect">
            <a:avLst/>
          </a:prstGeom>
        </p:spPr>
        <p:txBody>
          <a:bodyPr rtlCol="0"/>
          <a:lstStyle>
            <a:lvl1pPr lvl="0"/>
          </a:lstStyle>
          <a:p>
            <a:r>
              <a:rPr lang="en-US" dirty="0"/>
              <a:t>Click to edit Master title style</a:t>
            </a:r>
          </a:p>
        </p:txBody>
      </p:sp>
      <p:sp>
        <p:nvSpPr>
          <p:cNvPr id="9" name="Content Placeholder 2">
            <a:extLst>
              <a:ext uri="{938CE90E-2D03-4B75-A96F-69B7FD99183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8E3D1E5-7C94-4AB6-8B5A-921902AEE67B}"/>
              </a:ext>
            </a:extLst>
          </p:cNvPr>
          <p:cNvSpPr>
            <a:spLocks noGrp="1"/>
          </p:cNvSpPr>
          <p:nvPr>
            <p:ph idx="1"/>
          </p:nvPr>
        </p:nvSpPr>
        <p:spPr>
          <a:xfrm>
            <a:off x="384971" y="1541976"/>
            <a:ext cx="4152900" cy="2852039"/>
          </a:xfrm>
          <a:prstGeom prst="rect">
            <a:avLst/>
          </a:prstGeom>
          <a:noFill/>
        </p:spPr>
        <p:txBody>
          <a:bodyPr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3">
            <a:extLst>
              <a:ext uri="{8658679D-3A9E-4D93-BB0A-4DB7FAA8B61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6D1B7A6-438F-4E59-B22E-3F5051F1C79D}"/>
              </a:ext>
            </a:extLst>
          </p:cNvPr>
          <p:cNvSpPr>
            <a:spLocks noGrp="1"/>
          </p:cNvSpPr>
          <p:nvPr>
            <p:ph type="body" idx="2"/>
          </p:nvPr>
        </p:nvSpPr>
        <p:spPr>
          <a:xfrm>
            <a:off x="4842821" y="628650"/>
            <a:ext cx="4007109" cy="4000390"/>
          </a:xfrm>
          <a:prstGeom prst="diamond">
            <a:avLst/>
          </a:prstGeom>
          <a:solidFill>
            <a:schemeClr val="bg1"/>
          </a:solidFill>
        </p:spPr>
        <p:txBody>
          <a:bodyPr vert="horz" lIns="91440" tIns="93600" rIns="91440" bIns="45720" rtlCol="0" anchor="ctr">
            <a:normAutofit/>
          </a:bodyPr>
          <a:lstStyle>
            <a:lvl1pPr marL="0" lvl="0" indent="0" algn="ctr">
              <a:lnSpc>
                <a:spcPct val="100000"/>
              </a:lnSpc>
              <a:buNone/>
              <a:defRPr lang="en-US" sz="1600" dirty="0">
                <a:latin typeface="+mn-lt"/>
              </a:defRPr>
            </a:lvl1pPr>
          </a:lstStyle>
          <a:p>
            <a:r>
              <a:rPr lang="en-US" dirty="0"/>
              <a:t>Click to edit Master text styles</a:t>
            </a:r>
          </a:p>
        </p:txBody>
      </p:sp>
      <p:sp>
        <p:nvSpPr>
          <p:cNvPr id="11" name="Slide Number Placeholder 3">
            <a:extLst>
              <a:ext uri="{9CA22685-3480-4F1D-8446-F2194BDE38E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DFBED66-3347-4B1F-8F4D-0D1A5B9877D7}"/>
              </a:ext>
            </a:extLst>
          </p:cNvPr>
          <p:cNvSpPr>
            <a:spLocks noGrp="1"/>
          </p:cNvSpPr>
          <p:nvPr>
            <p:ph type="sldNum" sz="quarter" idx="12"/>
          </p:nvPr>
        </p:nvSpPr>
        <p:spPr/>
        <p:txBody>
          <a:bodyPr rtlCol="0"/>
          <a:lstStyle/>
          <a:p>
            <a:r>
              <a:rPr lang="en-US" dirty="0"/>
              <a:t>&lt;#&gt;</a:t>
            </a:r>
          </a:p>
        </p:txBody>
      </p:sp>
      <p:sp>
        <p:nvSpPr>
          <p:cNvPr id="12" name="Footer Placeholder 2">
            <a:extLst>
              <a:ext uri="{601BD26C-DBC8-4B73-87F7-663D42E1A7D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916D43B-72A2-48B8-BD09-06C343552284}"/>
              </a:ext>
            </a:extLst>
          </p:cNvPr>
          <p:cNvSpPr>
            <a:spLocks noGrp="1"/>
          </p:cNvSpPr>
          <p:nvPr>
            <p:ph type="ftr" sz="quarter" idx="11"/>
          </p:nvPr>
        </p:nvSpPr>
        <p:spPr/>
        <p:txBody>
          <a:bodyPr rtlCol="0"/>
          <a:lstStyle/>
          <a:p>
            <a:r>
              <a:rPr lang="en-US" dirty="0"/>
              <a:t>Footer</a:t>
            </a:r>
          </a:p>
        </p:txBody>
      </p:sp>
      <p:sp>
        <p:nvSpPr>
          <p:cNvPr id="13" name="Date Placeholder 1">
            <a:extLst>
              <a:ext uri="{E5573416-40B7-4276-A3A6-B36AFA962AF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E73467E-6294-45DE-AF60-86B3EF411396}"/>
              </a:ext>
            </a:extLst>
          </p:cNvPr>
          <p:cNvSpPr>
            <a:spLocks noGrp="1"/>
          </p:cNvSpPr>
          <p:nvPr>
            <p:ph type="dt" sz="half" idx="10"/>
          </p:nvPr>
        </p:nvSpPr>
        <p:spPr/>
        <p:txBody>
          <a:bodyPr rtlCol="0"/>
          <a:lstStyle/>
          <a:p>
            <a:r>
              <a:rPr lang="en-US" dirty="0"/>
              <a:t>Date</a:t>
            </a:r>
          </a:p>
        </p:txBody>
      </p:sp>
    </p:spTree>
    <p:extLst>
      <p:ext uri="{DBF9B15D-8513-4228-A203-DE142C38E0DF}">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14073279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Freeform 1">
            <a:extLst>
              <a:ext uri="{6A8F0972-0F66-493A-A382-34CB1927573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4EE2825-F5B4-4073-A011-C5AF260AD634}"/>
              </a:ext>
            </a:extLst>
          </p:cNvPr>
          <p:cNvSpPr/>
          <p:nvPr/>
        </p:nvSpPr>
        <p:spPr>
          <a:xfrm flipH="1" flipV="1">
            <a:off x="-42273" y="3334145"/>
            <a:ext cx="4291749" cy="1867591"/>
          </a:xfrm>
          <a:custGeom>
            <a:avLst/>
            <a:gdLst/>
            <a:ahLst/>
            <a:cxnLst/>
            <a:rect l="0" t="0" r="r" b="b"/>
            <a:pathLst>
              <a:path w="3291461" h="1432307">
                <a:moveTo>
                  <a:pt x="9485" y="0"/>
                </a:moveTo>
                <a:lnTo>
                  <a:pt x="1422822" y="1432307"/>
                </a:lnTo>
                <a:lnTo>
                  <a:pt x="3291461" y="569129"/>
                </a:lnTo>
                <a:lnTo>
                  <a:pt x="3291461" y="0"/>
                </a:lnTo>
                <a:lnTo>
                  <a:pt x="9485" y="0"/>
                </a:lnTo>
                <a:close/>
              </a:path>
            </a:pathLst>
          </a:custGeom>
          <a:gradFill rotWithShape="1">
            <a:gsLst>
              <a:gs pos="0">
                <a:schemeClr val="accent2"/>
              </a:gs>
              <a:gs pos="99559">
                <a:schemeClr val="accent3"/>
              </a:gs>
            </a:gsLst>
            <a:lin ang="0" scaled="0"/>
          </a:gradFill>
          <a:ln>
            <a:noFill/>
          </a:ln>
          <a:effectLst/>
        </p:spPr>
        <p:style>
          <a:lnRef idx="1">
            <a:schemeClr val="accent1">
              <a:shade val="50000"/>
            </a:schemeClr>
          </a:lnRef>
          <a:fillRef idx="1">
            <a:schemeClr val="accent1"/>
          </a:fillRef>
          <a:effectRef idx="0">
            <a:schemeClr val="accent1"/>
          </a:effectRef>
          <a:fontRef idx="minor">
            <a:schemeClr val="tx1"/>
          </a:fontRef>
        </p:style>
        <p:txBody>
          <a:bodyPr rot="10800000" vert="horz" rtlCol="0" anchor="ctr">
            <a:noAutofit/>
          </a:bodyPr>
          <a:lstStyle/>
          <a:p>
            <a:pPr marL="0" lvl="0" algn="ctr" rtl="0">
              <a:lnSpc>
                <a:spcPct val="100000"/>
              </a:lnSpc>
              <a:buNone/>
              <a:defRPr lang="en-US" sz="1800" dirty="0">
                <a:solidFill>
                  <a:schemeClr val="tx1"/>
                </a:solidFill>
                <a:latin typeface="Roboto"/>
              </a:defRPr>
            </a:pPr>
            <a:endParaRPr lang="en-US" sz="1800" b="0" i="0" u="none" strike="noStrike" cap="none" baseline="0" dirty="0">
              <a:solidFill>
                <a:schemeClr val="tx1"/>
              </a:solidFill>
              <a:latin typeface="Roboto"/>
            </a:endParaRPr>
          </a:p>
        </p:txBody>
      </p:sp>
      <p:sp>
        <p:nvSpPr>
          <p:cNvPr id="3" name="Rounded Rectangle 2">
            <a:extLst>
              <a:ext uri="{6976F4E6-1CC4-47D3-A642-C1C2B16F18D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F131692-EDDD-4C3F-956E-3590D062B275}"/>
              </a:ext>
            </a:extLst>
          </p:cNvPr>
          <p:cNvSpPr/>
          <p:nvPr/>
        </p:nvSpPr>
        <p:spPr>
          <a:xfrm rot="18900000" flipH="1" flipV="1">
            <a:off x="709889" y="4853619"/>
            <a:ext cx="87844" cy="704732"/>
          </a:xfrm>
          <a:prstGeom prst="roundRect">
            <a:avLst>
              <a:gd name="adj" fmla="val 50000"/>
            </a:avLst>
          </a:prstGeom>
          <a:gradFill rotWithShape="1">
            <a:gsLst>
              <a:gs pos="100000">
                <a:schemeClr val="accent2">
                  <a:alpha val="100000"/>
                </a:schemeClr>
              </a:gs>
              <a:gs pos="0">
                <a:schemeClr val="accent3">
                  <a:alpha val="100000"/>
                </a:schemeClr>
              </a:gs>
            </a:gsLst>
            <a:lin ang="18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rot="10800000" vert="horz" rtlCol="0" anchor="ctr">
            <a:noAutofit/>
          </a:bodyPr>
          <a:lstStyle/>
          <a:p>
            <a:pPr algn="ctr"/>
            <a:endParaRPr lang="en-US" sz="1800" b="0" i="0" u="none" strike="noStrike" cap="none" baseline="0" dirty="0">
              <a:solidFill>
                <a:srgbClr val="FFFFFF"/>
              </a:solidFill>
              <a:latin typeface="Titillium Web"/>
            </a:endParaRPr>
          </a:p>
        </p:txBody>
      </p:sp>
      <p:sp>
        <p:nvSpPr>
          <p:cNvPr id="4" name="Rounded Rectangle 3">
            <a:extLst>
              <a:ext uri="{4274237D-DA65-4A43-842E-F4EE9FEB377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64BEACC-73B4-4665-9F11-B6E50AFAC745}"/>
              </a:ext>
            </a:extLst>
          </p:cNvPr>
          <p:cNvSpPr/>
          <p:nvPr/>
        </p:nvSpPr>
        <p:spPr>
          <a:xfrm rot="18900000" flipH="1" flipV="1">
            <a:off x="1377297" y="4460641"/>
            <a:ext cx="78710" cy="1196690"/>
          </a:xfrm>
          <a:prstGeom prst="roundRect">
            <a:avLst>
              <a:gd name="adj" fmla="val 50000"/>
            </a:avLst>
          </a:prstGeom>
          <a:gradFill rotWithShape="1">
            <a:gsLst>
              <a:gs pos="100000">
                <a:schemeClr val="accent2">
                  <a:alpha val="100000"/>
                </a:schemeClr>
              </a:gs>
              <a:gs pos="0">
                <a:schemeClr val="accent3">
                  <a:alpha val="100000"/>
                </a:schemeClr>
              </a:gs>
            </a:gsLst>
            <a:lin ang="162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rot="10800000" vert="horz" rtlCol="0" anchor="ctr">
            <a:noAutofit/>
          </a:bodyPr>
          <a:lstStyle/>
          <a:p>
            <a:pPr algn="ctr"/>
            <a:endParaRPr lang="en-US" sz="1800" b="0" i="0" u="none" strike="noStrike" cap="none" baseline="0" dirty="0">
              <a:solidFill>
                <a:srgbClr val="FFFFFF"/>
              </a:solidFill>
              <a:latin typeface="Titillium Web"/>
            </a:endParaRPr>
          </a:p>
        </p:txBody>
      </p:sp>
      <p:sp>
        <p:nvSpPr>
          <p:cNvPr id="5" name="Rounded Rectangle 4">
            <a:extLst>
              <a:ext uri="{215706C2-4E28-471C-8BEA-AAA297A1C02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7769C9E-FE55-470C-ABC3-FBF69CFDC394}"/>
              </a:ext>
            </a:extLst>
          </p:cNvPr>
          <p:cNvSpPr/>
          <p:nvPr/>
        </p:nvSpPr>
        <p:spPr>
          <a:xfrm rot="18900000" flipV="1">
            <a:off x="3749967" y="3878158"/>
            <a:ext cx="131184" cy="1964845"/>
          </a:xfrm>
          <a:prstGeom prst="roundRect">
            <a:avLst>
              <a:gd name="adj" fmla="val 50000"/>
            </a:avLst>
          </a:prstGeom>
          <a:gradFill rotWithShape="1">
            <a:gsLst>
              <a:gs pos="100000">
                <a:schemeClr val="accent2">
                  <a:alpha val="100000"/>
                </a:schemeClr>
              </a:gs>
              <a:gs pos="0">
                <a:schemeClr val="accent3">
                  <a:alpha val="100000"/>
                </a:schemeClr>
              </a:gs>
            </a:gsLst>
            <a:lin ang="162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rot="10800000" vert="horz" rtlCol="0" anchor="ctr">
            <a:noAutofit/>
          </a:bodyPr>
          <a:lstStyle/>
          <a:p>
            <a:pPr algn="ctr"/>
            <a:endParaRPr lang="en-US" sz="1800" b="0" i="0" u="none" strike="noStrike" cap="none" baseline="0" dirty="0">
              <a:solidFill>
                <a:srgbClr val="FFFFFF"/>
              </a:solidFill>
              <a:latin typeface="Titillium Web"/>
            </a:endParaRPr>
          </a:p>
        </p:txBody>
      </p:sp>
      <p:sp>
        <p:nvSpPr>
          <p:cNvPr id="6" name="Rounded Rectangle 5">
            <a:extLst>
              <a:ext uri="{C82582B6-D58C-48FE-A143-299912590BF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8F076B6-C0F5-479F-B0CF-B75639E568CE}"/>
              </a:ext>
            </a:extLst>
          </p:cNvPr>
          <p:cNvSpPr/>
          <p:nvPr/>
        </p:nvSpPr>
        <p:spPr>
          <a:xfrm rot="18900000" flipH="1" flipV="1">
            <a:off x="3169650" y="4608029"/>
            <a:ext cx="78710" cy="1196690"/>
          </a:xfrm>
          <a:prstGeom prst="roundRect">
            <a:avLst>
              <a:gd name="adj" fmla="val 50000"/>
            </a:avLst>
          </a:prstGeom>
          <a:gradFill rotWithShape="1">
            <a:gsLst>
              <a:gs pos="100000">
                <a:schemeClr val="accent2">
                  <a:alpha val="100000"/>
                </a:schemeClr>
              </a:gs>
              <a:gs pos="0">
                <a:schemeClr val="accent3">
                  <a:alpha val="100000"/>
                </a:schemeClr>
              </a:gs>
            </a:gsLst>
            <a:lin ang="60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rot="10800000" vert="horz" rtlCol="0" anchor="ctr">
            <a:noAutofit/>
          </a:bodyPr>
          <a:lstStyle/>
          <a:p>
            <a:pPr algn="ctr"/>
            <a:endParaRPr lang="en-US" sz="1800" b="0" i="0" u="none" strike="noStrike" cap="none" baseline="0" dirty="0">
              <a:solidFill>
                <a:srgbClr val="FFFFFF"/>
              </a:solidFill>
              <a:latin typeface="Titillium Web"/>
            </a:endParaRPr>
          </a:p>
        </p:txBody>
      </p:sp>
      <p:sp>
        <p:nvSpPr>
          <p:cNvPr id="7" name="Rounded Rectangle 6">
            <a:extLst>
              <a:ext uri="{E9A5D8AA-9BCA-4B0F-B351-2B792DB596A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0994F70-0928-4E6B-9404-C347098EB018}"/>
              </a:ext>
            </a:extLst>
          </p:cNvPr>
          <p:cNvSpPr/>
          <p:nvPr/>
        </p:nvSpPr>
        <p:spPr>
          <a:xfrm rot="18900000" flipV="1">
            <a:off x="4244617" y="4649807"/>
            <a:ext cx="43728" cy="881848"/>
          </a:xfrm>
          <a:prstGeom prst="roundRect">
            <a:avLst>
              <a:gd name="adj" fmla="val 50000"/>
            </a:avLst>
          </a:prstGeom>
          <a:gradFill rotWithShape="1">
            <a:gsLst>
              <a:gs pos="100000">
                <a:schemeClr val="accent2">
                  <a:alpha val="55000"/>
                </a:schemeClr>
              </a:gs>
              <a:gs pos="0">
                <a:schemeClr val="accent3">
                  <a:alpha val="48000"/>
                </a:schemeClr>
              </a:gs>
            </a:gsLst>
            <a:lin ang="162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rot="10800000" vert="horz" rtlCol="0" anchor="ctr">
            <a:noAutofit/>
          </a:bodyPr>
          <a:lstStyle/>
          <a:p>
            <a:pPr algn="ctr"/>
            <a:endParaRPr lang="en-US" sz="1800" b="0" i="0" u="none" strike="noStrike" cap="none" baseline="0" dirty="0">
              <a:solidFill>
                <a:srgbClr val="FFFFFF"/>
              </a:solidFill>
              <a:latin typeface="Titillium Web"/>
            </a:endParaRPr>
          </a:p>
        </p:txBody>
      </p:sp>
      <p:sp>
        <p:nvSpPr>
          <p:cNvPr id="8" name="Diamond 7">
            <a:extLst>
              <a:ext uri="{AA824C49-5A49-4A90-B499-6B49AAC1833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3905704-94A6-4A65-B20A-835AFAEE9B88}"/>
              </a:ext>
            </a:extLst>
          </p:cNvPr>
          <p:cNvSpPr>
            <a:spLocks noChangeAspect="1"/>
          </p:cNvSpPr>
          <p:nvPr/>
        </p:nvSpPr>
        <p:spPr>
          <a:xfrm>
            <a:off x="512987" y="962025"/>
            <a:ext cx="3837269" cy="3837269"/>
          </a:xfrm>
          <a:prstGeom prst="diamond">
            <a:avLst/>
          </a:prstGeom>
          <a:solidFill>
            <a:schemeClr val="bg1">
              <a:alpha val="55000"/>
              <a:lumMod val="95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9" name="Diamond 8">
            <a:extLst>
              <a:ext uri="{E7E689FE-5640-48AE-97CF-E6D05E53F2E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E56242E-A26F-4B57-84BA-C2D841CDEC09}"/>
              </a:ext>
            </a:extLst>
          </p:cNvPr>
          <p:cNvSpPr>
            <a:spLocks noChangeAspect="1"/>
          </p:cNvSpPr>
          <p:nvPr/>
        </p:nvSpPr>
        <p:spPr>
          <a:xfrm>
            <a:off x="251029" y="962025"/>
            <a:ext cx="3837269" cy="3837269"/>
          </a:xfrm>
          <a:prstGeom prst="diamond">
            <a:avLst/>
          </a:prstGeom>
          <a:solidFill>
            <a:schemeClr val="bg1">
              <a:alpha val="55000"/>
              <a:lumMod val="95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0" name="Rounded Rectangle 9">
            <a:extLst>
              <a:ext uri="{D7DF7FFD-52D2-4CCB-89F7-40C2788B8AC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EE53F3F-712D-4454-A039-92E068746129}"/>
              </a:ext>
            </a:extLst>
          </p:cNvPr>
          <p:cNvSpPr/>
          <p:nvPr/>
        </p:nvSpPr>
        <p:spPr>
          <a:xfrm rot="2700000" flipH="1">
            <a:off x="8152802" y="-209884"/>
            <a:ext cx="40243" cy="611849"/>
          </a:xfrm>
          <a:prstGeom prst="roundRect">
            <a:avLst>
              <a:gd name="adj" fmla="val 50000"/>
            </a:avLst>
          </a:prstGeom>
          <a:gradFill rotWithShape="1">
            <a:gsLst>
              <a:gs pos="100000">
                <a:schemeClr val="accent2">
                  <a:alpha val="33999"/>
                </a:schemeClr>
              </a:gs>
              <a:gs pos="0">
                <a:schemeClr val="accent3">
                  <a:alpha val="26000"/>
                </a:schemeClr>
              </a:gs>
            </a:gsLst>
            <a:lin ang="162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rgbClr val="FFFFFF"/>
              </a:solidFill>
              <a:latin typeface="Titillium Web"/>
            </a:endParaRPr>
          </a:p>
        </p:txBody>
      </p:sp>
      <p:sp>
        <p:nvSpPr>
          <p:cNvPr id="11" name="Title 1">
            <a:extLst>
              <a:ext uri="{51770FB0-1419-4EF6-BBF9-7C8422A1393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625F4DC-CCE9-4017-8956-EA86944A41C8}"/>
              </a:ext>
            </a:extLst>
          </p:cNvPr>
          <p:cNvSpPr>
            <a:spLocks noGrp="1"/>
          </p:cNvSpPr>
          <p:nvPr>
            <p:ph type="title"/>
          </p:nvPr>
        </p:nvSpPr>
        <p:spPr>
          <a:xfrm>
            <a:off x="4572000" y="336892"/>
            <a:ext cx="4103511" cy="1016189"/>
          </a:xfrm>
          <a:prstGeom prst="rect">
            <a:avLst/>
          </a:prstGeom>
        </p:spPr>
        <p:txBody>
          <a:bodyPr rtlCol="0"/>
          <a:lstStyle>
            <a:lvl1pPr lvl="0"/>
          </a:lstStyle>
          <a:p>
            <a:r>
              <a:rPr lang="en-US" dirty="0"/>
              <a:t>Click to edit Master title style</a:t>
            </a:r>
          </a:p>
        </p:txBody>
      </p:sp>
      <p:sp>
        <p:nvSpPr>
          <p:cNvPr id="12" name="Text Placeholder 3">
            <a:extLst>
              <a:ext uri="{495D1BFA-7810-4ACA-A950-5E5C58350ED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D2A9D57-B08B-4EFA-AC9A-52D38A8E18AE}"/>
              </a:ext>
            </a:extLst>
          </p:cNvPr>
          <p:cNvSpPr>
            <a:spLocks noGrp="1"/>
          </p:cNvSpPr>
          <p:nvPr>
            <p:ph type="body" idx="1"/>
          </p:nvPr>
        </p:nvSpPr>
        <p:spPr>
          <a:xfrm>
            <a:off x="4575390" y="1446730"/>
            <a:ext cx="4103511" cy="3161333"/>
          </a:xfrm>
        </p:spPr>
        <p:txBody>
          <a:bodyPr vert="horz" lIns="91440" tIns="93600" rIns="91440" bIns="45720" rtlCol="0" anchor="t">
            <a:normAutofit/>
          </a:bodyPr>
          <a:lstStyle>
            <a:lvl1pPr marL="0" lvl="0" indent="0">
              <a:lnSpc>
                <a:spcPct val="100000"/>
              </a:lnSpc>
              <a:buNone/>
              <a:defRPr lang="en-US" sz="1200" dirty="0">
                <a:latin typeface="+mn-lt"/>
              </a:defRPr>
            </a:lvl1pPr>
          </a:lstStyle>
          <a:p>
            <a:r>
              <a:rPr lang="en-US" dirty="0"/>
              <a:t>Click to edit Master text styles</a:t>
            </a:r>
          </a:p>
        </p:txBody>
      </p:sp>
      <p:sp>
        <p:nvSpPr>
          <p:cNvPr id="13" name="Picture Placeholder 2">
            <a:extLst>
              <a:ext uri="{042B7966-B094-44D2-ADF0-644D26FC555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BF5834F-CB1C-4795-837C-D97C00D83F3A}"/>
              </a:ext>
            </a:extLst>
          </p:cNvPr>
          <p:cNvSpPr>
            <a:spLocks noGrp="1" noChangeAspect="1"/>
          </p:cNvSpPr>
          <p:nvPr>
            <p:ph type="pic" idx="2"/>
          </p:nvPr>
        </p:nvSpPr>
        <p:spPr>
          <a:xfrm>
            <a:off x="384766" y="952500"/>
            <a:ext cx="3837826" cy="3841302"/>
          </a:xfrm>
          <a:prstGeom prst="diamond">
            <a:avLst/>
          </a:prstGeom>
          <a:solidFill>
            <a:schemeClr val="bg1"/>
          </a:solidFill>
          <a:ln w="38100">
            <a:noFill/>
            <a:miter lim="800000"/>
          </a:ln>
          <a:effectLst>
            <a:outerShdw blurRad="101600" dir="2700000">
              <a:srgbClr val="3F3F3F">
                <a:alpha val="24000"/>
              </a:srgbClr>
            </a:outerShdw>
          </a:effectLst>
        </p:spPr>
        <p:txBody>
          <a:bodyPr rtlCol="0"/>
          <a:lstStyle/>
          <a:p>
            <a:r>
              <a:rPr lang="en-US" dirty="0"/>
              <a:t>Click icon to add picture</a:t>
            </a:r>
          </a:p>
        </p:txBody>
      </p:sp>
      <p:sp>
        <p:nvSpPr>
          <p:cNvPr id="14" name="Slide Number Placeholder 4">
            <a:extLst>
              <a:ext uri="{F3DD1BB4-1A26-4A8E-8183-418AC197236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E97D2D8-136E-485C-972E-A0BA8E42E3D2}"/>
              </a:ext>
            </a:extLst>
          </p:cNvPr>
          <p:cNvSpPr>
            <a:spLocks noGrp="1"/>
          </p:cNvSpPr>
          <p:nvPr>
            <p:ph type="sldNum" sz="quarter" idx="12"/>
          </p:nvPr>
        </p:nvSpPr>
        <p:spPr/>
        <p:txBody>
          <a:bodyPr rtlCol="0"/>
          <a:lstStyle/>
          <a:p>
            <a:r>
              <a:rPr lang="en-US" dirty="0"/>
              <a:t>&lt;#&gt;</a:t>
            </a:r>
          </a:p>
        </p:txBody>
      </p:sp>
      <p:sp>
        <p:nvSpPr>
          <p:cNvPr id="15" name="Footer Placeholder 3">
            <a:extLst>
              <a:ext uri="{8E5D2DBE-26D4-4151-85CC-9E60A72FFD2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11EC4EC-6FED-427D-B617-7B1BCC33AD64}"/>
              </a:ext>
            </a:extLst>
          </p:cNvPr>
          <p:cNvSpPr>
            <a:spLocks noGrp="1"/>
          </p:cNvSpPr>
          <p:nvPr>
            <p:ph type="ftr" sz="quarter" idx="11"/>
          </p:nvPr>
        </p:nvSpPr>
        <p:spPr/>
        <p:txBody>
          <a:bodyPr rtlCol="0"/>
          <a:lstStyle/>
          <a:p>
            <a:r>
              <a:rPr lang="en-US" dirty="0"/>
              <a:t>Footer</a:t>
            </a:r>
          </a:p>
        </p:txBody>
      </p:sp>
      <p:sp>
        <p:nvSpPr>
          <p:cNvPr id="16" name="Date Placeholder 1">
            <a:extLst>
              <a:ext uri="{D7BCAE11-63E7-4EA0-8E09-86B769CBBAE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314907B-909E-4B89-AC74-416AD0C455BE}"/>
              </a:ext>
            </a:extLst>
          </p:cNvPr>
          <p:cNvSpPr>
            <a:spLocks noGrp="1"/>
          </p:cNvSpPr>
          <p:nvPr>
            <p:ph type="dt" sz="half" idx="10"/>
          </p:nvPr>
        </p:nvSpPr>
        <p:spPr/>
        <p:txBody>
          <a:bodyPr rtlCol="0"/>
          <a:lstStyle/>
          <a:p>
            <a:r>
              <a:rPr lang="en-US" dirty="0"/>
              <a:t>Date</a:t>
            </a:r>
          </a:p>
        </p:txBody>
      </p:sp>
    </p:spTree>
    <p:extLst>
      <p:ext uri="{A01E7EB0-9709-475D-B8D9-C378D21ED8E6}">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14073279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ideMaster1">
    <p:bg>
      <p:bgPr>
        <a:solidFill>
          <a:srgbClr val="FCFDFF"/>
        </a:solidFill>
        <a:effectLst/>
      </p:bgPr>
    </p:bg>
    <p:spTree>
      <p:nvGrpSpPr>
        <p:cNvPr id="1" name=""/>
        <p:cNvGrpSpPr/>
        <p:nvPr/>
      </p:nvGrpSpPr>
      <p:grpSpPr>
        <a:xfrm>
          <a:off x="0" y="0"/>
          <a:ext cx="0" cy="0"/>
          <a:chOff x="0" y="0"/>
          <a:chExt cx="0" cy="0"/>
        </a:xfrm>
      </p:grpSpPr>
      <p:sp>
        <p:nvSpPr>
          <p:cNvPr id="2" name="Title Placeholder 1">
            <a:extLst>
              <a:ext uri="{30B83B9C-8CBD-4A04-BC93-61ECFD5228F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7A756D1-AED3-45CF-B896-1BF26941D4A0}"/>
              </a:ext>
            </a:extLst>
          </p:cNvPr>
          <p:cNvSpPr>
            <a:spLocks noGrp="1"/>
          </p:cNvSpPr>
          <p:nvPr>
            <p:ph type="title"/>
          </p:nvPr>
        </p:nvSpPr>
        <p:spPr>
          <a:xfrm>
            <a:off x="809625" y="399282"/>
            <a:ext cx="7524750" cy="796974"/>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a:extLst>
              <a:ext uri="{DFCC4EFE-40EA-45B9-9E9A-1804F8CFCFB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82308BC-A4FA-43F8-B3BE-4B7FD1089555}"/>
              </a:ext>
            </a:extLst>
          </p:cNvPr>
          <p:cNvSpPr>
            <a:spLocks noGrp="1"/>
          </p:cNvSpPr>
          <p:nvPr>
            <p:ph type="body" idx="1"/>
          </p:nvPr>
        </p:nvSpPr>
        <p:spPr>
          <a:xfrm>
            <a:off x="809625" y="1399681"/>
            <a:ext cx="7524750" cy="3093118"/>
          </a:xfrm>
          <a:prstGeom prst="rect">
            <a:avLst/>
          </a:prstGeom>
        </p:spPr>
        <p:txBody>
          <a:bodyPr vert="horz" lIns="91440" tIns="9360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a:extLst>
              <a:ext uri="{1EC09A2B-04EB-4CF1-B003-286BF23F04C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D3AAACA-2887-4254-8718-54E6CD790BD3}"/>
              </a:ext>
            </a:extLst>
          </p:cNvPr>
          <p:cNvSpPr>
            <a:spLocks noGrp="1"/>
          </p:cNvSpPr>
          <p:nvPr>
            <p:ph type="sldNum" sz="quarter" idx="4"/>
          </p:nvPr>
        </p:nvSpPr>
        <p:spPr>
          <a:xfrm>
            <a:off x="6200774" y="4771233"/>
            <a:ext cx="2133600" cy="273844"/>
          </a:xfrm>
          <a:prstGeom prst="rect">
            <a:avLst/>
          </a:prstGeom>
        </p:spPr>
        <p:txBody>
          <a:bodyPr vert="horz" lIns="91440" tIns="45720" rIns="91440" bIns="45720" rtlCol="0" anchor="ctr"/>
          <a:lstStyle>
            <a:lvl1pPr lvl="0" algn="r">
              <a:defRPr lang="en-US" sz="600" b="0" i="0" dirty="0">
                <a:solidFill>
                  <a:schemeClr val="bg1">
                    <a:lumMod val="75000"/>
                  </a:schemeClr>
                </a:solidFill>
                <a:latin typeface="+mn-lt"/>
              </a:defRPr>
            </a:lvl1pPr>
          </a:lstStyle>
          <a:p>
            <a:r>
              <a:rPr lang="en-US" dirty="0"/>
              <a:t>&lt;#&gt;</a:t>
            </a:r>
          </a:p>
        </p:txBody>
      </p:sp>
      <p:sp>
        <p:nvSpPr>
          <p:cNvPr id="5" name="Footer Placeholder 4">
            <a:extLst>
              <a:ext uri="{DA84F456-6AEB-45A2-A7EE-C1F243D6F07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ADEF75D-A860-411D-8C15-C78275D9781B}"/>
              </a:ext>
            </a:extLst>
          </p:cNvPr>
          <p:cNvSpPr>
            <a:spLocks noGrp="1"/>
          </p:cNvSpPr>
          <p:nvPr>
            <p:ph type="ftr" sz="quarter" idx="3"/>
          </p:nvPr>
        </p:nvSpPr>
        <p:spPr>
          <a:xfrm>
            <a:off x="3124200" y="4771233"/>
            <a:ext cx="2895600" cy="273844"/>
          </a:xfrm>
          <a:prstGeom prst="rect">
            <a:avLst/>
          </a:prstGeom>
        </p:spPr>
        <p:txBody>
          <a:bodyPr vert="horz" lIns="91440" tIns="45720" rIns="91440" bIns="45720" rtlCol="0" anchor="ctr"/>
          <a:lstStyle>
            <a:lvl1pPr lvl="0" algn="ctr">
              <a:defRPr lang="en-US" sz="600" b="0" i="0" dirty="0">
                <a:solidFill>
                  <a:schemeClr val="bg1">
                    <a:lumMod val="75000"/>
                  </a:schemeClr>
                </a:solidFill>
                <a:latin typeface="+mn-lt"/>
              </a:defRPr>
            </a:lvl1pPr>
          </a:lstStyle>
          <a:p>
            <a:r>
              <a:rPr lang="en-US" dirty="0"/>
              <a:t>Footer</a:t>
            </a:r>
          </a:p>
        </p:txBody>
      </p:sp>
      <p:sp>
        <p:nvSpPr>
          <p:cNvPr id="6" name="Date Placeholder 3">
            <a:extLst>
              <a:ext uri="{F5A37453-D82A-41B0-93B5-3EBC571793A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052958A-B22D-4370-8AC5-8D706F0ACBA8}"/>
              </a:ext>
            </a:extLst>
          </p:cNvPr>
          <p:cNvSpPr>
            <a:spLocks noGrp="1"/>
          </p:cNvSpPr>
          <p:nvPr>
            <p:ph type="dt" sz="half" idx="2"/>
          </p:nvPr>
        </p:nvSpPr>
        <p:spPr>
          <a:xfrm>
            <a:off x="809625" y="4771233"/>
            <a:ext cx="2133600" cy="273844"/>
          </a:xfrm>
          <a:prstGeom prst="rect">
            <a:avLst/>
          </a:prstGeom>
        </p:spPr>
        <p:txBody>
          <a:bodyPr vert="horz" lIns="91440" tIns="45720" rIns="91440" bIns="45720" rtlCol="0" anchor="ctr"/>
          <a:lstStyle>
            <a:lvl1pPr lvl="0" algn="l">
              <a:defRPr lang="en-US" sz="600" b="0" i="0" dirty="0">
                <a:solidFill>
                  <a:schemeClr val="bg1">
                    <a:lumMod val="75000"/>
                  </a:schemeClr>
                </a:solidFill>
                <a:latin typeface="+mn-lt"/>
              </a:defRPr>
            </a:lvl1pPr>
          </a:lstStyle>
          <a:p>
            <a:r>
              <a:rPr lang="en-US" dirty="0"/>
              <a:t>Date</a:t>
            </a:r>
          </a:p>
        </p:txBody>
      </p:sp>
    </p:spTree>
    <p:custDataLst>
      <p:tags r:id="rId13"/>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ftr="0" dt="0"/>
  <p:txStyles>
    <p:titleStyle>
      <a:lvl1pPr lvl="0" algn="l" rtl="0">
        <a:lnSpc>
          <a:spcPct val="100000"/>
        </a:lnSpc>
        <a:spcBef>
          <a:spcPct val="0"/>
        </a:spcBef>
        <a:buNone/>
        <a:defRPr lang="en-US" sz="3200" b="1" i="0" dirty="0">
          <a:solidFill>
            <a:schemeClr val="tx1">
              <a:lumMod val="85000"/>
              <a:lumOff val="15000"/>
            </a:schemeClr>
          </a:solidFill>
          <a:latin typeface="Ubuntu-medium"/>
        </a:defRPr>
      </a:lvl1pPr>
    </p:titleStyle>
    <p:bodyStyle>
      <a:lvl1pPr marL="342900" lvl="0" indent="-342900" algn="l" rtl="0">
        <a:spcBef>
          <a:spcPts val="1200"/>
        </a:spcBef>
        <a:buClr>
          <a:schemeClr val="accent1"/>
        </a:buClr>
        <a:buFont typeface="Source Sans Pro"/>
        <a:buChar char="⇢"/>
        <a:defRPr lang="en-US" sz="1800" b="0" i="0" dirty="0">
          <a:solidFill>
            <a:schemeClr val="tx1">
              <a:lumMod val="85000"/>
              <a:lumOff val="15000"/>
            </a:schemeClr>
          </a:solidFill>
          <a:latin typeface="+mn-lt"/>
        </a:defRPr>
      </a:lvl1pPr>
      <a:lvl2pPr marL="742950" lvl="1" indent="-285750" algn="l" rtl="0">
        <a:spcBef>
          <a:spcPts val="300"/>
        </a:spcBef>
        <a:buClr>
          <a:schemeClr val="tx1">
            <a:lumMod val="50000"/>
            <a:lumOff val="50000"/>
          </a:schemeClr>
        </a:buClr>
        <a:buFont typeface="Arial"/>
        <a:buChar char="•"/>
        <a:defRPr lang="en-US" sz="1600" b="0" i="0" dirty="0">
          <a:solidFill>
            <a:schemeClr val="bg1">
              <a:lumMod val="50000"/>
            </a:schemeClr>
          </a:solidFill>
          <a:latin typeface="+mn-lt"/>
        </a:defRPr>
      </a:lvl2pPr>
      <a:lvl3pPr marL="1143000" lvl="2" indent="-228600" algn="l" rtl="0">
        <a:spcBef>
          <a:spcPts val="300"/>
        </a:spcBef>
        <a:buClr>
          <a:schemeClr val="tx1">
            <a:lumMod val="50000"/>
            <a:lumOff val="50000"/>
          </a:schemeClr>
        </a:buClr>
        <a:buFont typeface="Arial"/>
        <a:buChar char="•"/>
        <a:defRPr lang="en-US" sz="1400" b="0" i="0" dirty="0">
          <a:solidFill>
            <a:schemeClr val="bg1">
              <a:lumMod val="50000"/>
            </a:schemeClr>
          </a:solidFill>
          <a:latin typeface="+mn-lt"/>
        </a:defRPr>
      </a:lvl3pPr>
      <a:lvl4pPr marL="1600200" lvl="3" indent="-228600" algn="l" rtl="0">
        <a:spcBef>
          <a:spcPts val="300"/>
        </a:spcBef>
        <a:buClr>
          <a:schemeClr val="tx1">
            <a:lumMod val="50000"/>
            <a:lumOff val="50000"/>
          </a:schemeClr>
        </a:buClr>
        <a:buFont typeface="Arial"/>
        <a:buChar char="•"/>
        <a:defRPr lang="en-US" sz="1200" b="0" i="0" dirty="0">
          <a:solidFill>
            <a:schemeClr val="bg1">
              <a:lumMod val="50000"/>
            </a:schemeClr>
          </a:solidFill>
          <a:latin typeface="+mn-lt"/>
        </a:defRPr>
      </a:lvl4pPr>
      <a:lvl5pPr marL="2057400" lvl="4" indent="-228600" algn="l" rtl="0">
        <a:spcBef>
          <a:spcPts val="300"/>
        </a:spcBef>
        <a:buClr>
          <a:schemeClr val="tx1">
            <a:lumMod val="50000"/>
            <a:lumOff val="50000"/>
          </a:schemeClr>
        </a:buClr>
        <a:buFont typeface="Arial"/>
        <a:buChar char="•"/>
        <a:defRPr lang="en-US" sz="1100" b="0" i="0" dirty="0">
          <a:solidFill>
            <a:schemeClr val="bg1">
              <a:lumMod val="50000"/>
            </a:schemeClr>
          </a:solidFill>
          <a:latin typeface="+mn-lt"/>
        </a:defRPr>
      </a:lvl5pPr>
      <a:lvl6pPr marL="2514600" lvl="5" indent="-228600" algn="l" rtl="0">
        <a:spcBef>
          <a:spcPct val="20000"/>
        </a:spcBef>
        <a:buFont typeface="Arial"/>
        <a:buChar char="-"/>
        <a:defRPr lang="en-US" sz="1100" b="0" i="0" dirty="0">
          <a:solidFill>
            <a:schemeClr val="bg1">
              <a:lumMod val="50000"/>
            </a:schemeClr>
          </a:solidFill>
          <a:latin typeface="+mn-lt"/>
        </a:defRPr>
      </a:lvl6pPr>
      <a:lvl7pPr marL="2971800" lvl="6" indent="-228600" algn="l" rtl="0">
        <a:spcBef>
          <a:spcPct val="20000"/>
        </a:spcBef>
        <a:buFont typeface="Arial"/>
        <a:buChar char="-"/>
        <a:defRPr lang="en-US" sz="1100" b="0" i="0" dirty="0">
          <a:solidFill>
            <a:schemeClr val="bg1">
              <a:lumMod val="50000"/>
            </a:schemeClr>
          </a:solidFill>
          <a:latin typeface="+mn-lt"/>
        </a:defRPr>
      </a:lvl7pPr>
      <a:lvl8pPr marL="3429000" lvl="7" indent="-228600" algn="l" rtl="0">
        <a:spcBef>
          <a:spcPct val="20000"/>
        </a:spcBef>
        <a:buFont typeface="Arial"/>
        <a:buChar char="-"/>
        <a:defRPr lang="en-US" sz="1100" b="0" i="0" dirty="0">
          <a:solidFill>
            <a:schemeClr val="bg1">
              <a:lumMod val="50000"/>
            </a:schemeClr>
          </a:solidFill>
          <a:latin typeface="+mn-lt"/>
        </a:defRPr>
      </a:lvl8pPr>
      <a:lvl9pPr marL="3886200" lvl="8" indent="-228600" algn="l" rtl="0">
        <a:spcBef>
          <a:spcPct val="20000"/>
        </a:spcBef>
        <a:buFont typeface="Arial"/>
        <a:buChar char="-"/>
        <a:defRPr lang="en-US" sz="1100" b="0" i="0" dirty="0">
          <a:solidFill>
            <a:schemeClr val="bg1">
              <a:lumMod val="50000"/>
            </a:schemeClr>
          </a:solidFill>
          <a:latin typeface="+mn-lt"/>
        </a:defRPr>
      </a:lvl9pPr>
    </p:bodyStyle>
    <p:otherStyle>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7.xml"/><Relationship Id="rId1" Type="http://schemas.openxmlformats.org/officeDocument/2006/relationships/tags" Target="../tags/tag8.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tags" Target="../tags/tag9.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tags" Target="../tags/tag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Title 1">
            <a:extLst>
              <a:ext uri="{CA362EA3-AF88-4AC9-BF20-197D9155258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73E5A88-6E61-409E-8A27-C5485783FDDE}"/>
              </a:ext>
            </a:extLst>
          </p:cNvPr>
          <p:cNvSpPr>
            <a:spLocks noGrp="1"/>
          </p:cNvSpPr>
          <p:nvPr>
            <p:ph type="title"/>
          </p:nvPr>
        </p:nvSpPr>
        <p:spPr>
          <a:xfrm>
            <a:off x="894473" y="1561671"/>
            <a:ext cx="7362568" cy="1212351"/>
          </a:xfrm>
        </p:spPr>
        <p:txBody>
          <a:bodyPr rtlCol="0"/>
          <a:lstStyle/>
          <a:p>
            <a:r>
              <a:rPr lang="en-US" sz="3200" dirty="0"/>
              <a:t>COVID-19 VACCINE DIGITAL DISTRIBUTION PROPOSAL</a:t>
            </a:r>
          </a:p>
        </p:txBody>
      </p:sp>
      <p:sp>
        <p:nvSpPr>
          <p:cNvPr id="3" name="Subtitle 2">
            <a:extLst>
              <a:ext uri="{48645580-1512-4CEB-91B1-53A9C457539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66029E2-772B-4F30-B681-55B0D2EFDBB8}"/>
              </a:ext>
            </a:extLst>
          </p:cNvPr>
          <p:cNvSpPr>
            <a:spLocks noGrp="1"/>
          </p:cNvSpPr>
          <p:nvPr>
            <p:ph type="subTitle" idx="1"/>
          </p:nvPr>
        </p:nvSpPr>
        <p:spPr>
          <a:xfrm>
            <a:off x="894473" y="3558140"/>
            <a:ext cx="7362577" cy="449160"/>
          </a:xfrm>
        </p:spPr>
        <p:txBody>
          <a:bodyPr rtlCol="0"/>
          <a:lstStyle/>
          <a:p>
            <a:r>
              <a:rPr lang="en-US" dirty="0"/>
              <a:t>PROJECT PPT BY : DEEPANSHU PATHAK</a:t>
            </a:r>
          </a:p>
          <a:p>
            <a:r>
              <a:rPr lang="en-US" dirty="0"/>
              <a:t>CLASS : MCA 9TH SEMESTER</a:t>
            </a:r>
          </a:p>
          <a:p>
            <a:r>
              <a:rPr lang="en-US" dirty="0"/>
              <a:t>ROLL NO : IC-2K16-15</a:t>
            </a:r>
          </a:p>
        </p:txBody>
      </p:sp>
    </p:spTree>
    <p:extLst>
      <p:ext uri="{AD6C5D1E-3B41-46A4-B78D-0D2AC3F8F40E}">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140732790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3A01F5AA-4627-467A-A49A-1A52E67E1B4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4D838D1-3642-4EB7-993C-B3635779A0B5}"/>
              </a:ext>
            </a:extLst>
          </p:cNvPr>
          <p:cNvSpPr>
            <a:spLocks noGrp="1" noChangeAspect="1"/>
          </p:cNvSpPr>
          <p:nvPr>
            <p:ph type="title"/>
          </p:nvPr>
        </p:nvSpPr>
        <p:spPr/>
        <p:txBody>
          <a:bodyPr rtlCol="0"/>
          <a:lstStyle/>
          <a:p>
            <a:r>
              <a:rPr lang="en-US" dirty="0"/>
              <a:t>WORKING OF PROJECT</a:t>
            </a:r>
          </a:p>
        </p:txBody>
      </p:sp>
    </p:spTree>
    <p:extLst>
      <p:ext uri="{1980A5DC-69A7-4944-8B88-49E2489FDE48}">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14073279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11E06F56-874E-4683-A149-90FE3E39EF5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D59822A-0B41-430A-9029-A138034E8333}"/>
              </a:ext>
            </a:extLst>
          </p:cNvPr>
          <p:cNvSpPr>
            <a:spLocks noGrp="1"/>
          </p:cNvSpPr>
          <p:nvPr>
            <p:ph type="title"/>
          </p:nvPr>
        </p:nvSpPr>
        <p:spPr>
          <a:xfrm flipV="1">
            <a:off x="3256912" y="349319"/>
            <a:ext cx="5887088" cy="523979"/>
          </a:xfrm>
        </p:spPr>
        <p:txBody>
          <a:bodyPr rot="10800000" rtlCol="0"/>
          <a:lstStyle/>
          <a:p>
            <a:r>
              <a:rPr lang="en-US" sz="2000" b="1" u="sng" dirty="0">
                <a:latin typeface="+mj-lt"/>
              </a:rPr>
              <a:t> WORKING OF PROJECT(CONTD..)</a:t>
            </a:r>
          </a:p>
        </p:txBody>
      </p:sp>
      <p:sp>
        <p:nvSpPr>
          <p:cNvPr id="3" name="Subtitle 2">
            <a:extLst>
              <a:ext uri="{D965F6FD-7E6E-487B-B649-6F20A4654E3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00DCF5B-FC1C-4939-BDD8-DD390C6FD1E5}"/>
              </a:ext>
            </a:extLst>
          </p:cNvPr>
          <p:cNvSpPr>
            <a:spLocks noGrp="1"/>
          </p:cNvSpPr>
          <p:nvPr>
            <p:ph type="subTitle" idx="1"/>
          </p:nvPr>
        </p:nvSpPr>
        <p:spPr>
          <a:xfrm>
            <a:off x="421243" y="1602771"/>
            <a:ext cx="8373437" cy="3205534"/>
          </a:xfrm>
        </p:spPr>
        <p:txBody>
          <a:bodyPr rtlCol="0"/>
          <a:lstStyle/>
          <a:p>
            <a:pPr>
              <a:lnSpc>
                <a:spcPct val="125000"/>
              </a:lnSpc>
            </a:pPr>
            <a:r>
              <a:rPr lang="en-US" dirty="0">
                <a:latin typeface="Calibri"/>
              </a:rPr>
              <a:t>The working of this system will start with processing the information provided by the Ministry of Health and Family Welfare about the number of active cases of coronavirus . From there we will also get the State wise data of coronavirus patients .Than the data will be taken from the eVIN regarding the number of vaccine available .</a:t>
            </a:r>
          </a:p>
          <a:p>
            <a:pPr>
              <a:lnSpc>
                <a:spcPct val="125000"/>
              </a:lnSpc>
            </a:pPr>
            <a:r>
              <a:rPr lang="en-US" dirty="0">
                <a:latin typeface="Calibri"/>
              </a:rPr>
              <a:t>Now once we have all the data regarding the number of patients and vaccine available ,my proposed system will process that information and carry out the calculations that how these vaccines should be distributed in a way that every state would get the amount of vaccine which is proportional to the number of cases in it .</a:t>
            </a:r>
          </a:p>
        </p:txBody>
      </p:sp>
    </p:spTree>
    <p:extLst>
      <p:ext uri="{F30C5093-1B21-4F4B-96D2-E4AA41345E96}">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140732791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B05753F1-918A-4B37-A6C7-84CEA504F2E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51D3139-1798-4D65-9EF3-92CA80D5422F}"/>
              </a:ext>
            </a:extLst>
          </p:cNvPr>
          <p:cNvSpPr>
            <a:spLocks noGrp="1" noChangeAspect="1"/>
          </p:cNvSpPr>
          <p:nvPr>
            <p:ph type="title"/>
          </p:nvPr>
        </p:nvSpPr>
        <p:spPr>
          <a:xfrm flipV="1">
            <a:off x="3597249" y="-170059"/>
            <a:ext cx="5093408" cy="1094736"/>
          </a:xfrm>
        </p:spPr>
        <p:txBody>
          <a:bodyPr rot="10800000" rtlCol="0"/>
          <a:lstStyle/>
          <a:p>
            <a:r>
              <a:rPr lang="en-US" sz="2000" b="1" u="sng" dirty="0">
                <a:latin typeface="+mj-lt"/>
              </a:rPr>
              <a:t>WORKING OF PROJECT(CONTD..)</a:t>
            </a:r>
          </a:p>
        </p:txBody>
      </p:sp>
      <p:sp>
        <p:nvSpPr>
          <p:cNvPr id="3" name="Content Placeholder 2">
            <a:extLst>
              <a:ext uri="{E329DB47-88FD-49EB-B3C5-D1C7B1D93DB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A04C462-687D-43A5-8583-168B43C6D23F}"/>
              </a:ext>
            </a:extLst>
          </p:cNvPr>
          <p:cNvSpPr>
            <a:spLocks noGrp="1"/>
          </p:cNvSpPr>
          <p:nvPr>
            <p:ph type="subTitle" idx="1"/>
          </p:nvPr>
        </p:nvSpPr>
        <p:spPr>
          <a:xfrm>
            <a:off x="575348" y="1510303"/>
            <a:ext cx="7962480" cy="3184988"/>
          </a:xfrm>
        </p:spPr>
        <p:txBody>
          <a:bodyPr rtlCol="0"/>
          <a:lstStyle/>
          <a:p>
            <a:pPr>
              <a:lnSpc>
                <a:spcPct val="125000"/>
              </a:lnSpc>
            </a:pPr>
            <a:r>
              <a:rPr lang="en-US" dirty="0">
                <a:latin typeface="Lato"/>
              </a:rPr>
              <a:t>Now my system will work in a way that the vaccine would be made available</a:t>
            </a:r>
            <a:r>
              <a:rPr lang="en-US" dirty="0"/>
              <a:t/>
            </a:r>
            <a:br>
              <a:rPr lang="en-US" dirty="0"/>
            </a:br>
            <a:r>
              <a:rPr lang="en-US" dirty="0">
                <a:latin typeface="Lato"/>
              </a:rPr>
              <a:t>to the patients and than to the corona warriors of our country like the doctors</a:t>
            </a:r>
            <a:r>
              <a:rPr lang="en-US" dirty="0"/>
              <a:t/>
            </a:r>
            <a:br>
              <a:rPr lang="en-US" dirty="0"/>
            </a:br>
            <a:r>
              <a:rPr lang="en-US" dirty="0">
                <a:latin typeface="Lato"/>
              </a:rPr>
              <a:t>,nurses ,medical staff ,police etc  .</a:t>
            </a:r>
          </a:p>
          <a:p>
            <a:pPr>
              <a:lnSpc>
                <a:spcPct val="125000"/>
              </a:lnSpc>
            </a:pPr>
            <a:r>
              <a:rPr lang="en-US" dirty="0">
                <a:latin typeface="Lato"/>
              </a:rPr>
              <a:t>And to avoid delay of delivery of vaccine to the normal people ,my proposed system will take measures that some portion of total percentage of vaccine is also made available to normal citizens simultaneously along with the corona patients and corona warriors .</a:t>
            </a:r>
          </a:p>
        </p:txBody>
      </p:sp>
    </p:spTree>
    <p:extLst>
      <p:ext uri="{E6C5DF13-B3DA-49DC-A4D5-5401A86BA680}">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14073279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1CE536CB-313D-4E72-A7F0-42A4BD42C36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B4521E4-56F1-4515-A46D-5385AA3FAB19}"/>
              </a:ext>
            </a:extLst>
          </p:cNvPr>
          <p:cNvPicPr>
            <a:picLocks noChangeAspect="1"/>
          </p:cNvPicPr>
          <p:nvPr/>
        </p:nvPicPr>
        <p:blipFill>
          <a:blip r:embed="rId2"/>
          <a:stretch>
            <a:fillRect/>
          </a:stretch>
        </p:blipFill>
        <p:spPr>
          <a:xfrm>
            <a:off x="2289905" y="308229"/>
            <a:ext cx="4564170" cy="4726105"/>
          </a:xfrm>
          <a:prstGeom prst="rect">
            <a:avLst/>
          </a:prstGeom>
          <a:noFill/>
        </p:spPr>
      </p:pic>
    </p:spTree>
    <p:extLst>
      <p:ext uri="{EB6690C7-CA8C-4769-9EC0-D9EF1E218870}">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14073279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0BB84E6D-CE56-4F09-A104-6DD99432F00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1CDA802-B8FC-4591-921C-E69FEB6787E4}"/>
              </a:ext>
            </a:extLst>
          </p:cNvPr>
          <p:cNvPicPr>
            <a:picLocks noChangeAspect="1"/>
          </p:cNvPicPr>
          <p:nvPr/>
        </p:nvPicPr>
        <p:blipFill>
          <a:blip r:embed="rId3"/>
          <a:stretch>
            <a:fillRect/>
          </a:stretch>
        </p:blipFill>
        <p:spPr>
          <a:xfrm>
            <a:off x="544534" y="1099175"/>
            <a:ext cx="7602874" cy="3483254"/>
          </a:xfrm>
          <a:prstGeom prst="rect">
            <a:avLst/>
          </a:prstGeom>
          <a:noFill/>
        </p:spPr>
      </p:pic>
      <p:sp>
        <p:nvSpPr>
          <p:cNvPr id="3" name="TextBox 2">
            <a:extLst>
              <a:ext uri="{3FD11B46-AE64-4DEE-87F5-2A8431ABACC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1BAB81B-8533-40A0-AD5A-8A28A8945426}"/>
              </a:ext>
            </a:extLst>
          </p:cNvPr>
          <p:cNvSpPr txBox="1"/>
          <p:nvPr/>
        </p:nvSpPr>
        <p:spPr>
          <a:xfrm>
            <a:off x="4000500" y="2002176"/>
            <a:ext cx="1905000" cy="308552"/>
          </a:xfrm>
          <a:prstGeom prst="rect">
            <a:avLst/>
          </a:prstGeom>
        </p:spPr>
        <p:txBody>
          <a:bodyPr vert="horz" lIns="95250" tIns="47625" rIns="95250" bIns="47625" rtlCol="0" anchor="t">
            <a:spAutoFit/>
          </a:bodyPr>
          <a:lstStyle/>
          <a:p>
            <a:pPr>
              <a:defRPr lang="en-US" sz="1400" dirty="0"/>
            </a:pPr>
            <a:r>
              <a:rPr lang="en-US" dirty="0"/>
              <a:t>Text</a:t>
            </a:r>
          </a:p>
        </p:txBody>
      </p:sp>
      <p:sp>
        <p:nvSpPr>
          <p:cNvPr id="4" name="TextBox 3">
            <a:extLst>
              <a:ext uri="{A653B25C-E903-4C38-AB91-932050960FC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9E98EB8-9898-41DF-BAA9-64F8BC200ED9}"/>
              </a:ext>
            </a:extLst>
          </p:cNvPr>
          <p:cNvSpPr txBox="1"/>
          <p:nvPr>
            <p:custDataLst>
              <p:tags r:id="rId1"/>
            </p:custDataLst>
          </p:nvPr>
        </p:nvSpPr>
        <p:spPr>
          <a:xfrm>
            <a:off x="2743200" y="352386"/>
            <a:ext cx="3452117" cy="347700"/>
          </a:xfrm>
          <a:solidFill>
            <a:srgbClr val="FFCC52"/>
          </a:solidFill>
          <a:ln w="14288" cap="flat">
            <a:solidFill>
              <a:srgbClr val="FFFFFF"/>
            </a:solidFill>
            <a:prstDash val="dash"/>
            <a:round/>
          </a:ln>
        </p:spPr>
        <p:txBody>
          <a:bodyPr vert="horz" lIns="95250" tIns="47625" rIns="95250" bIns="47625" rtlCol="0" anchor="ctr">
            <a:spAutoFit/>
          </a:bodyPr>
          <a:lstStyle/>
          <a:p>
            <a:pPr algn="ctr">
              <a:defRPr lang="en-US" sz="1400" dirty="0"/>
            </a:pPr>
            <a:r>
              <a:rPr lang="en-US" dirty="0"/>
              <a:t>ADMIN PAGE</a:t>
            </a:r>
          </a:p>
        </p:txBody>
      </p:sp>
    </p:spTree>
    <p:extLst>
      <p:ext uri="{05B34B3A-B268-45E6-91D7-2AF3627AF55D}">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140732791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2C2AC605-31F7-4906-AB6D-D5E0088B487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C9F2F8E-6ECA-4E04-B897-7557F2CCC3B8}"/>
              </a:ext>
            </a:extLst>
          </p:cNvPr>
          <p:cNvPicPr>
            <a:picLocks noChangeAspect="1"/>
          </p:cNvPicPr>
          <p:nvPr/>
        </p:nvPicPr>
        <p:blipFill>
          <a:blip r:embed="rId3"/>
          <a:stretch>
            <a:fillRect/>
          </a:stretch>
        </p:blipFill>
        <p:spPr>
          <a:xfrm>
            <a:off x="621592" y="976693"/>
            <a:ext cx="7900825" cy="3950408"/>
          </a:xfrm>
          <a:prstGeom prst="rect">
            <a:avLst/>
          </a:prstGeom>
          <a:noFill/>
        </p:spPr>
      </p:pic>
      <p:sp>
        <p:nvSpPr>
          <p:cNvPr id="3" name="TextBox 2">
            <a:extLst>
              <a:ext uri="{E46B7BF5-CFF9-4580-8A37-FDC025981DE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11FF893-1E80-4E0E-AFEF-467AC5BEE16D}"/>
              </a:ext>
            </a:extLst>
          </p:cNvPr>
          <p:cNvSpPr txBox="1"/>
          <p:nvPr>
            <p:custDataLst>
              <p:tags r:id="rId1"/>
            </p:custDataLst>
          </p:nvPr>
        </p:nvSpPr>
        <p:spPr>
          <a:xfrm>
            <a:off x="2979505" y="286388"/>
            <a:ext cx="3061697" cy="356025"/>
          </a:xfrm>
          <a:solidFill>
            <a:srgbClr val="FFCC52"/>
          </a:solidFill>
          <a:ln w="14288" cap="flat">
            <a:solidFill>
              <a:srgbClr val="FFFFFF"/>
            </a:solidFill>
            <a:prstDash val="dash"/>
            <a:round/>
          </a:ln>
        </p:spPr>
        <p:txBody>
          <a:bodyPr vert="horz" lIns="95250" tIns="47625" rIns="95250" bIns="47625" rtlCol="0" anchor="ctr">
            <a:spAutoFit/>
          </a:bodyPr>
          <a:lstStyle/>
          <a:p>
            <a:pPr algn="ctr">
              <a:defRPr lang="en-US" sz="1400" dirty="0"/>
            </a:pPr>
            <a:r>
              <a:rPr lang="en-US" dirty="0"/>
              <a:t>State Distribution </a:t>
            </a:r>
          </a:p>
        </p:txBody>
      </p:sp>
    </p:spTree>
    <p:extLst>
      <p:ext uri="{B924EEE0-0558-4551-B3CC-709E414E690B}">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140732791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76D339C9-C6EE-4073-8535-73268158A96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3FF3E26-8AA3-4B8C-80C2-74DA4F298675}"/>
              </a:ext>
            </a:extLst>
          </p:cNvPr>
          <p:cNvPicPr>
            <a:picLocks noChangeAspect="1"/>
          </p:cNvPicPr>
          <p:nvPr/>
        </p:nvPicPr>
        <p:blipFill>
          <a:blip r:embed="rId3"/>
          <a:stretch>
            <a:fillRect/>
          </a:stretch>
        </p:blipFill>
        <p:spPr>
          <a:xfrm>
            <a:off x="588292" y="1099327"/>
            <a:ext cx="7864678" cy="3639616"/>
          </a:xfrm>
          <a:prstGeom prst="rect">
            <a:avLst/>
          </a:prstGeom>
          <a:noFill/>
        </p:spPr>
      </p:pic>
      <p:sp>
        <p:nvSpPr>
          <p:cNvPr id="3" name="TextBox 2">
            <a:extLst>
              <a:ext uri="{7634EBF1-2C3B-4D24-8908-BBC79ABE174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88F6D71-4268-4503-8EF3-6707ADFE66D0}"/>
              </a:ext>
            </a:extLst>
          </p:cNvPr>
          <p:cNvSpPr txBox="1"/>
          <p:nvPr>
            <p:custDataLst>
              <p:tags r:id="rId1"/>
            </p:custDataLst>
          </p:nvPr>
        </p:nvSpPr>
        <p:spPr>
          <a:xfrm>
            <a:off x="3123342" y="472020"/>
            <a:ext cx="2784300" cy="351977"/>
          </a:xfrm>
          <a:solidFill>
            <a:srgbClr val="FFCC52"/>
          </a:solidFill>
          <a:ln w="14288" cap="flat">
            <a:solidFill>
              <a:srgbClr val="FFFFFF"/>
            </a:solidFill>
            <a:prstDash val="dash"/>
            <a:round/>
          </a:ln>
        </p:spPr>
        <p:txBody>
          <a:bodyPr vert="horz" lIns="95250" tIns="47625" rIns="95250" bIns="47625" rtlCol="0" anchor="ctr">
            <a:spAutoFit/>
          </a:bodyPr>
          <a:lstStyle/>
          <a:p>
            <a:pPr algn="ctr">
              <a:defRPr lang="en-US" sz="1400" dirty="0"/>
            </a:pPr>
            <a:r>
              <a:rPr lang="en-US" dirty="0"/>
              <a:t>City wise distribution</a:t>
            </a:r>
          </a:p>
        </p:txBody>
      </p:sp>
    </p:spTree>
    <p:extLst>
      <p:ext uri="{DDF545D6-9D9C-4EEA-BD91-DAA5F37A99B8}">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140732791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9E3269E-2D43-437F-9FC4-9AA16937F74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60D112E-3AD5-403E-84A8-F59F74F49DE8}"/>
              </a:ext>
            </a:extLst>
          </p:cNvPr>
          <p:cNvPicPr>
            <a:picLocks noChangeAspect="1"/>
          </p:cNvPicPr>
          <p:nvPr/>
        </p:nvPicPr>
        <p:blipFill>
          <a:blip r:embed="rId3"/>
          <a:stretch>
            <a:fillRect/>
          </a:stretch>
        </p:blipFill>
        <p:spPr>
          <a:xfrm>
            <a:off x="951814" y="1376734"/>
            <a:ext cx="7240381" cy="3242548"/>
          </a:xfrm>
          <a:prstGeom prst="rect">
            <a:avLst/>
          </a:prstGeom>
          <a:noFill/>
        </p:spPr>
      </p:pic>
      <p:sp>
        <p:nvSpPr>
          <p:cNvPr id="3" name="TextBox 2">
            <a:extLst>
              <a:ext uri="{4C0F3C06-4410-4902-A63F-14624ABD026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A88372F-8C68-4E0A-A27B-3CF0CBC6579D}"/>
              </a:ext>
            </a:extLst>
          </p:cNvPr>
          <p:cNvSpPr txBox="1"/>
          <p:nvPr>
            <p:custDataLst>
              <p:tags r:id="rId1"/>
            </p:custDataLst>
          </p:nvPr>
        </p:nvSpPr>
        <p:spPr>
          <a:xfrm>
            <a:off x="3554854" y="526265"/>
            <a:ext cx="2363057" cy="354615"/>
          </a:xfrm>
          <a:solidFill>
            <a:srgbClr val="FFCC52"/>
          </a:solidFill>
          <a:ln w="14288" cap="flat">
            <a:solidFill>
              <a:srgbClr val="FFFFFF"/>
            </a:solidFill>
            <a:prstDash val="dash"/>
            <a:round/>
          </a:ln>
        </p:spPr>
        <p:txBody>
          <a:bodyPr vert="horz" lIns="95250" tIns="47625" rIns="95250" bIns="47625" rtlCol="0" anchor="ctr">
            <a:spAutoFit/>
          </a:bodyPr>
          <a:lstStyle/>
          <a:p>
            <a:pPr algn="ctr">
              <a:defRPr lang="en-US" sz="1400" dirty="0"/>
            </a:pPr>
            <a:r>
              <a:rPr lang="en-US" dirty="0"/>
              <a:t>Hospital distribution</a:t>
            </a:r>
          </a:p>
        </p:txBody>
      </p:sp>
    </p:spTree>
    <p:extLst>
      <p:ext uri="{B4784D46-C0D9-4303-A012-0E6541802F19}">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140732791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C18EC61E-576C-4CCB-95B4-33C3BA1F123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2E93D08-BF17-464D-BCBB-64B28F1C2C3E}"/>
              </a:ext>
            </a:extLst>
          </p:cNvPr>
          <p:cNvSpPr>
            <a:spLocks noGrp="1" noChangeAspect="1"/>
          </p:cNvSpPr>
          <p:nvPr>
            <p:ph type="title"/>
          </p:nvPr>
        </p:nvSpPr>
        <p:spPr/>
        <p:txBody>
          <a:bodyPr rtlCol="0"/>
          <a:lstStyle/>
          <a:p>
            <a:r>
              <a:rPr lang="en-US" dirty="0"/>
              <a:t>WHY USE JSP FOR THIS PROJECT ??</a:t>
            </a:r>
          </a:p>
        </p:txBody>
      </p:sp>
      <p:sp>
        <p:nvSpPr>
          <p:cNvPr id="3" name="Content Placeholder 2">
            <a:extLst>
              <a:ext uri="{EF99F2E3-1D95-4DE0-8721-B83C2C22422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EAB4C35-9793-4815-A8D4-3E4E32A5859F}"/>
              </a:ext>
            </a:extLst>
          </p:cNvPr>
          <p:cNvSpPr>
            <a:spLocks noGrp="1"/>
          </p:cNvSpPr>
          <p:nvPr>
            <p:ph idx="1"/>
          </p:nvPr>
        </p:nvSpPr>
        <p:spPr/>
        <p:txBody>
          <a:bodyPr vert="horz" rtlCol="0">
            <a:noAutofit/>
          </a:bodyPr>
          <a:lstStyle/>
          <a:p>
            <a:r>
              <a:rPr lang="en-US" sz="1400" dirty="0">
                <a:latin typeface="Calibri"/>
              </a:rPr>
              <a:t>One of the main reason of using JSP in my system is that ,JSP has access to all the major Java API's including JDBC.</a:t>
            </a:r>
          </a:p>
          <a:p>
            <a:r>
              <a:rPr lang="en-US" sz="1400" dirty="0">
                <a:latin typeface="Calibri"/>
              </a:rPr>
              <a:t>JSP tags allows us to write Java code inside static HTML web pages .</a:t>
            </a:r>
          </a:p>
          <a:p>
            <a:r>
              <a:rPr lang="en-US" sz="1400" dirty="0">
                <a:latin typeface="Calibri"/>
              </a:rPr>
              <a:t>It is more convenient to write regular HTML than to have println statements</a:t>
            </a:r>
            <a:br>
              <a:rPr lang="en-US" sz="1400" dirty="0">
                <a:latin typeface="Calibri"/>
              </a:rPr>
            </a:br>
            <a:r>
              <a:rPr lang="en-US" sz="1400" dirty="0">
                <a:latin typeface="Calibri"/>
              </a:rPr>
              <a:t>that generate HTML which is done in Servelets .</a:t>
            </a:r>
          </a:p>
          <a:p>
            <a:r>
              <a:rPr lang="en-US" sz="1400" dirty="0">
                <a:latin typeface="Calibri"/>
              </a:rPr>
              <a:t>It is comparatively faster as it has access to all the Java API'S so there</a:t>
            </a:r>
            <a:br>
              <a:rPr lang="en-US" sz="1400" dirty="0">
                <a:latin typeface="Calibri"/>
              </a:rPr>
            </a:br>
            <a:r>
              <a:rPr lang="en-US" sz="1400" dirty="0">
                <a:latin typeface="Calibri"/>
              </a:rPr>
              <a:t>is no need of using any external API which might slow down the processing of</a:t>
            </a:r>
            <a:br>
              <a:rPr lang="en-US" sz="1400" dirty="0">
                <a:latin typeface="Calibri"/>
              </a:rPr>
            </a:br>
            <a:r>
              <a:rPr lang="en-US" sz="1400" dirty="0">
                <a:latin typeface="Calibri"/>
              </a:rPr>
              <a:t>system .</a:t>
            </a:r>
          </a:p>
        </p:txBody>
      </p:sp>
    </p:spTree>
    <p:extLst>
      <p:ext uri="{44BAAB77-7EAC-404A-8111-6E30D98CCB9F}">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140732791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67291A11-889E-487A-8666-7EE9EBEC3F3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EA84CAB-04C7-424A-A121-099DCFEE11CB}"/>
              </a:ext>
            </a:extLst>
          </p:cNvPr>
          <p:cNvSpPr>
            <a:spLocks noGrp="1" noChangeAspect="1"/>
          </p:cNvSpPr>
          <p:nvPr>
            <p:ph type="title"/>
          </p:nvPr>
        </p:nvSpPr>
        <p:spPr/>
        <p:txBody>
          <a:bodyPr rtlCol="0"/>
          <a:lstStyle/>
          <a:p>
            <a:r>
              <a:rPr lang="en-US" sz="2400" dirty="0"/>
              <a:t>LIMITATIONS OF MY PROJECT !!</a:t>
            </a:r>
          </a:p>
        </p:txBody>
      </p:sp>
      <p:sp>
        <p:nvSpPr>
          <p:cNvPr id="3" name="Content Placeholder 2">
            <a:extLst>
              <a:ext uri="{A7D9E800-6E33-4039-B593-D678177F4B9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3687D37-0503-4ABF-B1C7-73BE24170AC2}"/>
              </a:ext>
            </a:extLst>
          </p:cNvPr>
          <p:cNvSpPr>
            <a:spLocks noGrp="1"/>
          </p:cNvSpPr>
          <p:nvPr>
            <p:ph idx="1"/>
          </p:nvPr>
        </p:nvSpPr>
        <p:spPr/>
        <p:txBody>
          <a:bodyPr rtlCol="0"/>
          <a:lstStyle/>
          <a:p>
            <a:r>
              <a:rPr lang="en-US" dirty="0">
                <a:latin typeface="Lato"/>
              </a:rPr>
              <a:t>The system will have to rely of the information provided by Ministry of Health and Family Welfare for knowing the number of coronavirus cases in the</a:t>
            </a:r>
            <a:r>
              <a:rPr lang="en-US" dirty="0"/>
              <a:t/>
            </a:r>
            <a:br>
              <a:rPr lang="en-US" dirty="0"/>
            </a:br>
            <a:r>
              <a:rPr lang="en-US" dirty="0">
                <a:latin typeface="Lato"/>
              </a:rPr>
              <a:t>country .</a:t>
            </a:r>
          </a:p>
          <a:p>
            <a:r>
              <a:rPr lang="en-US" dirty="0">
                <a:latin typeface="Lato"/>
              </a:rPr>
              <a:t>The system will get the information regarding the availability of vaccine</a:t>
            </a:r>
            <a:br>
              <a:rPr lang="en-US" dirty="0">
                <a:latin typeface="Lato"/>
              </a:rPr>
            </a:br>
            <a:r>
              <a:rPr lang="en-US" dirty="0">
                <a:latin typeface="Lato"/>
              </a:rPr>
              <a:t>from Goverment only through eVIN .</a:t>
            </a:r>
          </a:p>
        </p:txBody>
      </p:sp>
    </p:spTree>
    <p:extLst>
      <p:ext uri="{3C8686A7-B16E-45DD-AED4-7F91EA18FCF5}">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14073279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C6B7DBF1-A18D-4F33-B31F-B88C2AB387E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5E4C873-2F34-4747-8F7C-685DF64C9711}"/>
              </a:ext>
            </a:extLst>
          </p:cNvPr>
          <p:cNvSpPr>
            <a:spLocks noGrp="1" noChangeAspect="1"/>
          </p:cNvSpPr>
          <p:nvPr>
            <p:ph type="title"/>
          </p:nvPr>
        </p:nvSpPr>
        <p:spPr/>
        <p:txBody>
          <a:bodyPr rtlCol="0"/>
          <a:lstStyle/>
          <a:p>
            <a:r>
              <a:rPr lang="en-US" dirty="0"/>
              <a:t>INDEX</a:t>
            </a:r>
          </a:p>
        </p:txBody>
      </p:sp>
      <p:sp>
        <p:nvSpPr>
          <p:cNvPr id="3" name="Content Placeholder 2">
            <a:extLst>
              <a:ext uri="{18A028EE-D2B2-4F3E-8745-77D106B9EA3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709F6A0-429E-41B6-9835-5EEBC70DE447}"/>
              </a:ext>
            </a:extLst>
          </p:cNvPr>
          <p:cNvSpPr>
            <a:spLocks noGrp="1"/>
          </p:cNvSpPr>
          <p:nvPr>
            <p:ph idx="1"/>
          </p:nvPr>
        </p:nvSpPr>
        <p:spPr/>
        <p:txBody>
          <a:bodyPr rtlCol="0"/>
          <a:lstStyle/>
          <a:p>
            <a:r>
              <a:rPr lang="en-US" dirty="0"/>
              <a:t>INTRODUCTION</a:t>
            </a:r>
          </a:p>
          <a:p>
            <a:r>
              <a:rPr lang="en-US" dirty="0"/>
              <a:t>Why do we need this ?</a:t>
            </a:r>
          </a:p>
          <a:p>
            <a:r>
              <a:rPr lang="en-US" dirty="0"/>
              <a:t>Project Structure</a:t>
            </a:r>
          </a:p>
          <a:p>
            <a:r>
              <a:rPr lang="en-US" dirty="0"/>
              <a:t>Working of Project</a:t>
            </a:r>
          </a:p>
          <a:p>
            <a:r>
              <a:rPr lang="en-US" dirty="0"/>
              <a:t>Why JSP Used for project ?</a:t>
            </a:r>
          </a:p>
          <a:p>
            <a:r>
              <a:rPr lang="en-US" dirty="0"/>
              <a:t>Limitations of project</a:t>
            </a:r>
          </a:p>
          <a:p>
            <a:r>
              <a:rPr lang="en-US" dirty="0"/>
              <a:t>Further Improvement</a:t>
            </a:r>
          </a:p>
          <a:p>
            <a:r>
              <a:rPr lang="en-US" dirty="0"/>
              <a:t>Conclusion</a:t>
            </a:r>
          </a:p>
        </p:txBody>
      </p:sp>
    </p:spTree>
    <p:extLst>
      <p:ext uri="{5CAC087A-14B7-4620-8B14-6C9A1103A8FD}">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140732790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70F99622-43A8-4C86-830A-904D227E797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8D93675-4A3D-4688-B5E8-394B77EBB401}"/>
              </a:ext>
            </a:extLst>
          </p:cNvPr>
          <p:cNvSpPr>
            <a:spLocks noGrp="1" noChangeAspect="1"/>
          </p:cNvSpPr>
          <p:nvPr>
            <p:ph type="title"/>
          </p:nvPr>
        </p:nvSpPr>
        <p:spPr>
          <a:xfrm>
            <a:off x="3984622" y="-15935"/>
            <a:ext cx="4185075" cy="899512"/>
          </a:xfrm>
        </p:spPr>
        <p:txBody>
          <a:bodyPr rtlCol="0"/>
          <a:lstStyle/>
          <a:p>
            <a:r>
              <a:rPr lang="en-US" sz="2000" b="1" u="sng" dirty="0">
                <a:latin typeface="+mj-lt"/>
              </a:rPr>
              <a:t>FURTHER IMPROVEMENTS</a:t>
            </a:r>
          </a:p>
        </p:txBody>
      </p:sp>
      <p:sp>
        <p:nvSpPr>
          <p:cNvPr id="3" name="Content Placeholder 2">
            <a:extLst>
              <a:ext uri="{AF21818D-2D6F-47D2-B7A1-379BD3191AD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7A1FB8B-A91B-46FA-8D2D-58971D0D9E07}"/>
              </a:ext>
            </a:extLst>
          </p:cNvPr>
          <p:cNvSpPr>
            <a:spLocks noGrp="1"/>
          </p:cNvSpPr>
          <p:nvPr>
            <p:ph type="subTitle" idx="1"/>
          </p:nvPr>
        </p:nvSpPr>
        <p:spPr>
          <a:xfrm>
            <a:off x="606799" y="1428111"/>
            <a:ext cx="8146780" cy="3215811"/>
          </a:xfrm>
        </p:spPr>
        <p:txBody>
          <a:bodyPr rtlCol="0"/>
          <a:lstStyle/>
          <a:p>
            <a:pPr marL="342900" indent="-342900">
              <a:buFont typeface="Arial"/>
              <a:buAutoNum type="arabicPeriod"/>
            </a:pPr>
            <a:r>
              <a:rPr lang="en-US" sz="1600" dirty="0">
                <a:latin typeface="Lato"/>
              </a:rPr>
              <a:t>My proposed system can easily be modified with simple changes in way that</a:t>
            </a:r>
            <a:r>
              <a:rPr lang="en-US" sz="1600" dirty="0"/>
              <a:t/>
            </a:r>
            <a:br>
              <a:rPr lang="en-US" sz="1600" dirty="0"/>
            </a:br>
            <a:r>
              <a:rPr lang="en-US" sz="1600" dirty="0">
                <a:latin typeface="Lato"/>
              </a:rPr>
              <a:t>it can also help in tracking of vaccine for a particular person and he/she can</a:t>
            </a:r>
            <a:r>
              <a:rPr lang="en-US" sz="1600" dirty="0"/>
              <a:t/>
            </a:r>
            <a:br>
              <a:rPr lang="en-US" sz="1600" dirty="0"/>
            </a:br>
            <a:r>
              <a:rPr lang="en-US" sz="1600" dirty="0">
                <a:latin typeface="Lato"/>
              </a:rPr>
              <a:t>track his/her vaccine .</a:t>
            </a:r>
          </a:p>
          <a:p>
            <a:pPr marL="342900" indent="-342900">
              <a:buFont typeface="Arial"/>
              <a:buAutoNum type="arabicPeriod"/>
            </a:pPr>
            <a:r>
              <a:rPr lang="en-US" sz="1600" dirty="0">
                <a:latin typeface="Lato"/>
              </a:rPr>
              <a:t>As the number of people to be vaccinated in India is more ,it will require more infrastructure to easily handle such amount of people ,so we can keep a track of such places state wise in my system which will help the people to easily locate their vaccination centers . And google maps can be integrated for the citizens ease .</a:t>
            </a:r>
          </a:p>
          <a:p>
            <a:pPr marL="342900" indent="-342900">
              <a:buFont typeface="Arial"/>
              <a:buAutoNum type="arabicPeriod"/>
            </a:pPr>
            <a:r>
              <a:rPr lang="en-US" sz="1600" dirty="0">
                <a:latin typeface="Lato"/>
              </a:rPr>
              <a:t>SMS api can also be integrated so that citizens can be given the</a:t>
            </a:r>
            <a:br>
              <a:rPr lang="en-US" sz="1600" dirty="0">
                <a:latin typeface="Lato"/>
              </a:rPr>
            </a:br>
            <a:r>
              <a:rPr lang="en-US" sz="1600" dirty="0">
                <a:latin typeface="Lato"/>
              </a:rPr>
              <a:t>information regarding the date and place where he will be vaccinated through an</a:t>
            </a:r>
            <a:br>
              <a:rPr lang="en-US" sz="1600" dirty="0">
                <a:latin typeface="Lato"/>
              </a:rPr>
            </a:br>
            <a:r>
              <a:rPr lang="en-US" sz="1600" dirty="0">
                <a:latin typeface="Lato"/>
              </a:rPr>
              <a:t>SMS .</a:t>
            </a:r>
          </a:p>
        </p:txBody>
      </p:sp>
    </p:spTree>
    <p:extLst>
      <p:ext uri="{928BBBD2-64B9-4738-A5FB-66CF33AA7FB3}">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140732791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761A015E-7E86-468C-AF56-045DDD7B18F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849775F-D037-4FE3-A589-D3A7E4AC7A89}"/>
              </a:ext>
            </a:extLst>
          </p:cNvPr>
          <p:cNvSpPr>
            <a:spLocks noGrp="1" noChangeAspect="1"/>
          </p:cNvSpPr>
          <p:nvPr>
            <p:ph type="title"/>
          </p:nvPr>
        </p:nvSpPr>
        <p:spPr>
          <a:xfrm flipV="1">
            <a:off x="4430858" y="357063"/>
            <a:ext cx="3405644" cy="731996"/>
          </a:xfrm>
        </p:spPr>
        <p:txBody>
          <a:bodyPr rot="10800000" rtlCol="0"/>
          <a:lstStyle/>
          <a:p>
            <a:r>
              <a:rPr lang="en-US" sz="2800" b="1" i="1" u="sng" dirty="0">
                <a:latin typeface="+mj-lt"/>
              </a:rPr>
              <a:t>CONCLUSION</a:t>
            </a:r>
          </a:p>
        </p:txBody>
      </p:sp>
      <p:sp>
        <p:nvSpPr>
          <p:cNvPr id="3" name="Content Placeholder 2">
            <a:extLst>
              <a:ext uri="{935322D5-BEA9-4BD0-9D83-AD3AED7B229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C1CFE43-CBE9-42D4-9651-8F8613E4EF8F}"/>
              </a:ext>
            </a:extLst>
          </p:cNvPr>
          <p:cNvSpPr>
            <a:spLocks noGrp="1"/>
          </p:cNvSpPr>
          <p:nvPr>
            <p:ph type="subTitle" idx="1"/>
          </p:nvPr>
        </p:nvSpPr>
        <p:spPr>
          <a:xfrm>
            <a:off x="410965" y="1787699"/>
            <a:ext cx="8352891" cy="2219601"/>
          </a:xfrm>
        </p:spPr>
        <p:txBody>
          <a:bodyPr rtlCol="0"/>
          <a:lstStyle/>
          <a:p>
            <a:pPr>
              <a:lnSpc>
                <a:spcPct val="125000"/>
              </a:lnSpc>
            </a:pPr>
            <a:r>
              <a:rPr lang="en-US" dirty="0">
                <a:latin typeface="Calibri"/>
              </a:rPr>
              <a:t>The expert group on Corona virus vaccine is formulating strategies to plan out the</a:t>
            </a:r>
            <a:r>
              <a:rPr lang="en-US" dirty="0"/>
              <a:t/>
            </a:r>
            <a:br>
              <a:rPr lang="en-US" dirty="0"/>
            </a:br>
            <a:r>
              <a:rPr lang="en-US" dirty="0">
                <a:latin typeface="Calibri"/>
              </a:rPr>
              <a:t>distribution of the vaccine in the country .So as our country is moving towards</a:t>
            </a:r>
            <a:r>
              <a:rPr lang="en-US" dirty="0"/>
              <a:t/>
            </a:r>
            <a:br>
              <a:rPr lang="en-US" dirty="0"/>
            </a:br>
            <a:r>
              <a:rPr lang="en-US" dirty="0">
                <a:latin typeface="Calibri"/>
              </a:rPr>
              <a:t>digitization ,this project system of mine is a small suggestion that how</a:t>
            </a:r>
            <a:r>
              <a:rPr lang="en-US" dirty="0"/>
              <a:t/>
            </a:r>
            <a:br>
              <a:rPr lang="en-US" dirty="0"/>
            </a:br>
            <a:r>
              <a:rPr lang="en-US" dirty="0">
                <a:latin typeface="Calibri"/>
              </a:rPr>
              <a:t>Vaccine distribution in our country can be managed efficiently using my system. </a:t>
            </a:r>
          </a:p>
        </p:txBody>
      </p:sp>
    </p:spTree>
    <p:extLst>
      <p:ext uri="{DF3AD515-2CFB-4BB6-B8F1-52C4652921C8}">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140732791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89BFD03A-1DF4-4146-BA5F-23102C9E58D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600E6C0-85E2-43CE-A3FB-F76851347B0C}"/>
              </a:ext>
            </a:extLst>
          </p:cNvPr>
          <p:cNvSpPr>
            <a:spLocks noGrp="1" noChangeAspect="1"/>
          </p:cNvSpPr>
          <p:nvPr>
            <p:ph type="title"/>
          </p:nvPr>
        </p:nvSpPr>
        <p:spPr/>
        <p:txBody>
          <a:bodyPr rtlCol="0"/>
          <a:lstStyle/>
          <a:p>
            <a:r>
              <a:rPr lang="en-US" dirty="0"/>
              <a:t>THANK YOU!!</a:t>
            </a:r>
          </a:p>
        </p:txBody>
      </p:sp>
    </p:spTree>
    <p:extLst>
      <p:ext uri="{98801764-E2DF-4D1D-9AF5-872D3826EFE6}">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14073279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CC51FC35-322F-47E3-9E8E-65CB75F7AEF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61C8723-47D9-407E-9330-A7596E047259}"/>
              </a:ext>
            </a:extLst>
          </p:cNvPr>
          <p:cNvSpPr>
            <a:spLocks noGrp="1" noChangeAspect="1"/>
          </p:cNvSpPr>
          <p:nvPr>
            <p:ph type="title"/>
          </p:nvPr>
        </p:nvSpPr>
        <p:spPr>
          <a:xfrm>
            <a:off x="2291134" y="2067887"/>
            <a:ext cx="5404208" cy="1161554"/>
          </a:xfrm>
        </p:spPr>
        <p:txBody>
          <a:bodyPr rtlCol="0"/>
          <a:lstStyle/>
          <a:p>
            <a:r>
              <a:rPr lang="en-US" b="1" u="sng" dirty="0">
                <a:latin typeface="+mj-lt"/>
              </a:rPr>
              <a:t>INTRODUCTION</a:t>
            </a:r>
          </a:p>
        </p:txBody>
      </p:sp>
    </p:spTree>
    <p:extLst>
      <p:ext uri="{EEC7403A-A2EF-49C2-A41E-318F8B0AC44C}">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14073279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2">
            <a:extLst>
              <a:ext uri="{D9B6508F-145B-430C-A6A8-D5E4C999E92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3BF5322-937E-422A-B119-B01EAC5842A8}"/>
              </a:ext>
            </a:extLst>
          </p:cNvPr>
          <p:cNvPicPr>
            <a:picLocks noGrp="1" noChangeAspect="1"/>
          </p:cNvPicPr>
          <p:nvPr>
            <p:ph idx="1"/>
          </p:nvPr>
        </p:nvPicPr>
        <p:blipFill>
          <a:blip r:embed="rId2"/>
          <a:srcRect l="5625" r="5625"/>
          <a:stretch>
            <a:fillRect/>
          </a:stretch>
        </p:blipFill>
        <p:spPr>
          <a:xfrm>
            <a:off x="165696" y="811930"/>
            <a:ext cx="3998528" cy="3361029"/>
          </a:xfrm>
          <a:noFill/>
        </p:spPr>
      </p:pic>
      <p:sp>
        <p:nvSpPr>
          <p:cNvPr id="3" name="Content Placeholder 2">
            <a:extLst>
              <a:ext uri="{E2828EBB-8889-40DD-A605-5D3BE03BC0D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4B1A3DE-212F-4729-801E-FDA12B250049}"/>
              </a:ext>
            </a:extLst>
          </p:cNvPr>
          <p:cNvSpPr>
            <a:spLocks noGrp="1"/>
          </p:cNvSpPr>
          <p:nvPr>
            <p:ph idx="2"/>
          </p:nvPr>
        </p:nvSpPr>
        <p:spPr>
          <a:xfrm>
            <a:off x="4334160" y="521150"/>
            <a:ext cx="4543053" cy="4305128"/>
          </a:xfrm>
        </p:spPr>
        <p:txBody>
          <a:bodyPr vert="horz" rtlCol="0">
            <a:normAutofit/>
          </a:bodyPr>
          <a:lstStyle/>
          <a:p>
            <a:r>
              <a:rPr lang="en-US" sz="1800" dirty="0">
                <a:latin typeface="Calibri"/>
              </a:rPr>
              <a:t>The Covid-19 pandemic in India is a part of worldwide pandemic of coronavirus disease 2019 . In March, after the lockdown was imposed, the United Nations (UN) and the World Health Organization (WHO) .</a:t>
            </a:r>
            <a:r>
              <a:rPr lang="en-US" sz="1800" dirty="0"/>
              <a:t/>
            </a:r>
            <a:br>
              <a:rPr lang="en-US" sz="1800" dirty="0"/>
            </a:br>
            <a:r>
              <a:rPr lang="en-US" sz="1800" dirty="0">
                <a:latin typeface="Calibri"/>
              </a:rPr>
              <a:t>praised India's response to the pandemic as 'comprehensive and robust', terming</a:t>
            </a:r>
            <a:r>
              <a:rPr lang="en-US" sz="1800" dirty="0"/>
              <a:t/>
            </a:r>
            <a:br>
              <a:rPr lang="en-US" sz="1800" dirty="0"/>
            </a:br>
            <a:r>
              <a:rPr lang="en-US" sz="1800" dirty="0">
                <a:latin typeface="Calibri"/>
              </a:rPr>
              <a:t>the lockdown restrictions as 'aggressive but vital' for containing the spread</a:t>
            </a:r>
            <a:r>
              <a:rPr lang="en-US" sz="1800" dirty="0"/>
              <a:t/>
            </a:r>
            <a:br>
              <a:rPr lang="en-US" sz="1800" dirty="0"/>
            </a:br>
            <a:r>
              <a:rPr lang="en-US" sz="1800" dirty="0">
                <a:latin typeface="Calibri"/>
              </a:rPr>
              <a:t>and building necessary healthcare infrastructure.  India is among one of  countries which had been severely hit by this deadly virus .</a:t>
            </a:r>
          </a:p>
        </p:txBody>
      </p:sp>
    </p:spTree>
    <p:extLst>
      <p:ext uri="{83EE576E-13F4-4DB3-84DF-EF51957B4CC7}">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14073279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C8807802-1875-4571-85B2-187512F6450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74D5F09-4AF1-4525-88D4-2E096204427D}"/>
              </a:ext>
            </a:extLst>
          </p:cNvPr>
          <p:cNvSpPr>
            <a:spLocks noGrp="1" noChangeAspect="1"/>
          </p:cNvSpPr>
          <p:nvPr>
            <p:ph type="title"/>
          </p:nvPr>
        </p:nvSpPr>
        <p:spPr>
          <a:xfrm>
            <a:off x="3354733" y="-160877"/>
            <a:ext cx="5789266" cy="1244317"/>
          </a:xfrm>
        </p:spPr>
        <p:txBody>
          <a:bodyPr rtlCol="0"/>
          <a:lstStyle/>
          <a:p>
            <a:r>
              <a:rPr lang="en-US" sz="2400" b="1" i="0" u="sng" dirty="0">
                <a:latin typeface="+mj-lt"/>
              </a:rPr>
              <a:t>WHY DO WE NEED THIS PROJECT ?</a:t>
            </a:r>
          </a:p>
        </p:txBody>
      </p:sp>
      <p:sp>
        <p:nvSpPr>
          <p:cNvPr id="3" name="Subtitle 2">
            <a:extLst>
              <a:ext uri="{BA6E6299-A8E1-4F04-A5C8-95EB5AC10BD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0FBF61C-98EA-4A63-8AAB-0BF57021A4BB}"/>
              </a:ext>
            </a:extLst>
          </p:cNvPr>
          <p:cNvSpPr>
            <a:spLocks noGrp="1"/>
          </p:cNvSpPr>
          <p:nvPr>
            <p:ph type="subTitle" idx="1"/>
          </p:nvPr>
        </p:nvSpPr>
        <p:spPr>
          <a:xfrm>
            <a:off x="894473" y="1665408"/>
            <a:ext cx="7362568" cy="2968275"/>
          </a:xfrm>
        </p:spPr>
        <p:txBody>
          <a:bodyPr rtlCol="0"/>
          <a:lstStyle/>
          <a:p>
            <a:pPr>
              <a:lnSpc>
                <a:spcPct val="125000"/>
              </a:lnSpc>
            </a:pPr>
            <a:r>
              <a:rPr lang="en-US" dirty="0">
                <a:latin typeface="Lato"/>
              </a:rPr>
              <a:t>Ten months into the Covid-19 pandemic ,the expert group  on Corona virus vaccine is formulating strategies to plan out the distribution of the vaccine in the country . Government is planning strategies on how to distribute vaccines to fellow citizens once it's ready .India is already working on putting a well-established vaccine delivery system in place. This digitized network along  with digital health IDs will be used to ensure immunization of our citizens,” said our Honorable Prime Minister Narendra Modi .</a:t>
            </a:r>
          </a:p>
        </p:txBody>
      </p:sp>
    </p:spTree>
    <p:extLst>
      <p:ext uri="{703A2C25-A2B6-4CC3-B5A0-9ECFE8F0267A}">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14073279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51346B4B-CE73-4712-9D4C-C8D195C017C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DC443D4-30EC-4CEB-8D75-441ED9852B8E}"/>
              </a:ext>
            </a:extLst>
          </p:cNvPr>
          <p:cNvSpPr>
            <a:spLocks noGrp="1" noChangeAspect="1"/>
          </p:cNvSpPr>
          <p:nvPr>
            <p:ph type="title"/>
          </p:nvPr>
        </p:nvSpPr>
        <p:spPr>
          <a:xfrm>
            <a:off x="3529784" y="-184384"/>
            <a:ext cx="5302110" cy="1139618"/>
          </a:xfrm>
        </p:spPr>
        <p:txBody>
          <a:bodyPr rtlCol="0"/>
          <a:lstStyle/>
          <a:p>
            <a:r>
              <a:rPr lang="en-US" sz="2400" b="1" u="sng" dirty="0">
                <a:latin typeface="+mj-lt"/>
              </a:rPr>
              <a:t>Why do we need this ?? (cont..)</a:t>
            </a:r>
          </a:p>
        </p:txBody>
      </p:sp>
      <p:sp>
        <p:nvSpPr>
          <p:cNvPr id="3" name="Content Placeholder 2">
            <a:extLst>
              <a:ext uri="{A3FF27E9-C5E8-4B2B-B25B-87278F16726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61BF472-55A4-4393-9F15-F9B51492A37C}"/>
              </a:ext>
            </a:extLst>
          </p:cNvPr>
          <p:cNvSpPr>
            <a:spLocks noGrp="1"/>
          </p:cNvSpPr>
          <p:nvPr>
            <p:ph type="subTitle" idx="1"/>
          </p:nvPr>
        </p:nvSpPr>
        <p:spPr>
          <a:xfrm>
            <a:off x="425557" y="1234897"/>
            <a:ext cx="8338356" cy="3636702"/>
          </a:xfrm>
        </p:spPr>
        <p:txBody>
          <a:bodyPr rtlCol="0"/>
          <a:lstStyle/>
          <a:p>
            <a:pPr>
              <a:lnSpc>
                <a:spcPct val="125000"/>
              </a:lnSpc>
            </a:pPr>
            <a:r>
              <a:rPr lang="en-US" dirty="0">
                <a:latin typeface="Lato"/>
              </a:rPr>
              <a:t>So as our country is moving towards digitization ,I have come up with a</a:t>
            </a:r>
            <a:r>
              <a:rPr lang="en-US" dirty="0"/>
              <a:t/>
            </a:r>
            <a:br>
              <a:rPr lang="en-US" dirty="0"/>
            </a:br>
            <a:r>
              <a:rPr lang="en-US" dirty="0">
                <a:latin typeface="Lato"/>
              </a:rPr>
              <a:t>proposal on how we can manage the distribution of vaccine through digital</a:t>
            </a:r>
            <a:r>
              <a:rPr lang="en-US" dirty="0"/>
              <a:t/>
            </a:r>
            <a:br>
              <a:rPr lang="en-US" dirty="0"/>
            </a:br>
            <a:r>
              <a:rPr lang="en-US" dirty="0">
                <a:latin typeface="Lato"/>
              </a:rPr>
              <a:t>platform .Till now the Electronic Vaccine Intelligence Network (eVIN) is being used by the State/UT governments in India to monitor the supply chain of Covid response material.</a:t>
            </a:r>
          </a:p>
          <a:p>
            <a:pPr>
              <a:lnSpc>
                <a:spcPct val="125000"/>
              </a:lnSpc>
            </a:pPr>
            <a:r>
              <a:rPr lang="en-US" dirty="0">
                <a:latin typeface="Lato"/>
              </a:rPr>
              <a:t>Now as real-time information on vaccine stocks</a:t>
            </a:r>
            <a:br>
              <a:rPr lang="en-US" dirty="0">
                <a:latin typeface="Lato"/>
              </a:rPr>
            </a:br>
            <a:r>
              <a:rPr lang="en-US" dirty="0">
                <a:latin typeface="Lato"/>
              </a:rPr>
              <a:t>and storage information about all chain points in different states are provided</a:t>
            </a:r>
            <a:br>
              <a:rPr lang="en-US" dirty="0">
                <a:latin typeface="Lato"/>
              </a:rPr>
            </a:br>
            <a:r>
              <a:rPr lang="en-US" dirty="0">
                <a:latin typeface="Lato"/>
              </a:rPr>
              <a:t>to us by the eVIN , I aim to create a system that can use this information and</a:t>
            </a:r>
            <a:br>
              <a:rPr lang="en-US" dirty="0">
                <a:latin typeface="Lato"/>
              </a:rPr>
            </a:br>
            <a:r>
              <a:rPr lang="en-US" dirty="0">
                <a:latin typeface="Lato"/>
              </a:rPr>
              <a:t>help the government in making a similar digital system that can help with proper</a:t>
            </a:r>
            <a:br>
              <a:rPr lang="en-US" dirty="0">
                <a:latin typeface="Lato"/>
              </a:rPr>
            </a:br>
            <a:r>
              <a:rPr lang="en-US" dirty="0">
                <a:latin typeface="Lato"/>
              </a:rPr>
              <a:t>distribution of vaccine across the country .</a:t>
            </a:r>
          </a:p>
        </p:txBody>
      </p:sp>
    </p:spTree>
    <p:extLst>
      <p:ext uri="{C4296E45-D04E-43B1-869A-DE04A79434E5}">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14073279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782BDAEB-96F6-40F9-9C97-1200ED1E99E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E4FD209-6324-4480-8A66-40389D88E044}"/>
              </a:ext>
            </a:extLst>
          </p:cNvPr>
          <p:cNvSpPr>
            <a:spLocks noGrp="1" noChangeAspect="1"/>
          </p:cNvSpPr>
          <p:nvPr>
            <p:ph type="title"/>
          </p:nvPr>
        </p:nvSpPr>
        <p:spPr>
          <a:xfrm>
            <a:off x="3807742" y="23241"/>
            <a:ext cx="4528575" cy="973350"/>
          </a:xfrm>
        </p:spPr>
        <p:txBody>
          <a:bodyPr rtlCol="0"/>
          <a:lstStyle/>
          <a:p>
            <a:r>
              <a:rPr lang="en-US" sz="2800" b="1" u="sng" dirty="0">
                <a:latin typeface="+mj-lt"/>
              </a:rPr>
              <a:t>PROJECT STRUCTURE</a:t>
            </a:r>
          </a:p>
        </p:txBody>
      </p:sp>
      <p:sp>
        <p:nvSpPr>
          <p:cNvPr id="3" name="Content Placeholder 2">
            <a:extLst>
              <a:ext uri="{0C5AB43A-D8B4-4A5C-9D2F-BED94756DA6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D27C684-A0BB-4902-8C97-789C5C42C6EC}"/>
              </a:ext>
            </a:extLst>
          </p:cNvPr>
          <p:cNvSpPr>
            <a:spLocks noGrp="1"/>
          </p:cNvSpPr>
          <p:nvPr>
            <p:ph type="subTitle" idx="1"/>
          </p:nvPr>
        </p:nvSpPr>
        <p:spPr>
          <a:xfrm>
            <a:off x="838200" y="1428750"/>
            <a:ext cx="7362568" cy="3349380"/>
          </a:xfrm>
        </p:spPr>
        <p:txBody>
          <a:bodyPr rtlCol="0"/>
          <a:lstStyle/>
          <a:p>
            <a:r>
              <a:rPr lang="en-US" sz="2000" dirty="0"/>
              <a:t>I had divided my project in to </a:t>
            </a:r>
            <a:r>
              <a:rPr lang="en-US" sz="2000" dirty="0" smtClean="0"/>
              <a:t>4 </a:t>
            </a:r>
            <a:r>
              <a:rPr lang="en-US" sz="2000" dirty="0"/>
              <a:t>users:</a:t>
            </a:r>
          </a:p>
          <a:p>
            <a:endParaRPr lang="en-US" sz="2000" dirty="0"/>
          </a:p>
          <a:p>
            <a:pPr>
              <a:lnSpc>
                <a:spcPct val="150000"/>
              </a:lnSpc>
            </a:pPr>
            <a:r>
              <a:rPr lang="en-US" sz="2000" dirty="0"/>
              <a:t>1) Admin  </a:t>
            </a:r>
          </a:p>
          <a:p>
            <a:pPr>
              <a:lnSpc>
                <a:spcPct val="150000"/>
              </a:lnSpc>
            </a:pPr>
            <a:r>
              <a:rPr lang="en-US" sz="2000" dirty="0"/>
              <a:t>2) State Government</a:t>
            </a:r>
          </a:p>
          <a:p>
            <a:pPr>
              <a:lnSpc>
                <a:spcPct val="150000"/>
              </a:lnSpc>
            </a:pPr>
            <a:r>
              <a:rPr lang="en-US" sz="2000" dirty="0"/>
              <a:t>3) City Administration</a:t>
            </a:r>
          </a:p>
          <a:p>
            <a:pPr>
              <a:lnSpc>
                <a:spcPct val="150000"/>
              </a:lnSpc>
            </a:pPr>
            <a:r>
              <a:rPr lang="en-US" sz="2000" dirty="0"/>
              <a:t>4) Hospital</a:t>
            </a:r>
          </a:p>
        </p:txBody>
      </p:sp>
    </p:spTree>
    <p:extLst>
      <p:ext uri="{7A7177BE-FEBE-45C1-9E68-8E13BC6CC01C}">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14073279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E143D914-7230-4EBD-BC3A-A409B83CB11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408697F-B651-4F0E-8DAC-BE1E4464C6EF}"/>
              </a:ext>
            </a:extLst>
          </p:cNvPr>
          <p:cNvSpPr>
            <a:spLocks noGrp="1" noChangeAspect="1"/>
          </p:cNvSpPr>
          <p:nvPr>
            <p:ph type="title"/>
          </p:nvPr>
        </p:nvSpPr>
        <p:spPr>
          <a:xfrm>
            <a:off x="3020606" y="-233391"/>
            <a:ext cx="6030925" cy="1296238"/>
          </a:xfrm>
        </p:spPr>
        <p:txBody>
          <a:bodyPr rtlCol="0"/>
          <a:lstStyle/>
          <a:p>
            <a:r>
              <a:rPr lang="en-US" sz="2800" b="1" u="sng" dirty="0">
                <a:latin typeface="+mj-lt"/>
              </a:rPr>
              <a:t>PROJECT STRUCTURE(CONTD..)</a:t>
            </a:r>
          </a:p>
        </p:txBody>
      </p:sp>
      <p:sp>
        <p:nvSpPr>
          <p:cNvPr id="3" name="Content Placeholder 2">
            <a:extLst>
              <a:ext uri="{75E9A79F-46DB-4BDF-B5EE-BF71822E97E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1020145-D37C-4777-9405-6339A37D3F20}"/>
              </a:ext>
            </a:extLst>
          </p:cNvPr>
          <p:cNvSpPr>
            <a:spLocks noGrp="1"/>
          </p:cNvSpPr>
          <p:nvPr>
            <p:ph type="subTitle" idx="1"/>
          </p:nvPr>
        </p:nvSpPr>
        <p:spPr>
          <a:xfrm>
            <a:off x="457200" y="1657350"/>
            <a:ext cx="8393992" cy="3246634"/>
          </a:xfrm>
        </p:spPr>
        <p:txBody>
          <a:bodyPr rtlCol="0"/>
          <a:lstStyle/>
          <a:p>
            <a:pPr marL="342900" indent="-342900">
              <a:lnSpc>
                <a:spcPct val="125000"/>
              </a:lnSpc>
              <a:buFont typeface="Arial"/>
              <a:buAutoNum type="arabicPeriod"/>
            </a:pPr>
            <a:r>
              <a:rPr lang="en-US" dirty="0"/>
              <a:t>Admin  =&gt; The Admin user will have right to add/modify the vaccine details and its storage details .He/She will be authorized to add all the states their respective cities and ward into the system . Admin will be authorized to supply the vaccine to all the states according to the formula decided .                    </a:t>
            </a:r>
          </a:p>
          <a:p>
            <a:pPr marL="342900" indent="-342900">
              <a:buFont typeface="Arial"/>
              <a:buAutoNum type="arabicPeriod"/>
            </a:pPr>
            <a:r>
              <a:rPr lang="en-US" dirty="0"/>
              <a:t>State  =&gt;The state user will be responsible for sending the vaccine that it has received from the Admin user and will be authorized to distribute these vaccines to its particular cities .</a:t>
            </a:r>
          </a:p>
        </p:txBody>
      </p:sp>
    </p:spTree>
    <p:extLst>
      <p:ext uri="{2A01169C-911E-4C8B-A295-2C1A9A351592}">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14073279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573195CE-8ED0-497E-9695-0458479F387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73D9CD6-65AC-4A82-B849-F3AD6569D43B}"/>
              </a:ext>
            </a:extLst>
          </p:cNvPr>
          <p:cNvSpPr>
            <a:spLocks noGrp="1" noChangeAspect="1"/>
          </p:cNvSpPr>
          <p:nvPr>
            <p:ph type="title"/>
          </p:nvPr>
        </p:nvSpPr>
        <p:spPr>
          <a:xfrm>
            <a:off x="3020606" y="-233391"/>
            <a:ext cx="6030925" cy="1296238"/>
          </a:xfrm>
        </p:spPr>
        <p:txBody>
          <a:bodyPr rtlCol="0"/>
          <a:lstStyle/>
          <a:p>
            <a:r>
              <a:rPr lang="en-US" sz="2800" b="1" u="sng" dirty="0">
                <a:latin typeface="+mj-lt"/>
              </a:rPr>
              <a:t>PROJECT STRUCTURE(CONTD..)</a:t>
            </a:r>
          </a:p>
        </p:txBody>
      </p:sp>
      <p:sp>
        <p:nvSpPr>
          <p:cNvPr id="3" name="Content Placeholder 2">
            <a:extLst>
              <a:ext uri="{38BFB57A-C204-43F0-BC04-659D55AF5D8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425BB32-3CA4-414C-ADA0-638783972FD1}"/>
              </a:ext>
            </a:extLst>
          </p:cNvPr>
          <p:cNvSpPr>
            <a:spLocks noGrp="1"/>
          </p:cNvSpPr>
          <p:nvPr>
            <p:ph type="subTitle" idx="1"/>
          </p:nvPr>
        </p:nvSpPr>
        <p:spPr>
          <a:xfrm>
            <a:off x="277406" y="1387011"/>
            <a:ext cx="8589197" cy="3534308"/>
          </a:xfrm>
        </p:spPr>
        <p:txBody>
          <a:bodyPr rtlCol="0"/>
          <a:lstStyle/>
          <a:p>
            <a:pPr marL="0" indent="0">
              <a:lnSpc>
                <a:spcPct val="125000"/>
              </a:lnSpc>
              <a:buFont typeface="Arial"/>
              <a:buNone/>
            </a:pPr>
            <a:endParaRPr dirty="0"/>
          </a:p>
          <a:p>
            <a:pPr marL="0" indent="0">
              <a:buFont typeface="Arial"/>
              <a:buNone/>
            </a:pPr>
            <a:r>
              <a:rPr lang="en-US" dirty="0"/>
              <a:t>3. City  =&gt;The City user will receive the vaccines distributed by the state user and will be authorized to supply  these vaccines to the respective hospitals of its city .</a:t>
            </a:r>
          </a:p>
          <a:p>
            <a:pPr marL="0" indent="0">
              <a:buFont typeface="Arial"/>
              <a:buNone/>
            </a:pPr>
            <a:endParaRPr lang="en-US" dirty="0"/>
          </a:p>
          <a:p>
            <a:pPr marL="0" indent="0">
              <a:buFont typeface="Arial"/>
              <a:buNone/>
            </a:pPr>
            <a:r>
              <a:rPr lang="en-US" dirty="0"/>
              <a:t>4. Hospital/Ward =&gt; For smooth supply chain we will divide the city into number of wards and each ward will have a particular hospital where all the people of that particular ward will be vaccinated . So this ward user will receive the vaccine distributed by the city user and will supply it to the people . He/She will be able to view the list of user who are vaccinated and who are not vaccinated .He will be authorized to send mail to non vaccinated people to ask them to come for vaccination .</a:t>
            </a:r>
          </a:p>
        </p:txBody>
      </p:sp>
    </p:spTree>
    <p:extLst>
      <p:ext uri="{A0258816-4A72-46EB-8870-9F6515BB958A}">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1407327910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webfont2" val="Ubuntu-medium"/>
</p:tagLst>
</file>

<file path=ppt/tags/tag10.xml><?xml version="1.0" encoding="utf-8"?>
<p:tagLst xmlns:a="http://schemas.openxmlformats.org/drawingml/2006/main" xmlns:r="http://schemas.openxmlformats.org/officeDocument/2006/relationships" xmlns:p="http://schemas.openxmlformats.org/presentationml/2006/main">
  <p:tag name="presetShape" val="DOTTED_SIGN:"/>
</p:tagLst>
</file>

<file path=ppt/tags/tag2.xml><?xml version="1.0" encoding="utf-8"?>
<p:tagLst xmlns:a="http://schemas.openxmlformats.org/drawingml/2006/main" xmlns:r="http://schemas.openxmlformats.org/officeDocument/2006/relationships" xmlns:p="http://schemas.openxmlformats.org/presentationml/2006/main">
  <p:tag name="fontWeight:0:0:0" val="5"/>
</p:tagLst>
</file>

<file path=ppt/tags/tag3.xml><?xml version="1.0" encoding="utf-8"?>
<p:tagLst xmlns:a="http://schemas.openxmlformats.org/drawingml/2006/main" xmlns:r="http://schemas.openxmlformats.org/officeDocument/2006/relationships" xmlns:p="http://schemas.openxmlformats.org/presentationml/2006/main">
  <p:tag name="fontWeight:12:0:0" val="5"/>
</p:tagLst>
</file>

<file path=ppt/tags/tag4.xml><?xml version="1.0" encoding="utf-8"?>
<p:tagLst xmlns:a="http://schemas.openxmlformats.org/drawingml/2006/main" xmlns:r="http://schemas.openxmlformats.org/officeDocument/2006/relationships" xmlns:p="http://schemas.openxmlformats.org/presentationml/2006/main">
  <p:tag name="fontWeight:9:0:0" val="5"/>
</p:tagLst>
</file>

<file path=ppt/tags/tag5.xml><?xml version="1.0" encoding="utf-8"?>
<p:tagLst xmlns:a="http://schemas.openxmlformats.org/drawingml/2006/main" xmlns:r="http://schemas.openxmlformats.org/officeDocument/2006/relationships" xmlns:p="http://schemas.openxmlformats.org/presentationml/2006/main">
  <p:tag name="LAYOUT" val="threePicAndTx"/>
</p:tagLst>
</file>

<file path=ppt/tags/tag6.xml><?xml version="1.0" encoding="utf-8"?>
<p:tagLst xmlns:a="http://schemas.openxmlformats.org/drawingml/2006/main" xmlns:r="http://schemas.openxmlformats.org/officeDocument/2006/relationships" xmlns:p="http://schemas.openxmlformats.org/presentationml/2006/main">
  <p:tag name="LAYOUT" val="fourPic"/>
</p:tagLst>
</file>

<file path=ppt/tags/tag7.xml><?xml version="1.0" encoding="utf-8"?>
<p:tagLst xmlns:a="http://schemas.openxmlformats.org/drawingml/2006/main" xmlns:r="http://schemas.openxmlformats.org/officeDocument/2006/relationships" xmlns:p="http://schemas.openxmlformats.org/presentationml/2006/main">
  <p:tag name="presetShape" val="DOTTED_SIGN:"/>
</p:tagLst>
</file>

<file path=ppt/tags/tag8.xml><?xml version="1.0" encoding="utf-8"?>
<p:tagLst xmlns:a="http://schemas.openxmlformats.org/drawingml/2006/main" xmlns:r="http://schemas.openxmlformats.org/officeDocument/2006/relationships" xmlns:p="http://schemas.openxmlformats.org/presentationml/2006/main">
  <p:tag name="presetShape" val="DOTTED_SIGN:"/>
</p:tagLst>
</file>

<file path=ppt/tags/tag9.xml><?xml version="1.0" encoding="utf-8"?>
<p:tagLst xmlns:a="http://schemas.openxmlformats.org/drawingml/2006/main" xmlns:r="http://schemas.openxmlformats.org/officeDocument/2006/relationships" xmlns:p="http://schemas.openxmlformats.org/presentationml/2006/main">
  <p:tag name="presetShape" val="DOTTED_SIGN:"/>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trokes">
  <a:themeElements>
    <a:clrScheme name="Strokes">
      <a:dk1>
        <a:srgbClr val="000000"/>
      </a:dk1>
      <a:lt1>
        <a:srgbClr val="FFFFFF"/>
      </a:lt1>
      <a:dk2>
        <a:srgbClr val="404040"/>
      </a:dk2>
      <a:lt2>
        <a:srgbClr val="F2F2F2"/>
      </a:lt2>
      <a:accent1>
        <a:srgbClr val="39498A"/>
      </a:accent1>
      <a:accent2>
        <a:srgbClr val="5FABE0"/>
      </a:accent2>
      <a:accent3>
        <a:srgbClr val="7685E4"/>
      </a:accent3>
      <a:accent4>
        <a:srgbClr val="C6D2E6"/>
      </a:accent4>
      <a:accent5>
        <a:srgbClr val="28C19F"/>
      </a:accent5>
      <a:accent6>
        <a:srgbClr val="9A9999"/>
      </a:accent6>
      <a:hlink>
        <a:srgbClr val="39498A"/>
      </a:hlink>
      <a:folHlink>
        <a:srgbClr val="5FABE0"/>
      </a:folHlink>
    </a:clrScheme>
    <a:fontScheme name="Strokes">
      <a:majorFont>
        <a:latin typeface="Ubuntu"/>
        <a:ea typeface=""/>
        <a:cs typeface=""/>
      </a:majorFont>
      <a:minorFont>
        <a:latin typeface="Titillium Web"/>
        <a:ea typeface=""/>
        <a:cs typeface=""/>
      </a:minorFont>
    </a:fontScheme>
    <a:fmtScheme name="Strok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19050" cap="flat">
          <a:solidFill>
            <a:schemeClr val="phClr">
              <a:lumMod val="75000"/>
            </a:schemeClr>
          </a:solidFill>
          <a:prstDash val="solid"/>
          <a:round/>
        </a:ln>
        <a:ln w="25400" cap="flat">
          <a:solidFill>
            <a:schemeClr val="phClr"/>
          </a:solidFill>
          <a:prstDash val="solid"/>
        </a:ln>
        <a:ln w="38100" cap="flat">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blipFill dpi="0" rotWithShape="1">
          <a:blip xmlns:r="http://schemas.openxmlformats.org/officeDocument/2006/relationships" r:embed="rId1">
            <a:duotone>
              <a:schemeClr val="phClr">
                <a:shade val="10000"/>
                <a:satMod val="400000"/>
              </a:schemeClr>
              <a:schemeClr val="phClr">
                <a:tint val="90000"/>
                <a:satMod val="200000"/>
              </a:schemeClr>
            </a:duotone>
          </a:blip>
          <a:tile tx="0" ty="0" sx="100000" sy="100000" algn="tl"/>
        </a:blipFill>
        <a:gradFill rotWithShape="1">
          <a:gsLst>
            <a:gs pos="0">
              <a:schemeClr val="phClr">
                <a:tint val="80000"/>
                <a:satMod val="300000"/>
              </a:schemeClr>
            </a:gs>
            <a:gs pos="100000">
              <a:schemeClr val="phClr">
                <a:shade val="60000"/>
                <a:satMod val="200000"/>
              </a:schemeClr>
            </a:gs>
          </a:gsLst>
          <a:path path="circle">
            <a:fillToRect l="50000" t="50000" r="50000" b="50000"/>
          </a:path>
        </a:gradFill>
      </a:bgFillStyleLst>
    </a:fmtScheme>
  </a:themeElements>
  <a:objectDefaults>
    <a:spDef>
      <a:spPr/>
      <a:bodyPr vert="horz" rtlCol="0" anchor="ctr"/>
      <a:lstStyle>
        <a:lvl1pPr lvl="0" algn="ctr"/>
      </a:lstStyle>
      <a:style>
        <a:lnRef idx="1">
          <a:schemeClr val="accent1">
            <a:shade val="50000"/>
          </a:schemeClr>
        </a:lnRef>
        <a:fillRef idx="1">
          <a:schemeClr val="accent1"/>
        </a:fillRef>
        <a:effectRef idx="0">
          <a:schemeClr val="accent1"/>
        </a:effectRef>
        <a:fontRef idx="none"/>
      </a:style>
    </a:spDef>
  </a:objectDefaults>
  <a:extraClrSchemeLst/>
</a:theme>
</file>

<file path=ppt/theme/theme2.xml><?xml version="1.0" encoding="utf-8"?>
<a:theme xmlns:a="http://schemas.openxmlformats.org/drawingml/2006/main" name="Strokes">
  <a:themeElements>
    <a:clrScheme name="Strokes">
      <a:dk1>
        <a:srgbClr val="000000"/>
      </a:dk1>
      <a:lt1>
        <a:srgbClr val="FFFFFF"/>
      </a:lt1>
      <a:dk2>
        <a:srgbClr val="404040"/>
      </a:dk2>
      <a:lt2>
        <a:srgbClr val="F2F2F2"/>
      </a:lt2>
      <a:accent1>
        <a:srgbClr val="39498A"/>
      </a:accent1>
      <a:accent2>
        <a:srgbClr val="5FABE0"/>
      </a:accent2>
      <a:accent3>
        <a:srgbClr val="7685E4"/>
      </a:accent3>
      <a:accent4>
        <a:srgbClr val="C6D2E6"/>
      </a:accent4>
      <a:accent5>
        <a:srgbClr val="28C19F"/>
      </a:accent5>
      <a:accent6>
        <a:srgbClr val="9A9999"/>
      </a:accent6>
      <a:hlink>
        <a:srgbClr val="39498A"/>
      </a:hlink>
      <a:folHlink>
        <a:srgbClr val="5FABE0"/>
      </a:folHlink>
    </a:clrScheme>
    <a:fontScheme name="Strokes">
      <a:majorFont>
        <a:latin typeface="Ubuntu"/>
        <a:ea typeface=""/>
        <a:cs typeface=""/>
      </a:majorFont>
      <a:minorFont>
        <a:latin typeface="Titillium Web"/>
        <a:ea typeface=""/>
        <a:cs typeface=""/>
      </a:minorFont>
    </a:fontScheme>
    <a:fmtScheme name="Strok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19050" cap="flat">
          <a:solidFill>
            <a:schemeClr val="phClr">
              <a:lumMod val="75000"/>
            </a:schemeClr>
          </a:solidFill>
          <a:prstDash val="solid"/>
          <a:round/>
        </a:ln>
        <a:ln w="25400" cap="flat">
          <a:solidFill>
            <a:schemeClr val="phClr"/>
          </a:solidFill>
          <a:prstDash val="solid"/>
        </a:ln>
        <a:ln w="38100" cap="flat">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blipFill dpi="0" rotWithShape="1">
          <a:blip xmlns:r="http://schemas.openxmlformats.org/officeDocument/2006/relationships" r:embed="rId1">
            <a:duotone>
              <a:schemeClr val="phClr">
                <a:shade val="10000"/>
                <a:satMod val="400000"/>
              </a:schemeClr>
              <a:schemeClr val="phClr">
                <a:tint val="90000"/>
                <a:satMod val="200000"/>
              </a:schemeClr>
            </a:duotone>
          </a:blip>
          <a:tile tx="0" ty="0" sx="100000" sy="100000" algn="tl"/>
        </a:blipFill>
        <a:gradFill rotWithShape="1">
          <a:gsLst>
            <a:gs pos="0">
              <a:schemeClr val="phClr">
                <a:tint val="80000"/>
                <a:satMod val="300000"/>
              </a:schemeClr>
            </a:gs>
            <a:gs pos="100000">
              <a:schemeClr val="phClr">
                <a:shade val="60000"/>
                <a:satMod val="200000"/>
              </a:schemeClr>
            </a:gs>
          </a:gsLst>
          <a:path path="circle">
            <a:fillToRect l="50000" t="50000" r="50000" b="50000"/>
          </a:path>
        </a:gradFill>
      </a:bgFillStyleLst>
    </a:fmtScheme>
  </a:themeElements>
  <a:objectDefaults>
    <a:spDef>
      <a:spPr/>
      <a:bodyPr vert="horz" rtlCol="0" anchor="ctr"/>
      <a:lstStyle>
        <a:lvl1pPr lvl="0" algn="ctr"/>
      </a:lstStyle>
      <a:style>
        <a:lnRef idx="1">
          <a:schemeClr val="accent1">
            <a:shade val="50000"/>
          </a:schemeClr>
        </a:lnRef>
        <a:fillRef idx="1">
          <a:schemeClr val="accent1"/>
        </a:fillRef>
        <a:effectRef idx="0">
          <a:schemeClr val="accent1"/>
        </a:effectRef>
        <a:fontRef idx="none"/>
      </a:style>
    </a:spDef>
  </a:objectDefaults>
  <a:extraClrSchemeLst/>
</a:theme>
</file>

<file path=docProps/app.xml><?xml version="1.0" encoding="utf-8"?>
<Properties xmlns="http://schemas.openxmlformats.org/officeDocument/2006/extended-properties" xmlns:vt="http://schemas.openxmlformats.org/officeDocument/2006/docPropsVTypes">
  <TotalTime>389</TotalTime>
  <Words>616</Words>
  <Application>Microsoft Office PowerPoint</Application>
  <PresentationFormat>On-screen Show (16:9)</PresentationFormat>
  <Paragraphs>62</Paragraphs>
  <Slides>22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Ubuntu</vt:lpstr>
      <vt:lpstr>Titillium Web</vt:lpstr>
      <vt:lpstr>Lato</vt:lpstr>
      <vt:lpstr>Ubuntu-medium</vt:lpstr>
      <vt:lpstr>Calibri</vt:lpstr>
      <vt:lpstr>Roboto</vt:lpstr>
      <vt:lpstr>Source Sans Pro</vt:lpstr>
      <vt:lpstr>Strokes</vt:lpstr>
      <vt:lpstr>COVID-19 VACCINE DIGITAL DISTRIBUTION PROPOSAL</vt:lpstr>
      <vt:lpstr>INDEX</vt:lpstr>
      <vt:lpstr>INTRODUCTION</vt:lpstr>
      <vt:lpstr>PowerPoint Presentation</vt:lpstr>
      <vt:lpstr>WHY DO WE NEED THIS PROJECT ?</vt:lpstr>
      <vt:lpstr>Why do we need this ?? (cont..)</vt:lpstr>
      <vt:lpstr>PROJECT STRUCTURE</vt:lpstr>
      <vt:lpstr>PROJECT STRUCTURE(CONTD..)</vt:lpstr>
      <vt:lpstr>PROJECT STRUCTURE(CONTD..)</vt:lpstr>
      <vt:lpstr>WORKING OF PROJECT</vt:lpstr>
      <vt:lpstr> WORKING OF PROJECT(CONTD..)</vt:lpstr>
      <vt:lpstr>WORKING OF PROJECT(CONTD..)</vt:lpstr>
      <vt:lpstr>PowerPoint Presentation</vt:lpstr>
      <vt:lpstr>PowerPoint Presentation</vt:lpstr>
      <vt:lpstr>PowerPoint Presentation</vt:lpstr>
      <vt:lpstr>PowerPoint Presentation</vt:lpstr>
      <vt:lpstr>PowerPoint Presentation</vt:lpstr>
      <vt:lpstr>WHY USE JSP FOR THIS PROJECT ??</vt:lpstr>
      <vt:lpstr>LIMITATIONS OF MY PROJECT !!</vt:lpstr>
      <vt:lpstr>FURTHER IMPROVEMENTS</vt:lpstr>
      <vt:lpstr>CONCLUSION</vt:lpstr>
      <vt:lpstr>THANK YOU!!</vt:lpstr>
    </vt:vector>
  </TitlesOfParts>
  <Company>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deepanshu01pathak</dc:creator>
  <cp:lastModifiedBy>DELL</cp:lastModifiedBy>
  <cp:revision>4</cp:revision>
  <dcterms:created xsi:type="dcterms:W3CDTF">2021-02-22T23:05:50Z</dcterms:created>
  <dcterms:modified xsi:type="dcterms:W3CDTF">2021-02-23T17:49:28Z</dcterms:modified>
</cp:coreProperties>
</file>