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867B-0FF6-0D5D-20DA-3EE746AB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952F-7233-7A98-DC1C-782CC080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2B78-8FC8-893A-9321-7F3637D2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7E21-7B51-1A2E-0F44-EDA120D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CD0D-79B1-9A64-3D60-CB74C6F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2AC1-DD2C-1494-84B6-F5C27CAE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A6C72-C847-3F67-7FA6-03DA8FF9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8905-3793-ECC5-20F0-6A68775B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46C31-07C4-4C0B-9D3E-BDFDA481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E9C9-AAC9-02C5-76BA-D64DB67F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0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94AC8-0061-1959-24F6-5EBE6F97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B6238-4953-DA2F-1C21-903767EBC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4BA8-CF36-1D89-B6BF-4404B41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B441-FCF3-548D-01D1-3164F3F4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D18C-78DC-1318-E148-AF90D07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E4FD-E049-BF16-B78D-6CB61171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2A16-A133-8B6B-B0AA-5862BB7A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C4F9-80E7-18C5-87E6-31A83F65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E4BD-B194-929A-A674-CDC0BC55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EA77-A227-56AC-12DF-7770E2B5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9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376C-8588-6306-BA5C-A0309B5D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2B4E-76AC-0CCD-8E3A-8D61546B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C3CE-96AC-CD5F-DD95-47FD0078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0F19-A816-B83C-F0EB-D1E5A45C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2E70-7E7C-C327-5DF5-AF3467D4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96C4-457A-29D9-FC56-2969367C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B7D6-9E29-F125-9A7E-1A03EBBA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A2FF-1F29-FED5-C91E-52E868E7C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3A4D-859A-5FF9-E2E4-DE6A3814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B758-68CD-9583-0872-3CD8A15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5213-E1D8-A2F1-FD77-FACFA76C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2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D6A6-8452-B997-1B58-047920FE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AD1D4-2472-E208-2B7B-2C0E4CB7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EAA2-6F91-9819-3612-81F389A1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C8FE-FCDD-094A-355C-42EEDC5FF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921CA-F1CE-4D43-1368-F431EE95E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08B47-583D-E2BC-456A-DBBA031E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25D23-ED16-A492-A3B1-693E953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9BF1C-2D65-069D-2A34-F98363AE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1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CEB-88B2-E374-B68B-8D3815DD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525C8-14B3-45CF-8BE3-D30AB647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B08A-7029-2FC7-3888-CA0686F9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378C-292B-691C-5FAE-6687A687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1F718-457C-9432-F12C-713FAA4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11710-29E6-42D6-97CD-92A0B0D1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7AEC-10AA-540B-ACD9-31292510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A0A7-B24B-3398-6195-5FA0836B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CD4C-232D-4B5F-F45F-2F043F6A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3519-2E50-7425-366A-2569C7307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0E3F-9791-791F-3136-8986AB30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1DBA8-13B9-0EB5-7572-CA9122D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9081-CCE1-6F43-34FF-F1CF8D1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F1E-63E0-D5CE-FA6C-FD54A0E6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BA570-8AE9-7CEB-AAB7-2DEC06EF2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FA79-EE36-0E7F-5862-2BB98240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59ECC-B92C-B684-FD2C-25B6A24E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135D-7542-4C86-25E9-6A4D2D12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E354-237F-8F50-9DD5-D3577136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336AE-FE8A-9FD3-2AF8-1733AAB8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5274-84C5-56C2-D4C8-59A1A442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4C93-F94E-2942-ADF7-BD8B33EC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9E2CA-9CD8-47C5-A4C3-0EB0BF53AF7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9CCB-A01D-F1BC-B571-ED129FC29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4255-065A-C015-D3C9-8624BA22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7256-615A-DC4F-BB33-A7532FDC8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22E82-BFD6-DE10-FBDB-D4CDF2E47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A8C59-E2BF-E68E-6613-B4E2EF2E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8" y="411218"/>
            <a:ext cx="10621905" cy="62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B31A-CBCC-339F-6FFA-D60FA8D5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875"/>
          </a:xfrm>
        </p:spPr>
        <p:txBody>
          <a:bodyPr>
            <a:normAutofit/>
          </a:bodyPr>
          <a:lstStyle/>
          <a:p>
            <a:r>
              <a:rPr lang="en-IN" sz="2000" dirty="0"/>
              <a:t>Problem Statements: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4720-0E0C-2321-EA8A-65947B8E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53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FC12F-1EF9-26FA-21AF-0BB48F72B44E}"/>
              </a:ext>
            </a:extLst>
          </p:cNvPr>
          <p:cNvSpPr/>
          <p:nvPr/>
        </p:nvSpPr>
        <p:spPr>
          <a:xfrm>
            <a:off x="838200" y="1104900"/>
            <a:ext cx="10922000" cy="553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Q1. What is the total number of employees in the company?</a:t>
            </a:r>
          </a:p>
          <a:p>
            <a:r>
              <a:rPr lang="en-US" sz="1600" dirty="0"/>
              <a:t>Q2. What is the total number of employees who have left the company (attrition)?</a:t>
            </a:r>
          </a:p>
          <a:p>
            <a:r>
              <a:rPr lang="en-US" sz="1600" dirty="0"/>
              <a:t>Q3. What is the company’s overall attrition rate?</a:t>
            </a:r>
          </a:p>
          <a:p>
            <a:r>
              <a:rPr lang="en-US" sz="1600" dirty="0"/>
              <a:t>Attrition by Demographic Factors:</a:t>
            </a:r>
          </a:p>
          <a:p>
            <a:r>
              <a:rPr lang="en-US" sz="1600" dirty="0"/>
              <a:t>Q4. What is the count of attrition among male and female employees?</a:t>
            </a:r>
          </a:p>
          <a:p>
            <a:r>
              <a:rPr lang="en-US" sz="1600" dirty="0"/>
              <a:t>Q5. What is the number of attritions in each of the following age groups: 18-25, 26-35, 36-45, 46-55, and 55+?</a:t>
            </a:r>
          </a:p>
          <a:p>
            <a:r>
              <a:rPr lang="en-US" sz="1600" dirty="0"/>
              <a:t>Attrition by Job Role:</a:t>
            </a:r>
          </a:p>
          <a:p>
            <a:endParaRPr lang="en-US" sz="1600" dirty="0"/>
          </a:p>
          <a:p>
            <a:r>
              <a:rPr lang="en-US" sz="1600" dirty="0"/>
              <a:t>Q6. What is the average age of the employees in the company?</a:t>
            </a:r>
          </a:p>
          <a:p>
            <a:endParaRPr lang="en-US" sz="1600" dirty="0"/>
          </a:p>
          <a:p>
            <a:r>
              <a:rPr lang="en-US" sz="1600" dirty="0"/>
              <a:t>Q7. What is the average salary of the employees in the company?</a:t>
            </a:r>
          </a:p>
          <a:p>
            <a:r>
              <a:rPr lang="en-US" sz="1600" dirty="0"/>
              <a:t>Q8. What is the average number of years employees have been in the company?</a:t>
            </a:r>
          </a:p>
          <a:p>
            <a:r>
              <a:rPr lang="en-US" sz="1600" dirty="0"/>
              <a:t>Q9.  What is the average age of the employees in the company?</a:t>
            </a:r>
          </a:p>
          <a:p>
            <a:r>
              <a:rPr lang="en-US" sz="1600" dirty="0"/>
              <a:t>Q10. What is the average salary of the employees in the company?</a:t>
            </a:r>
          </a:p>
          <a:p>
            <a:r>
              <a:rPr lang="en-US" sz="1600" dirty="0"/>
              <a:t>Q11. What is the average number of years employees have been in the company?</a:t>
            </a:r>
          </a:p>
          <a:p>
            <a:r>
              <a:rPr lang="en-US" sz="1600" dirty="0"/>
              <a:t>Q12. Are there any noticeable patterns or trends in attrition based on Education Field, Age, Salary Slab, Years at Company, or Job Role?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9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Problem Statements: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 Sahu</dc:creator>
  <cp:lastModifiedBy>Deepanshu Sahu</cp:lastModifiedBy>
  <cp:revision>1</cp:revision>
  <dcterms:created xsi:type="dcterms:W3CDTF">2025-05-31T06:38:35Z</dcterms:created>
  <dcterms:modified xsi:type="dcterms:W3CDTF">2025-05-31T06:53:38Z</dcterms:modified>
</cp:coreProperties>
</file>