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657E-C60E-656A-3D40-78032695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5646-0B64-2723-C781-2E32EEC17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D1B5-9BFC-6106-20A8-ECC31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492D-7DB8-ACE7-0AF2-0F30CDE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610F-585D-5407-F908-8F4D8096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5AC7-2358-7448-635F-B7B6902E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1C0F-9091-3F63-B0F5-555151C7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E7E1-3066-E967-E1B7-B53F0B11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7AE7-E31A-D805-35EA-8F1EB39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4E8C-EF14-2028-D7EE-99D0C9C1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1506A-394B-4135-3B97-144D4A04A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221F-19A3-C942-20B1-9776850E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BC50-C9B6-CAA5-9E7B-35CC317B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E20B-C0B6-9F14-31B8-F79B0CA2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ADBF-14FC-03F2-98E7-66003A33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77B3-FC52-AC45-DE94-ED3B4FC8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8596-FE2D-950E-47EE-88FDC049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5874-9635-8053-D7BC-46734956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8CB0-0AEF-D549-7FFA-6FC6A8C7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8CF5-1F36-6A79-908B-560A7F57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8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6C4-B39F-FA74-06CD-38A8250D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3E4C-0912-F4A8-1F6A-5613EBE4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4C8B-175E-F305-6486-CAD6E5F0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A45F-7229-767D-F9BC-81B469D5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9502-3E36-0943-D65D-7AB94CE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CAC9-2B34-9452-FF60-F8BC633C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C8D-62CF-BAD4-F57B-736C6676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A118E-24D9-40D1-6037-60353A4D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4FF1-818C-D35C-96D5-D75FF5F9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4B147-C834-048A-2856-FAB9E5B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8B9A-F3F7-2D54-1ACF-7A70FDF8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E595-E4AB-062A-65F1-EEFE6E08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1304-6270-2226-3309-0F626FEC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8E933-C5AF-7C67-66F0-FE077AD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A50B6-2F29-AFE2-2AB9-7F012ABB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674AC-C311-9437-1EC5-89571F0A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5D8D-C7B9-3EC2-528C-90829844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2744D-EF7F-4B8E-F48B-0B6E282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AF254-FAAE-0353-4160-2A4893F0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04A9-CC89-28C7-08A4-44081BC1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8594-1F98-00CA-3515-F4E7FCF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36438-662D-54CD-1666-7EBA6075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F7B95-74B8-A322-AC7F-6501469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D8143-17D0-D7C4-2303-A8FACBF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8E147-3AD8-2867-C7E2-F1BF068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560A-06C6-A4A1-A770-A4C06805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2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2816-1CF7-D056-3F26-DB685590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FC8A-B1E4-0989-A7C0-F0C0533F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9711-BC66-45B0-F4D5-6D469B22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8065-186C-6A32-EDAD-E9DE874B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8625-A98D-7512-3FEE-C3293E14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1765-217B-F255-6D06-885423E1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6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498D-83C3-9424-E265-3C7F39A5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F577E-F751-0C5B-93B9-028864A6E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DB6DE-EA9D-7659-5783-A2E22762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F755A-92D3-DD0F-D9F7-BAABC516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39B3C-393F-2C40-50CF-BD73CBC0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F428-68DC-5813-5D6A-B04C2BB7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58697-06EA-8D40-C4FA-C8BDD940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9759-8447-6FCB-AED6-490C56687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7F7D-8BC3-EFE4-B915-0F62424B5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17172-C73B-4A25-928B-57A72E3AB84C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1CC6-C065-FA1D-27CA-B47ACF60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4313-7CF8-56E4-2D70-95BFD5E3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29BBD-3215-4DEE-868D-C178F873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9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A3C9-00C7-F706-57FB-55D724B3A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BD9F5-6522-63BA-ED20-5E1EE984A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D7D2B-51DF-D369-2AD9-1BF1F3A6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39"/>
            <a:ext cx="12192000" cy="64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1D5-FE25-75B6-BAB7-6B8F2F8D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6F21-600F-9141-9C89-3B8DA5C7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54038-23D9-B160-AE52-BC59E72F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15"/>
            <a:ext cx="12192000" cy="64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14EF-628A-AA57-0230-EE57321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A624-B6B4-229F-6113-A33FA15E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5BF97-3C81-3015-A598-BBD2CBC8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402"/>
            <a:ext cx="12192000" cy="63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388-1F25-8C1E-7432-D700EEE2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036A-5F60-FF5E-5EBF-B1C593BA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3BBB4-9007-376C-8F8A-97679930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41"/>
            <a:ext cx="12192000" cy="64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9AF5-8A69-E2AC-E262-2B14A6FB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C8FC-C894-B89D-C8D2-13568900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2EB2-9427-130B-B803-654E1EF3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19"/>
            <a:ext cx="12192000" cy="63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D0FE-F3F1-8EFD-87E9-942AF8B8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3029-F2AA-97F7-2BC2-A18D18FA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3311-B7DD-7E65-6043-A6ABA2D8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490"/>
            <a:ext cx="12192000" cy="60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49D1-4281-3230-F2D9-A4AD2A18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52E9-93FD-99F2-B4BE-A8F704C1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A987-3950-C469-5F15-2EC3AF0D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71"/>
            <a:ext cx="12192000" cy="64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5715-2A39-C3DF-34DF-CAA0F719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5EA1-35E7-EC88-3210-0DE8ABE7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7D6E3-2550-2B20-D7AA-48A900CE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35"/>
            <a:ext cx="12192000" cy="53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Sahu</dc:creator>
  <cp:lastModifiedBy>Deepanshu Sahu</cp:lastModifiedBy>
  <cp:revision>2</cp:revision>
  <dcterms:created xsi:type="dcterms:W3CDTF">2025-06-11T12:28:36Z</dcterms:created>
  <dcterms:modified xsi:type="dcterms:W3CDTF">2025-06-11T13:14:13Z</dcterms:modified>
</cp:coreProperties>
</file>