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A795-DA63-4825-8470-0DECD674834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FF20-2538-48A8-9865-5F7A1E4D3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9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A795-DA63-4825-8470-0DECD674834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FF20-2538-48A8-9865-5F7A1E4D3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A795-DA63-4825-8470-0DECD674834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FF20-2538-48A8-9865-5F7A1E4D3F6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6091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A795-DA63-4825-8470-0DECD674834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FF20-2538-48A8-9865-5F7A1E4D3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06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A795-DA63-4825-8470-0DECD674834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FF20-2538-48A8-9865-5F7A1E4D3F6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7323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A795-DA63-4825-8470-0DECD674834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FF20-2538-48A8-9865-5F7A1E4D3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65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A795-DA63-4825-8470-0DECD674834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FF20-2538-48A8-9865-5F7A1E4D3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08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A795-DA63-4825-8470-0DECD674834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FF20-2538-48A8-9865-5F7A1E4D3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29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A795-DA63-4825-8470-0DECD674834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FF20-2538-48A8-9865-5F7A1E4D3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7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A795-DA63-4825-8470-0DECD674834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FF20-2538-48A8-9865-5F7A1E4D3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2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A795-DA63-4825-8470-0DECD674834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FF20-2538-48A8-9865-5F7A1E4D3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0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A795-DA63-4825-8470-0DECD674834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FF20-2538-48A8-9865-5F7A1E4D3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A795-DA63-4825-8470-0DECD674834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FF20-2538-48A8-9865-5F7A1E4D3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2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A795-DA63-4825-8470-0DECD674834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FF20-2538-48A8-9865-5F7A1E4D3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6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A795-DA63-4825-8470-0DECD674834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FF20-2538-48A8-9865-5F7A1E4D3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4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A795-DA63-4825-8470-0DECD674834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6FF20-2538-48A8-9865-5F7A1E4D3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4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4A795-DA63-4825-8470-0DECD6748343}" type="datetimeFigureOut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86FF20-2538-48A8-9865-5F7A1E4D3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3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3D31-C3DD-B6CB-D4C6-07434901B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354" y="2395396"/>
            <a:ext cx="8857128" cy="805004"/>
          </a:xfrm>
        </p:spPr>
        <p:txBody>
          <a:bodyPr/>
          <a:lstStyle/>
          <a:p>
            <a:pPr algn="just"/>
            <a:r>
              <a:rPr lang="en-US" sz="3200" dirty="0">
                <a:solidFill>
                  <a:schemeClr val="tx1"/>
                </a:solidFill>
              </a:rPr>
              <a:t>Project : The Restaurants Management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09021-5F42-9231-FA7F-C25C7F3F2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0117" y="3657601"/>
            <a:ext cx="2953885" cy="2492187"/>
          </a:xfrm>
        </p:spPr>
        <p:txBody>
          <a:bodyPr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Submitted By :</a:t>
            </a:r>
          </a:p>
          <a:p>
            <a:pPr algn="just"/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Deepanshu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Roll No.: 192007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Sem.: 7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Sem. 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 Branch: C.S.E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5D7879-18BF-D479-4082-7DDB986D2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55" y="367779"/>
            <a:ext cx="7699686" cy="168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0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874C-65A8-885D-432B-2FB1CEA67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Us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AFDED7-AA64-504E-0641-8601D01C9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524000"/>
            <a:ext cx="8596312" cy="4137626"/>
          </a:xfrm>
        </p:spPr>
      </p:pic>
    </p:spTree>
    <p:extLst>
      <p:ext uri="{BB962C8B-B14F-4D97-AF65-F5344CB8AC3E}">
        <p14:creationId xmlns:p14="http://schemas.microsoft.com/office/powerpoint/2010/main" val="48623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A88D-556D-906E-CAA5-0CB0B27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66338-9D54-AC22-2BEA-AD23B8C36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1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AA037-F039-BFBC-44B9-26381228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1772A4-A8BF-4183-E6DE-9C6C6C885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94521"/>
            <a:ext cx="8596312" cy="3813571"/>
          </a:xfrm>
        </p:spPr>
      </p:pic>
    </p:spTree>
    <p:extLst>
      <p:ext uri="{BB962C8B-B14F-4D97-AF65-F5344CB8AC3E}">
        <p14:creationId xmlns:p14="http://schemas.microsoft.com/office/powerpoint/2010/main" val="63270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D268D-21EE-AC56-D10E-5EE8325A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047"/>
            <a:ext cx="7180244" cy="1320800"/>
          </a:xfrm>
        </p:spPr>
        <p:txBody>
          <a:bodyPr/>
          <a:lstStyle/>
          <a:p>
            <a:r>
              <a:rPr lang="en-US" dirty="0"/>
              <a:t>       </a:t>
            </a:r>
            <a:r>
              <a:rPr lang="en-US" sz="5400" dirty="0"/>
              <a:t>Project Supervisor 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E84A1-F868-294F-0AA3-40EE9AEC4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511" y="1973778"/>
            <a:ext cx="4656666" cy="2267976"/>
          </a:xfrm>
        </p:spPr>
        <p:txBody>
          <a:bodyPr/>
          <a:lstStyle/>
          <a:p>
            <a:r>
              <a:rPr lang="en-US" dirty="0"/>
              <a:t>Ms. Prachi </a:t>
            </a:r>
          </a:p>
          <a:p>
            <a:pPr marL="0" indent="0">
              <a:buNone/>
            </a:pPr>
            <a:r>
              <a:rPr lang="en-US" dirty="0"/>
              <a:t>    (Assistant Professor of C.S.E. Dept.)</a:t>
            </a:r>
          </a:p>
          <a:p>
            <a:endParaRPr lang="en-US" dirty="0"/>
          </a:p>
          <a:p>
            <a:r>
              <a:rPr lang="en-US" dirty="0"/>
              <a:t>Mrs. Anju Godara </a:t>
            </a:r>
          </a:p>
          <a:p>
            <a:pPr marL="0" indent="0">
              <a:buNone/>
            </a:pPr>
            <a:r>
              <a:rPr lang="en-US" dirty="0"/>
              <a:t>    (Assistant Professor of C.S.E. Dept.)</a:t>
            </a:r>
          </a:p>
        </p:txBody>
      </p:sp>
    </p:spTree>
    <p:extLst>
      <p:ext uri="{BB962C8B-B14F-4D97-AF65-F5344CB8AC3E}">
        <p14:creationId xmlns:p14="http://schemas.microsoft.com/office/powerpoint/2010/main" val="286448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9C906-D82D-953E-75C7-2D4F2231D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Project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96F78-EC97-7FE8-2650-A3BB1B23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388563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chemeClr val="tx1"/>
                </a:solidFill>
              </a:rPr>
              <a:t>Leafy Bar Restaurants </a:t>
            </a:r>
            <a:r>
              <a:rPr lang="en-US" sz="2800" dirty="0"/>
              <a:t>project is written in HTML, CSS &amp; JavaScript.  </a:t>
            </a:r>
          </a:p>
          <a:p>
            <a:r>
              <a:rPr lang="en-US" sz="2800" dirty="0"/>
              <a:t>The project File Contains a HTML, CSS &amp; JavaScript Script.</a:t>
            </a:r>
          </a:p>
          <a:p>
            <a:r>
              <a:rPr lang="en-US" sz="2800" dirty="0"/>
              <a:t>The Leafy Bar Restaurants Contain 3 Html file : one for main page and other 2 for login &amp; signup page.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1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14790-D0C9-A89A-84DE-282F3C80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50990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Technology Used 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HTML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6523-0EB8-4BF3-AA24-7B0905F0B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52" y="1667434"/>
            <a:ext cx="8596668" cy="31107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32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stands for Hyper Text Markup Language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is the standard markup language for creating Web pages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describes the structure of a Web page</a:t>
            </a:r>
          </a:p>
          <a:p>
            <a:pPr marL="0" indent="0" algn="just">
              <a:buNone/>
            </a:pP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8165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31AB-0B77-E6F0-3E3E-2EF83216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44705"/>
            <a:ext cx="1321795" cy="681318"/>
          </a:xfrm>
        </p:spPr>
        <p:txBody>
          <a:bodyPr/>
          <a:lstStyle/>
          <a:p>
            <a:r>
              <a:rPr lang="en-US" dirty="0"/>
              <a:t>CSS: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232AA-7F74-14EE-857D-2DA67CC8D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95825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stands for Cascading Style Sheets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describes how HTML elements are to be displayed on screen, paper, or in other media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saves a lot of work. It can control the layout of multiple web pages all at once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External stylesheets are stored in CSS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99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23D1-723F-57A8-0298-4DC2749E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79271"/>
            <a:ext cx="2532031" cy="681318"/>
          </a:xfrm>
        </p:spPr>
        <p:txBody>
          <a:bodyPr/>
          <a:lstStyle/>
          <a:p>
            <a:r>
              <a:rPr lang="en-US" dirty="0"/>
              <a:t>JavaScript: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9F8D-85D3-2A76-6CB7-09D4876B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070752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inter-regular"/>
              </a:rPr>
              <a:t>JavaScript (js) is a light-weight object-oriented programming language which is used by several websites for scripting the webpages. It is an interpreted, full-fledged programming language that enables dynamic interactivity on websites when applied to an HTML document.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448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DD6D1-19F2-84CD-2DA9-212674AE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 PAGE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51E7E-E250-5727-252D-64BBE3034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9078" y="2160588"/>
            <a:ext cx="837388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83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3FAE-3FB0-E9EC-3CFE-972594A0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Login Page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207CA2-EBBB-A5FA-03E3-85E2C660D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930401"/>
            <a:ext cx="8596312" cy="3690212"/>
          </a:xfrm>
        </p:spPr>
      </p:pic>
    </p:spTree>
    <p:extLst>
      <p:ext uri="{BB962C8B-B14F-4D97-AF65-F5344CB8AC3E}">
        <p14:creationId xmlns:p14="http://schemas.microsoft.com/office/powerpoint/2010/main" val="359069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B6DC-B195-48D0-631B-B3E00603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Sign Up Page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E76310-2F02-9A48-BC6D-84EAA865A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416" y="1801906"/>
            <a:ext cx="6407206" cy="4240119"/>
          </a:xfrm>
        </p:spPr>
      </p:pic>
    </p:spTree>
    <p:extLst>
      <p:ext uri="{BB962C8B-B14F-4D97-AF65-F5344CB8AC3E}">
        <p14:creationId xmlns:p14="http://schemas.microsoft.com/office/powerpoint/2010/main" val="4755603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498</TotalTime>
  <Words>266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inter-regular</vt:lpstr>
      <vt:lpstr>Trebuchet MS</vt:lpstr>
      <vt:lpstr>Verdana</vt:lpstr>
      <vt:lpstr>Wingdings 3</vt:lpstr>
      <vt:lpstr>Facet</vt:lpstr>
      <vt:lpstr>Project : The Restaurants Management Website</vt:lpstr>
      <vt:lpstr>       Project Supervisor :</vt:lpstr>
      <vt:lpstr>About The Project :</vt:lpstr>
      <vt:lpstr>Technology Used :   HTML :</vt:lpstr>
      <vt:lpstr>CSS:</vt:lpstr>
      <vt:lpstr>JavaScript:</vt:lpstr>
      <vt:lpstr>HOME PAGE :</vt:lpstr>
      <vt:lpstr>Login Page :</vt:lpstr>
      <vt:lpstr>Sign Up Page :</vt:lpstr>
      <vt:lpstr>About Us :</vt:lpstr>
      <vt:lpstr>Menu :</vt:lpstr>
      <vt:lpstr>Contact Us: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 The Leafy Bar Restaurants Website</dc:title>
  <dc:creator>Deepanshu saini</dc:creator>
  <cp:lastModifiedBy>Deepanshu saini</cp:lastModifiedBy>
  <cp:revision>2</cp:revision>
  <dcterms:created xsi:type="dcterms:W3CDTF">2022-12-24T09:45:00Z</dcterms:created>
  <dcterms:modified xsi:type="dcterms:W3CDTF">2022-12-26T17:17:54Z</dcterms:modified>
</cp:coreProperties>
</file>