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05000" y="28745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Deepa p</a:t>
            </a:r>
          </a:p>
          <a:p>
            <a:r>
              <a:rPr lang="en-US" sz="2400" dirty="0"/>
              <a:t>REGISTER NO: 312205847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VIDHYA SAGAR WOMEN’S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09600" y="1143000"/>
            <a:ext cx="1059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Elephant" panose="02020904090505020303" pitchFamily="18" charset="0"/>
              </a:rPr>
              <a:t>Descriptive analytics:</a:t>
            </a:r>
          </a:p>
          <a:p>
            <a:r>
              <a:rPr lang="en-US" sz="2400">
                <a:latin typeface="Elephant" panose="02020904090505020303" pitchFamily="18" charset="0"/>
              </a:rPr>
              <a:t>Summaries statistics( example: mean, median, standard deviation)</a:t>
            </a:r>
          </a:p>
          <a:p>
            <a:r>
              <a:rPr lang="en-US" sz="2400">
                <a:latin typeface="Elephant" panose="02020904090505020303" pitchFamily="18" charset="0"/>
              </a:rPr>
              <a:t>Data visualization( example: charts, tables, heat maps)</a:t>
            </a:r>
          </a:p>
          <a:p>
            <a:r>
              <a:rPr lang="en-US" sz="2400">
                <a:latin typeface="Elephant" panose="02020904090505020303" pitchFamily="18" charset="0"/>
              </a:rPr>
              <a:t>Correlation analysis</a:t>
            </a:r>
          </a:p>
          <a:p>
            <a:endParaRPr lang="en-US" sz="2400">
              <a:latin typeface="Elephant" panose="02020904090505020303" pitchFamily="18" charset="0"/>
            </a:endParaRPr>
          </a:p>
          <a:p>
            <a:r>
              <a:rPr lang="en-US" sz="2400">
                <a:latin typeface="Elephant" panose="02020904090505020303" pitchFamily="18" charset="0"/>
              </a:rPr>
              <a:t>Inferential analysis</a:t>
            </a:r>
          </a:p>
          <a:p>
            <a:r>
              <a:rPr lang="en-US" sz="2400">
                <a:latin typeface="Elephant" panose="02020904090505020303" pitchFamily="18" charset="0"/>
              </a:rPr>
              <a:t>Regression analysis (example: liner, logistic)</a:t>
            </a:r>
          </a:p>
          <a:p>
            <a:r>
              <a:rPr lang="en-US" sz="2400">
                <a:latin typeface="Elephant" panose="02020904090505020303" pitchFamily="18" charset="0"/>
              </a:rPr>
              <a:t>Hypothesis testing (example : t-tests, ANOVA)</a:t>
            </a:r>
          </a:p>
          <a:p>
            <a:r>
              <a:rPr lang="en-US" sz="2400">
                <a:latin typeface="Elephant" panose="02020904090505020303" pitchFamily="18" charset="0"/>
              </a:rPr>
              <a:t>Confidence intervals</a:t>
            </a:r>
          </a:p>
          <a:p>
            <a:endParaRPr lang="en-US" sz="2400">
              <a:latin typeface="Elephant" panose="02020904090505020303" pitchFamily="18" charset="0"/>
            </a:endParaRPr>
          </a:p>
          <a:p>
            <a:r>
              <a:rPr lang="en-US" sz="2400">
                <a:latin typeface="Elephant" panose="02020904090505020303" pitchFamily="18" charset="0"/>
              </a:rPr>
              <a:t>Predictive analysis</a:t>
            </a:r>
          </a:p>
          <a:p>
            <a:r>
              <a:rPr lang="en-US" sz="2400">
                <a:latin typeface="Elephant" panose="02020904090505020303" pitchFamily="18" charset="0"/>
              </a:rPr>
              <a:t>Forecasting (example: exponential smoothing, ARIMA)</a:t>
            </a:r>
          </a:p>
          <a:p>
            <a:r>
              <a:rPr lang="en-US" sz="2400">
                <a:latin typeface="Elephant" panose="02020904090505020303" pitchFamily="18" charset="0"/>
              </a:rPr>
              <a:t>Machine learning algorithms (example decision trees, clustering)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3200">
                <a:latin typeface="Elephant" panose="02020904090505020303" pitchFamily="18" charset="0"/>
              </a:rPr>
              <a:t>Interactive Excel dashboard showcasing key metrics and insights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>
                <a:latin typeface="Elephant" panose="02020904090505020303" pitchFamily="18" charset="0"/>
              </a:rPr>
              <a:t>Visualizations include chart, tables, and heat maps.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>
                <a:latin typeface="Elephant" panose="02020904090505020303" pitchFamily="18" charset="0"/>
              </a:rPr>
              <a:t>Drill-down capabilities for detailed analyzing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>
                <a:latin typeface="Elephant" panose="02020904090505020303" pitchFamily="18" charset="0"/>
              </a:rPr>
              <a:t>Key findings and insights from the analysis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>
                <a:latin typeface="Elephant" panose="02020904090505020303" pitchFamily="18" charset="0"/>
              </a:rPr>
              <a:t>Recommendations for HR and management</a:t>
            </a:r>
            <a:endParaRPr lang="en-IN" sz="320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544" y="2514600"/>
            <a:ext cx="102936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Elephant" panose="02020904090505020303" pitchFamily="18" charset="0"/>
              </a:rPr>
              <a:t>Recap the benefits of using Excel for employment performance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Elephant" panose="02020904090505020303" pitchFamily="18" charset="0"/>
              </a:rPr>
              <a:t>Highlight the potential for data driven vision making in HR</a:t>
            </a:r>
            <a:endParaRPr lang="en-IN" sz="320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09807" y="1447800"/>
            <a:ext cx="4729193" cy="399493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76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r>
              <a:rPr lang="en-US" sz="4250" spc="10"/>
              <a:t>: 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>
                <a:latin typeface="Elephant" panose="02020904090505020303" pitchFamily="18" charset="0"/>
              </a:rPr>
              <a:t>Analyze employee performance to identify areas of improveme</a:t>
            </a:r>
            <a:r>
              <a:rPr lang="en-US" sz="2400">
                <a:solidFill>
                  <a:schemeClr val="bg1"/>
                </a:solidFill>
                <a:latin typeface="Elephant" panose="02020904090505020303" pitchFamily="18" charset="0"/>
              </a:rPr>
              <a:t>nt</a:t>
            </a:r>
            <a:r>
              <a:rPr lang="en-US" sz="2400">
                <a:latin typeface="Elephant" panose="02020904090505020303" pitchFamily="18" charset="0"/>
              </a:rPr>
              <a:t> develop a data driven approach to inform HR decisions.</a:t>
            </a:r>
          </a:p>
          <a:p>
            <a:pPr marL="342900" indent="-342900">
              <a:buAutoNum type="arabicPeriod"/>
            </a:pPr>
            <a:endParaRPr lang="en-US" sz="2400">
              <a:latin typeface="Elephant" panose="020209040905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400">
                <a:latin typeface="Elephant" panose="02020904090505020303" pitchFamily="18" charset="0"/>
              </a:rPr>
              <a:t>The HR Department at ABC Corporation is struggling to effectively analyze and understand employee performance data leading to</a:t>
            </a:r>
          </a:p>
          <a:p>
            <a:pPr marL="342900" indent="-342900">
              <a:buAutoNum type="arabicPeriod"/>
            </a:pPr>
            <a:endParaRPr lang="en-US" sz="2400">
              <a:latin typeface="Elephant" panose="0202090409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Elephant" panose="02020904090505020303" pitchFamily="18" charset="0"/>
              </a:rPr>
              <a:t>Inefficient use of training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Elephant" panose="02020904090505020303" pitchFamily="18" charset="0"/>
              </a:rPr>
              <a:t>Poorly informed HR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Elephant" panose="02020904090505020303" pitchFamily="18" charset="0"/>
              </a:rPr>
              <a:t>Lack of visibility into employ strengths and weakness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2800">
                <a:solidFill>
                  <a:srgbClr val="0D0D0D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Create an Excel- based tool to analyze employee performance data</a:t>
            </a:r>
          </a:p>
          <a:p>
            <a:pPr marL="514350" indent="-514350" algn="l">
              <a:buFont typeface="+mj-lt"/>
              <a:buAutoNum type="romanUcPeriod"/>
            </a:pPr>
            <a:endParaRPr lang="en-US" sz="2800">
              <a:solidFill>
                <a:srgbClr val="0D0D0D"/>
              </a:solidFill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US" sz="2800" b="0" i="0">
                <a:solidFill>
                  <a:srgbClr val="0D0D0D"/>
                </a:solidFill>
                <a:effectLst/>
                <a:latin typeface="Elephant" panose="02020904090505020303" pitchFamily="18" charset="0"/>
                <a:cs typeface="Times New Roman" panose="02020603050405020304" pitchFamily="18" charset="0"/>
              </a:rPr>
              <a:t>Provide insight for HR and management to enhance employee development.</a:t>
            </a:r>
          </a:p>
          <a:p>
            <a:endParaRPr lang="en-IN" sz="2800">
              <a:latin typeface="Elephant" panose="0202090409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/>
          <p:cNvSpPr txBox="1"/>
          <p:nvPr/>
        </p:nvSpPr>
        <p:spPr>
          <a:xfrm>
            <a:off x="228600" y="1695450"/>
            <a:ext cx="8839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HR professionals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Management 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Business stakeholders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HR Generalists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HR Managers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Talent management specialists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Line managers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Business analysts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Organizational development specialists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latin typeface="Elephant" panose="02020904090505020303" pitchFamily="18" charset="0"/>
              </a:rPr>
              <a:t>Executive leadership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/>
          <p:cNvSpPr txBox="1"/>
          <p:nvPr/>
        </p:nvSpPr>
        <p:spPr>
          <a:xfrm>
            <a:off x="2819400" y="169545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Elephant" panose="02020904090505020303" pitchFamily="18" charset="0"/>
              </a:rPr>
              <a:t>Develop a comprehensive Excel dashboard for performance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Elephant" panose="02020904090505020303" pitchFamily="18" charset="0"/>
              </a:rPr>
              <a:t>Offer data driven insights to support informed HR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Elephant" panose="02020904090505020303" pitchFamily="18" charset="0"/>
              </a:rPr>
              <a:t>“Unlock the full potential of your workforce with our Excel-based solution , Streamlining perform analyzes, and providing data-driven insights to boost productivity, retention and overall organizational performance”.</a:t>
            </a:r>
            <a:endParaRPr lang="en-IN" sz="200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9829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Elephant" panose="02020904090505020303" pitchFamily="18" charset="0"/>
              </a:rPr>
              <a:t>Employee data( example: ID Name , Department , Role)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Elephant" panose="02020904090505020303" pitchFamily="18" charset="0"/>
              </a:rPr>
              <a:t>Performance metrics(example: Ratings, Feedback, Absenteeism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Elephant" panose="02020904090505020303" pitchFamily="18" charset="0"/>
              </a:rPr>
              <a:t>Timeframe (example quarterly annually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Elephant" panose="02020904090505020303" pitchFamily="18" charset="0"/>
              </a:rPr>
              <a:t>The employment performance analysis data set contains the following information: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>
                <a:latin typeface="Elephant" panose="02020904090505020303" pitchFamily="18" charset="0"/>
              </a:rPr>
              <a:t>Employee data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>
                <a:latin typeface="Elephant" panose="02020904090505020303" pitchFamily="18" charset="0"/>
              </a:rPr>
              <a:t>Performance 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>
                <a:latin typeface="Elephant" panose="02020904090505020303" pitchFamily="18" charset="0"/>
              </a:rPr>
              <a:t>Training and development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>
                <a:latin typeface="Elephant" panose="02020904090505020303" pitchFamily="18" charset="0"/>
              </a:rPr>
              <a:t>HR 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>
                <a:latin typeface="Elephant" panose="02020904090505020303" pitchFamily="18" charset="0"/>
              </a:rPr>
              <a:t>Time frame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4100" y="1776441"/>
            <a:ext cx="9372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>
                <a:latin typeface="Elephant" panose="02020904090505020303" pitchFamily="18" charset="0"/>
              </a:rPr>
              <a:t>Automated data visualization</a:t>
            </a:r>
          </a:p>
          <a:p>
            <a:pPr marL="342900" indent="-342900">
              <a:buFont typeface="+mj-lt"/>
              <a:buAutoNum type="alphaUcPeriod"/>
            </a:pPr>
            <a:endParaRPr lang="en-US" sz="240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>
                <a:latin typeface="Elephant" panose="02020904090505020303" pitchFamily="18" charset="0"/>
              </a:rPr>
              <a:t>Predictive analytics</a:t>
            </a:r>
          </a:p>
          <a:p>
            <a:pPr marL="342900" indent="-342900">
              <a:buFont typeface="+mj-lt"/>
              <a:buAutoNum type="alphaUcPeriod"/>
            </a:pPr>
            <a:endParaRPr lang="en-US" sz="240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>
                <a:latin typeface="Elephant" panose="02020904090505020303" pitchFamily="18" charset="0"/>
              </a:rPr>
              <a:t>What is the latest employee Profiles</a:t>
            </a:r>
          </a:p>
          <a:p>
            <a:pPr marL="342900" indent="-342900">
              <a:buFont typeface="+mj-lt"/>
              <a:buAutoNum type="alphaUcPeriod"/>
            </a:pPr>
            <a:endParaRPr lang="en-US" sz="240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>
                <a:latin typeface="Elephant" panose="02020904090505020303" pitchFamily="18" charset="0"/>
              </a:rPr>
              <a:t>Real-time performance tracking</a:t>
            </a:r>
          </a:p>
          <a:p>
            <a:pPr marL="342900" indent="-342900">
              <a:buFont typeface="+mj-lt"/>
              <a:buAutoNum type="alphaUcPeriod"/>
            </a:pPr>
            <a:endParaRPr lang="en-IN" sz="240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>
                <a:latin typeface="Elephant" panose="02020904090505020303" pitchFamily="18" charset="0"/>
              </a:rPr>
              <a:t>Data-driven decision support</a:t>
            </a:r>
          </a:p>
          <a:p>
            <a:pPr marL="342900" indent="-342900">
              <a:buFont typeface="+mj-lt"/>
              <a:buAutoNum type="alphaUcPeriod"/>
            </a:pPr>
            <a:endParaRPr lang="en-US" sz="240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>
                <a:latin typeface="Elephant" panose="02020904090505020303" pitchFamily="18" charset="0"/>
              </a:rPr>
              <a:t>Scalable and customizable</a:t>
            </a:r>
          </a:p>
          <a:p>
            <a:pPr marL="342900" indent="-342900">
              <a:buFont typeface="+mj-lt"/>
              <a:buAutoNum type="alphaUcPeriod"/>
            </a:pPr>
            <a:endParaRPr lang="en-US" sz="240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>
                <a:latin typeface="Elephant" panose="02020904090505020303" pitchFamily="18" charset="0"/>
              </a:rPr>
              <a:t>Intuitive user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STATEMENT: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deepapushparaj45@gmail.com</cp:lastModifiedBy>
  <cp:revision>1</cp:revision>
  <dcterms:created xsi:type="dcterms:W3CDTF">2024-03-29T15:07:22Z</dcterms:created>
  <dcterms:modified xsi:type="dcterms:W3CDTF">2024-09-02T05:47:00Z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