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4" y="3283267"/>
            <a:ext cx="8610600" cy="1869440"/>
          </a:xfrm>
          <a:prstGeom prst="rect"/>
          <a:noFill/>
        </p:spPr>
        <p:txBody>
          <a:bodyPr rtlCol="0" wrap="square">
            <a:spAutoFit/>
          </a:bodyPr>
          <a:p>
            <a:r>
              <a:rPr dirty="0" sz="2400" lang="en-US"/>
              <a:t>STUDENT NAME</a:t>
            </a:r>
            <a:r>
              <a:rPr dirty="0" sz="2400" lang="en-IN"/>
              <a:t>: </a:t>
            </a:r>
            <a:r>
              <a:rPr dirty="0" sz="2400" lang="en-US"/>
              <a:t>D</a:t>
            </a:r>
            <a:r>
              <a:rPr dirty="0" sz="2400" lang="en-US"/>
              <a:t>E</a:t>
            </a:r>
            <a:r>
              <a:rPr dirty="0" sz="2400" lang="en-US"/>
              <a:t>E</a:t>
            </a:r>
            <a:r>
              <a:rPr dirty="0" sz="2400" lang="en-US"/>
              <a:t>P</a:t>
            </a:r>
            <a:r>
              <a:rPr dirty="0" sz="2400" lang="en-US"/>
              <a:t>A</a:t>
            </a:r>
            <a:r>
              <a:rPr dirty="0" sz="2400" lang="en-US"/>
              <a:t>S</a:t>
            </a:r>
            <a:r>
              <a:rPr dirty="0" sz="2400" lang="en-US"/>
              <a:t>A</a:t>
            </a:r>
            <a:r>
              <a:rPr dirty="0" sz="2400" lang="en-US"/>
              <a:t>KTHI</a:t>
            </a:r>
            <a:r>
              <a:rPr dirty="0" sz="2400" lang="en-US"/>
              <a:t>.</a:t>
            </a:r>
            <a:r>
              <a:rPr dirty="0" sz="2400" lang="en-US"/>
              <a:t> </a:t>
            </a:r>
            <a:r>
              <a:rPr dirty="0" sz="2400" lang="en-US"/>
              <a:t>S</a:t>
            </a:r>
            <a:endParaRPr dirty="0" sz="2400" lang="en-US"/>
          </a:p>
          <a:p>
            <a:r>
              <a:rPr dirty="0" sz="2400" lang="en-US"/>
              <a:t>REGISTER NO: </a:t>
            </a:r>
            <a:r>
              <a:rPr dirty="0" sz="2400" lang="en-IN"/>
              <a:t> 3122</a:t>
            </a:r>
            <a:r>
              <a:rPr dirty="0" sz="2400" lang="en-US"/>
              <a:t>1</a:t>
            </a:r>
            <a:r>
              <a:rPr dirty="0" sz="2400" lang="en-US"/>
              <a:t>9</a:t>
            </a:r>
            <a:r>
              <a:rPr dirty="0" sz="2400" lang="en-US"/>
              <a:t>5</a:t>
            </a:r>
            <a:r>
              <a:rPr dirty="0" sz="2400" lang="en-US"/>
              <a:t>5</a:t>
            </a:r>
            <a:r>
              <a:rPr dirty="0" sz="2400" lang="en-US"/>
              <a:t>4</a:t>
            </a:r>
            <a:endParaRPr dirty="0" sz="2400" lang="en-US"/>
          </a:p>
          <a:p>
            <a:r>
              <a:rPr dirty="0" sz="2400" lang="en-US"/>
              <a:t>DEPARTMENT: B.COM</a:t>
            </a:r>
            <a:r>
              <a:rPr dirty="0" sz="2400" lang="en-IN"/>
              <a:t>(</a:t>
            </a:r>
            <a:r>
              <a:rPr dirty="0" sz="2400" lang="en-US"/>
              <a:t>C</a:t>
            </a:r>
            <a:r>
              <a:rPr dirty="0" sz="2400" lang="en-US"/>
              <a:t>o</a:t>
            </a:r>
            <a:r>
              <a:rPr dirty="0" sz="2400" lang="en-US"/>
              <a:t>m</a:t>
            </a:r>
            <a:r>
              <a:rPr dirty="0" sz="2400" lang="en-US"/>
              <a:t>p</a:t>
            </a:r>
            <a:r>
              <a:rPr dirty="0" sz="2400" lang="en-US"/>
              <a:t>u</a:t>
            </a:r>
            <a:r>
              <a:rPr dirty="0" sz="2400" lang="en-US"/>
              <a:t>ter</a:t>
            </a:r>
            <a:r>
              <a:rPr dirty="0" sz="2400" lang="en-US"/>
              <a:t> </a:t>
            </a:r>
            <a:r>
              <a:rPr dirty="0" sz="2400" lang="en-US"/>
              <a:t>A</a:t>
            </a:r>
            <a:r>
              <a:rPr dirty="0" sz="2400" lang="en-US"/>
              <a:t>p</a:t>
            </a:r>
            <a:r>
              <a:rPr dirty="0" sz="2400" lang="en-US"/>
              <a:t>p</a:t>
            </a:r>
            <a:r>
              <a:rPr dirty="0" sz="2400" lang="en-US"/>
              <a:t>lication</a:t>
            </a:r>
            <a:r>
              <a:rPr dirty="0" sz="2400" lang="en-IN"/>
              <a:t>) III </a:t>
            </a:r>
            <a:endParaRPr dirty="0" sz="2400" lang="en-US"/>
          </a:p>
          <a:p>
            <a:r>
              <a:rPr dirty="0" sz="2400" lang="en-US"/>
              <a:t>C</a:t>
            </a:r>
            <a:r>
              <a:rPr dirty="0" sz="2400" lang="en-US"/>
              <a:t>O</a:t>
            </a:r>
            <a:r>
              <a:rPr dirty="0" sz="2400" lang="en-US"/>
              <a:t>L</a:t>
            </a:r>
            <a:r>
              <a:rPr dirty="0" sz="2400" lang="en-US"/>
              <a:t>L</a:t>
            </a:r>
            <a:r>
              <a:rPr dirty="0" sz="2400" lang="en-US"/>
              <a:t>E</a:t>
            </a:r>
            <a:r>
              <a:rPr dirty="0" sz="2400" lang="en-US"/>
              <a:t>G</a:t>
            </a:r>
            <a:r>
              <a:rPr dirty="0" sz="2400" lang="en-US"/>
              <a:t>E: </a:t>
            </a:r>
            <a:r>
              <a:rPr dirty="0" sz="2400" lang="en-US"/>
              <a:t>S</a:t>
            </a:r>
            <a:r>
              <a:rPr dirty="0" sz="2400" lang="en-US"/>
              <a:t> </a:t>
            </a:r>
            <a:r>
              <a:rPr dirty="0" sz="2400" lang="en-US"/>
              <a:t>A</a:t>
            </a:r>
            <a:r>
              <a:rPr dirty="0" sz="2400" lang="en-US"/>
              <a:t> </a:t>
            </a:r>
            <a:r>
              <a:rPr dirty="0" sz="2400" lang="en-US"/>
              <a:t>C</a:t>
            </a:r>
            <a:r>
              <a:rPr dirty="0" sz="2400" lang="en-US"/>
              <a:t>O</a:t>
            </a:r>
            <a:r>
              <a:rPr dirty="0" sz="2400" lang="en-US"/>
              <a:t>L</a:t>
            </a:r>
            <a:r>
              <a:rPr dirty="0" sz="2400" lang="en-US"/>
              <a:t>LEGE </a:t>
            </a:r>
            <a:r>
              <a:rPr dirty="0" sz="2400" lang="en-US"/>
              <a:t>OF </a:t>
            </a:r>
            <a:r>
              <a:rPr dirty="0" sz="2400" lang="en-US"/>
              <a:t>A</a:t>
            </a:r>
            <a:r>
              <a:rPr dirty="0" sz="2400" lang="en-US"/>
              <a:t>R</a:t>
            </a:r>
            <a:r>
              <a:rPr dirty="0" sz="2400" lang="en-US"/>
              <a:t>T</a:t>
            </a:r>
            <a:r>
              <a:rPr dirty="0" sz="2400" lang="en-US"/>
              <a:t>S </a:t>
            </a:r>
            <a:r>
              <a:rPr dirty="0" sz="2400" lang="en-US"/>
              <a:t>AND </a:t>
            </a:r>
            <a:r>
              <a:rPr dirty="0" sz="2400" lang="en-US"/>
              <a:t>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2024-09-30T09:43:25Z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ab4834a7ee164b2b8d1a5dc684456373</vt:lpwstr>
  </property>
</Properties>
</file>