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46" autoAdjust="0"/>
  </p:normalViewPr>
  <p:slideViewPr>
    <p:cSldViewPr>
      <p:cViewPr varScale="1">
        <p:scale>
          <a:sx n="64" d="100"/>
          <a:sy n="64" d="100"/>
        </p:scale>
        <p:origin x="-154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7F993-6490-444B-9DFE-824542B3B1DE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C0D9-618E-4DAE-BC35-2FEBFEB8C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63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FC0D9-618E-4DAE-BC35-2FEBFEB8C0A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422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F2FF-0F64-44C1-B873-7C5205B4AAFC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B3F7-8A0C-42F4-BA36-0697700AB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950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F2FF-0F64-44C1-B873-7C5205B4AAFC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B3F7-8A0C-42F4-BA36-0697700AB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85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F2FF-0F64-44C1-B873-7C5205B4AAFC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B3F7-8A0C-42F4-BA36-0697700AB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93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F2FF-0F64-44C1-B873-7C5205B4AAFC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B3F7-8A0C-42F4-BA36-0697700AB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60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F2FF-0F64-44C1-B873-7C5205B4AAFC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B3F7-8A0C-42F4-BA36-0697700AB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68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F2FF-0F64-44C1-B873-7C5205B4AAFC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B3F7-8A0C-42F4-BA36-0697700AB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4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F2FF-0F64-44C1-B873-7C5205B4AAFC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B3F7-8A0C-42F4-BA36-0697700AB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2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F2FF-0F64-44C1-B873-7C5205B4AAFC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B3F7-8A0C-42F4-BA36-0697700AB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07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F2FF-0F64-44C1-B873-7C5205B4AAFC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B3F7-8A0C-42F4-BA36-0697700AB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3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F2FF-0F64-44C1-B873-7C5205B4AAFC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B3F7-8A0C-42F4-BA36-0697700AB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68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F2FF-0F64-44C1-B873-7C5205B4AAFC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B3F7-8A0C-42F4-BA36-0697700AB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872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BF2FF-0F64-44C1-B873-7C5205B4AAFC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DB3F7-8A0C-42F4-BA36-0697700AB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31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>
                <a:solidFill>
                  <a:schemeClr val="accent2">
                    <a:lumMod val="50000"/>
                  </a:schemeClr>
                </a:solidFill>
              </a:rPr>
              <a:t>Customer Retention Data Analysis</a:t>
            </a:r>
            <a:endParaRPr lang="en-IN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789753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480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692696"/>
            <a:ext cx="7416824" cy="4468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7585" y="5437405"/>
            <a:ext cx="7104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Users want that complete information on listed seller and product should </a:t>
            </a:r>
          </a:p>
          <a:p>
            <a:r>
              <a:rPr lang="en-IN" dirty="0" smtClean="0"/>
              <a:t>be there but there are users that are indifferent to this.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384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6672"/>
            <a:ext cx="7344816" cy="4334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9490" y="4866516"/>
            <a:ext cx="7040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Users think that return and replacement policy is important for purchase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211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9143999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45704" y="5445224"/>
            <a:ext cx="6427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People who shop more than 41 times a year tend to recommend all platforms . Whereas the customers  who shop less than 10 times a year are recommending Amazon.in and </a:t>
            </a:r>
            <a:r>
              <a:rPr lang="en-IN" dirty="0" err="1"/>
              <a:t>F</a:t>
            </a:r>
            <a:r>
              <a:rPr lang="en-IN" dirty="0" err="1" smtClean="0"/>
              <a:t>lipkart</a:t>
            </a:r>
            <a:r>
              <a:rPr lang="en-IN" dirty="0" smtClean="0"/>
              <a:t> .com on a large amount.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182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5760" y="549097"/>
            <a:ext cx="8964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u="sng" dirty="0" smtClean="0"/>
              <a:t>Conclusion:</a:t>
            </a:r>
            <a:endParaRPr lang="en-IN" sz="4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2276872"/>
            <a:ext cx="654757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All the websites were not equally preferred by online customers. Amazon was the most preferred followed by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Flipkart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. This can be explained easily by previous result that we got. These two companies are most trusted in the industry and hence, have a huge reliability. Also, the sellers listed on these websites are generally from Tier 1 cities as compared to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Snapdeal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and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PayTM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which have more sellers from tier 2 and 3 cities. Also, these websites have the most lenient return policies as compared to others and also the time required to process a return is low for these</a:t>
            </a:r>
            <a:r>
              <a:rPr lang="en-US" sz="2400" dirty="0"/>
              <a:t>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44912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669360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774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4664"/>
            <a:ext cx="5534025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75656" y="4365104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/>
              <a:t>People from Delhi  are using online platform the most.</a:t>
            </a:r>
          </a:p>
        </p:txBody>
      </p:sp>
    </p:spTree>
    <p:extLst>
      <p:ext uri="{BB962C8B-B14F-4D97-AF65-F5344CB8AC3E}">
        <p14:creationId xmlns:p14="http://schemas.microsoft.com/office/powerpoint/2010/main" val="62365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32656"/>
            <a:ext cx="5567866" cy="4316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7704" y="4931876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number of female customers are greater than male customers in the dataset. The reason can be female tend to shop more on a daily basis.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9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2656"/>
            <a:ext cx="5976664" cy="5152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1640" y="5733256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People of age group between 21-50 years are shopping the most. Whereas the Customers below 20 and above 51 years are shopping less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75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04663"/>
            <a:ext cx="6408712" cy="4508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03648" y="5013176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Mobile Internet is the way people access the internet while shopping online.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61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32656"/>
            <a:ext cx="6120680" cy="4500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19672" y="5013176"/>
            <a:ext cx="6615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Smartphones are used the more frequent while shopping online.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38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6672"/>
            <a:ext cx="6984776" cy="4593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87624" y="5301208"/>
            <a:ext cx="6863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People tend to use Search Engine, Application and direct URL</a:t>
            </a:r>
          </a:p>
          <a:p>
            <a:r>
              <a:rPr lang="en-IN" dirty="0" smtClean="0"/>
              <a:t> to reach the online store . Whereas Email and social media are </a:t>
            </a:r>
          </a:p>
          <a:p>
            <a:r>
              <a:rPr lang="en-IN" dirty="0" smtClean="0"/>
              <a:t>not preferred that much.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242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Dell\OneDrive\Desktop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8352928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43808" y="5410090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People like to pay the bill using Cards the most.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466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991" y="188640"/>
            <a:ext cx="5904656" cy="4949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85991" y="5301208"/>
            <a:ext cx="5634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Users want that the content on the website must be easy to read and understand.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594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332</Words>
  <Application>Microsoft Office PowerPoint</Application>
  <PresentationFormat>On-screen Show (4:3)</PresentationFormat>
  <Paragraphs>19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Customer Retention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7</cp:revision>
  <dcterms:created xsi:type="dcterms:W3CDTF">2022-04-18T17:30:40Z</dcterms:created>
  <dcterms:modified xsi:type="dcterms:W3CDTF">2022-04-18T21:30:40Z</dcterms:modified>
</cp:coreProperties>
</file>