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D</a:t>
            </a:r>
            <a:r>
              <a:rPr dirty="0" sz="2400" lang="en-US"/>
              <a:t>E</a:t>
            </a:r>
            <a:r>
              <a:rPr dirty="0" sz="2400" lang="en-US"/>
              <a:t>E</a:t>
            </a:r>
            <a:r>
              <a:rPr dirty="0" sz="2400" lang="en-US"/>
              <a:t>P</a:t>
            </a:r>
            <a:r>
              <a:rPr dirty="0" sz="2400" lang="en-US"/>
              <a:t>A</a:t>
            </a:r>
            <a:r>
              <a:rPr dirty="0" sz="2400" lang="en-US"/>
              <a:t>S</a:t>
            </a:r>
            <a:r>
              <a:rPr dirty="0" sz="2400" lang="en-US"/>
              <a:t>R</a:t>
            </a:r>
            <a:r>
              <a:rPr dirty="0" sz="2400" lang="en-US"/>
              <a:t>I</a:t>
            </a:r>
            <a:r>
              <a:rPr dirty="0" sz="2400" lang="en-US"/>
              <a:t> </a:t>
            </a:r>
            <a:r>
              <a:rPr dirty="0" sz="2400" lang="en-US"/>
              <a:t>M</a:t>
            </a:r>
            <a:endParaRPr dirty="0" sz="2400" lang="en-US"/>
          </a:p>
          <a:p>
            <a:r>
              <a:rPr dirty="0" sz="2400" lang="en-US"/>
              <a:t>REGISTER NO: 31</a:t>
            </a:r>
            <a:r>
              <a:rPr dirty="0" sz="2400" lang="en-US"/>
              <a:t>2</a:t>
            </a:r>
            <a:r>
              <a:rPr dirty="0" sz="2400" lang="en-US"/>
              <a:t>2</a:t>
            </a:r>
            <a:r>
              <a:rPr dirty="0" sz="2400" lang="en-US"/>
              <a:t>1</a:t>
            </a:r>
            <a:r>
              <a:rPr dirty="0" sz="2400" lang="en-US"/>
              <a:t>0</a:t>
            </a:r>
            <a:r>
              <a:rPr dirty="0" sz="2400" lang="en-US"/>
              <a:t>7</a:t>
            </a:r>
            <a:r>
              <a:rPr dirty="0" sz="2400" lang="en-US"/>
              <a:t>8</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2024-09-10T06:40:21Z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b6ef5cd359e14c378961dee17e5cf491</vt:lpwstr>
  </property>
</Properties>
</file>