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215070"/>
            <a:ext cx="8909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DEEPA SWATHY K</a:t>
            </a:r>
          </a:p>
          <a:p>
            <a:r>
              <a:rPr lang="en-US" sz="2400" dirty="0"/>
              <a:t>REGISTER NO: </a:t>
            </a:r>
            <a:r>
              <a:rPr lang="en-IN" sz="2400" dirty="0"/>
              <a:t>312207056 </a:t>
            </a:r>
            <a:r>
              <a:rPr lang="en-US" sz="2400" dirty="0"/>
              <a:t>/</a:t>
            </a:r>
            <a:r>
              <a:rPr lang="en-IN" sz="2400" dirty="0"/>
              <a:t> AA700C29BB8B486B05A4D5CAEF6DF5C3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Varun G</cp:lastModifiedBy>
  <cp:revision>20</cp:revision>
  <dcterms:created xsi:type="dcterms:W3CDTF">2024-03-29T15:07:22Z</dcterms:created>
  <dcterms:modified xsi:type="dcterms:W3CDTF">2024-09-01T16:31:15Z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