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8"/>
  </p:notesMasterIdLst>
  <p:handoutMasterIdLst>
    <p:handoutMasterId r:id="rId29"/>
  </p:handoutMasterIdLst>
  <p:sldIdLst>
    <p:sldId id="256" r:id="rId2"/>
    <p:sldId id="258" r:id="rId3"/>
    <p:sldId id="259" r:id="rId4"/>
    <p:sldId id="4071" r:id="rId5"/>
    <p:sldId id="4044" r:id="rId6"/>
    <p:sldId id="4047" r:id="rId7"/>
    <p:sldId id="4046" r:id="rId8"/>
    <p:sldId id="4048" r:id="rId9"/>
    <p:sldId id="4067" r:id="rId10"/>
    <p:sldId id="4043" r:id="rId11"/>
    <p:sldId id="260" r:id="rId12"/>
    <p:sldId id="4049" r:id="rId13"/>
    <p:sldId id="4053" r:id="rId14"/>
    <p:sldId id="4054" r:id="rId15"/>
    <p:sldId id="4055" r:id="rId16"/>
    <p:sldId id="4056" r:id="rId17"/>
    <p:sldId id="4057" r:id="rId18"/>
    <p:sldId id="4065" r:id="rId19"/>
    <p:sldId id="4058" r:id="rId20"/>
    <p:sldId id="4060" r:id="rId21"/>
    <p:sldId id="4068" r:id="rId22"/>
    <p:sldId id="4061" r:id="rId23"/>
    <p:sldId id="4062" r:id="rId24"/>
    <p:sldId id="4063" r:id="rId25"/>
    <p:sldId id="4064" r:id="rId26"/>
    <p:sldId id="404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kash" id="{19687438-33D4-484F-968F-39A3D0B33F7D}">
          <p14:sldIdLst>
            <p14:sldId id="256"/>
            <p14:sldId id="258"/>
            <p14:sldId id="259"/>
            <p14:sldId id="4071"/>
          </p14:sldIdLst>
        </p14:section>
        <p14:section name="Anish" id="{E5C76E63-69FF-4A1F-A548-081B2F84C80E}">
          <p14:sldIdLst>
            <p14:sldId id="4044"/>
            <p14:sldId id="4047"/>
            <p14:sldId id="4046"/>
          </p14:sldIdLst>
        </p14:section>
        <p14:section name="Nitish" id="{900B8057-A065-48F6-99D2-E6A8939F6CBB}">
          <p14:sldIdLst>
            <p14:sldId id="4048"/>
            <p14:sldId id="4067"/>
          </p14:sldIdLst>
        </p14:section>
        <p14:section name="Ridham" id="{8D27C5F2-1163-488A-9882-89A162999ACF}">
          <p14:sldIdLst>
            <p14:sldId id="4043"/>
            <p14:sldId id="260"/>
          </p14:sldIdLst>
        </p14:section>
        <p14:section name="Kuldeep" id="{23FE5A07-3C24-4823-9B74-5766A4C2569D}">
          <p14:sldIdLst>
            <p14:sldId id="4049"/>
            <p14:sldId id="4053"/>
            <p14:sldId id="4054"/>
            <p14:sldId id="4055"/>
            <p14:sldId id="4056"/>
            <p14:sldId id="4057"/>
            <p14:sldId id="4065"/>
            <p14:sldId id="4058"/>
            <p14:sldId id="4060"/>
            <p14:sldId id="4068"/>
          </p14:sldIdLst>
        </p14:section>
        <p14:section name="Dhruv" id="{ACC3C8A5-3613-4515-8DC5-EAEBCB18BA3E}">
          <p14:sldIdLst>
            <p14:sldId id="4061"/>
            <p14:sldId id="4062"/>
            <p14:sldId id="4063"/>
            <p14:sldId id="4064"/>
            <p14:sldId id="40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82413-96B9-4F18-B1B5-E3C48013E684}" v="123" dt="2022-07-04T10:29:55.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h Garg" userId="8849d101d00ecc2c" providerId="LiveId" clId="{A8982413-96B9-4F18-B1B5-E3C48013E684}"/>
    <pc:docChg chg="undo redo custSel addSld delSld modSld sldOrd modSection">
      <pc:chgData name="Anish Garg" userId="8849d101d00ecc2c" providerId="LiveId" clId="{A8982413-96B9-4F18-B1B5-E3C48013E684}" dt="2022-07-28T16:44:57.216" v="7175" actId="20577"/>
      <pc:docMkLst>
        <pc:docMk/>
      </pc:docMkLst>
      <pc:sldChg chg="addSp delSp modSp mod">
        <pc:chgData name="Anish Garg" userId="8849d101d00ecc2c" providerId="LiveId" clId="{A8982413-96B9-4F18-B1B5-E3C48013E684}" dt="2022-07-06T11:44:08.471" v="3584" actId="478"/>
        <pc:sldMkLst>
          <pc:docMk/>
          <pc:sldMk cId="2265521667" sldId="256"/>
        </pc:sldMkLst>
        <pc:spChg chg="mod">
          <ac:chgData name="Anish Garg" userId="8849d101d00ecc2c" providerId="LiveId" clId="{A8982413-96B9-4F18-B1B5-E3C48013E684}" dt="2022-07-06T11:41:44.867" v="3496" actId="27636"/>
          <ac:spMkLst>
            <pc:docMk/>
            <pc:sldMk cId="2265521667" sldId="256"/>
            <ac:spMk id="2" creationId="{43F4A8EC-B23F-F5A7-A6CF-253B9D8A2378}"/>
          </ac:spMkLst>
        </pc:spChg>
        <pc:spChg chg="mod">
          <ac:chgData name="Anish Garg" userId="8849d101d00ecc2c" providerId="LiveId" clId="{A8982413-96B9-4F18-B1B5-E3C48013E684}" dt="2022-07-06T11:42:01.907" v="3526" actId="20577"/>
          <ac:spMkLst>
            <pc:docMk/>
            <pc:sldMk cId="2265521667" sldId="256"/>
            <ac:spMk id="3" creationId="{33A401F0-8100-E6D5-8F1A-7650C1403219}"/>
          </ac:spMkLst>
        </pc:spChg>
        <pc:spChg chg="add del mod">
          <ac:chgData name="Anish Garg" userId="8849d101d00ecc2c" providerId="LiveId" clId="{A8982413-96B9-4F18-B1B5-E3C48013E684}" dt="2022-07-06T11:44:08.471" v="3584" actId="478"/>
          <ac:spMkLst>
            <pc:docMk/>
            <pc:sldMk cId="2265521667" sldId="256"/>
            <ac:spMk id="6" creationId="{202F2C97-665E-973B-256D-51AC99520EA8}"/>
          </ac:spMkLst>
        </pc:spChg>
        <pc:picChg chg="add del mod">
          <ac:chgData name="Anish Garg" userId="8849d101d00ecc2c" providerId="LiveId" clId="{A8982413-96B9-4F18-B1B5-E3C48013E684}" dt="2022-07-06T11:43:07.929" v="3530" actId="478"/>
          <ac:picMkLst>
            <pc:docMk/>
            <pc:sldMk cId="2265521667" sldId="256"/>
            <ac:picMk id="5" creationId="{E399B51A-FB28-8F5F-23F3-3C1B9C6E9DC6}"/>
          </ac:picMkLst>
        </pc:picChg>
      </pc:sldChg>
      <pc:sldChg chg="del">
        <pc:chgData name="Anish Garg" userId="8849d101d00ecc2c" providerId="LiveId" clId="{A8982413-96B9-4F18-B1B5-E3C48013E684}" dt="2022-07-06T17:39:39.770" v="4945" actId="47"/>
        <pc:sldMkLst>
          <pc:docMk/>
          <pc:sldMk cId="230022346" sldId="257"/>
        </pc:sldMkLst>
      </pc:sldChg>
      <pc:sldChg chg="modSp mod modNotesTx">
        <pc:chgData name="Anish Garg" userId="8849d101d00ecc2c" providerId="LiveId" clId="{A8982413-96B9-4F18-B1B5-E3C48013E684}" dt="2022-07-06T10:06:30.914" v="1336" actId="20577"/>
        <pc:sldMkLst>
          <pc:docMk/>
          <pc:sldMk cId="267247942" sldId="258"/>
        </pc:sldMkLst>
        <pc:spChg chg="mod">
          <ac:chgData name="Anish Garg" userId="8849d101d00ecc2c" providerId="LiveId" clId="{A8982413-96B9-4F18-B1B5-E3C48013E684}" dt="2022-07-06T10:06:30.914" v="1336" actId="20577"/>
          <ac:spMkLst>
            <pc:docMk/>
            <pc:sldMk cId="267247942" sldId="258"/>
            <ac:spMk id="3" creationId="{C988BB14-D851-C603-8F40-8609FFB8E2FA}"/>
          </ac:spMkLst>
        </pc:spChg>
      </pc:sldChg>
      <pc:sldChg chg="modSp new mod">
        <pc:chgData name="Anish Garg" userId="8849d101d00ecc2c" providerId="LiveId" clId="{A8982413-96B9-4F18-B1B5-E3C48013E684}" dt="2022-07-06T10:00:06.162" v="1286" actId="1076"/>
        <pc:sldMkLst>
          <pc:docMk/>
          <pc:sldMk cId="3618381478" sldId="259"/>
        </pc:sldMkLst>
        <pc:spChg chg="mod">
          <ac:chgData name="Anish Garg" userId="8849d101d00ecc2c" providerId="LiveId" clId="{A8982413-96B9-4F18-B1B5-E3C48013E684}" dt="2022-07-04T10:04:05.539" v="991" actId="20577"/>
          <ac:spMkLst>
            <pc:docMk/>
            <pc:sldMk cId="3618381478" sldId="259"/>
            <ac:spMk id="2" creationId="{174B88F4-5642-1412-9208-EE29D9AD1C81}"/>
          </ac:spMkLst>
        </pc:spChg>
        <pc:spChg chg="mod">
          <ac:chgData name="Anish Garg" userId="8849d101d00ecc2c" providerId="LiveId" clId="{A8982413-96B9-4F18-B1B5-E3C48013E684}" dt="2022-07-04T10:11:24.843" v="1132" actId="20577"/>
          <ac:spMkLst>
            <pc:docMk/>
            <pc:sldMk cId="3618381478" sldId="259"/>
            <ac:spMk id="3" creationId="{2DC11B55-4AE3-51AE-72CA-24743F97A386}"/>
          </ac:spMkLst>
        </pc:spChg>
        <pc:picChg chg="mod">
          <ac:chgData name="Anish Garg" userId="8849d101d00ecc2c" providerId="LiveId" clId="{A8982413-96B9-4F18-B1B5-E3C48013E684}" dt="2022-07-06T10:00:06.162" v="1286" actId="1076"/>
          <ac:picMkLst>
            <pc:docMk/>
            <pc:sldMk cId="3618381478" sldId="259"/>
            <ac:picMk id="1026" creationId="{FBB8EFDE-2EAA-A728-41A5-E69A77F1EA9F}"/>
          </ac:picMkLst>
        </pc:picChg>
      </pc:sldChg>
      <pc:sldChg chg="addSp delSp modSp new mod ord">
        <pc:chgData name="Anish Garg" userId="8849d101d00ecc2c" providerId="LiveId" clId="{A8982413-96B9-4F18-B1B5-E3C48013E684}" dt="2022-07-06T17:32:36.539" v="4944" actId="20577"/>
        <pc:sldMkLst>
          <pc:docMk/>
          <pc:sldMk cId="3089323277" sldId="260"/>
        </pc:sldMkLst>
        <pc:spChg chg="mod">
          <ac:chgData name="Anish Garg" userId="8849d101d00ecc2c" providerId="LiveId" clId="{A8982413-96B9-4F18-B1B5-E3C48013E684}" dt="2022-07-04T10:15:35.255" v="1193" actId="20577"/>
          <ac:spMkLst>
            <pc:docMk/>
            <pc:sldMk cId="3089323277" sldId="260"/>
            <ac:spMk id="2" creationId="{763811D7-DCDF-F46F-2AC8-70E7B63D0A4F}"/>
          </ac:spMkLst>
        </pc:spChg>
        <pc:spChg chg="del">
          <ac:chgData name="Anish Garg" userId="8849d101d00ecc2c" providerId="LiveId" clId="{A8982413-96B9-4F18-B1B5-E3C48013E684}" dt="2022-07-04T10:14:52.969" v="1134" actId="1032"/>
          <ac:spMkLst>
            <pc:docMk/>
            <pc:sldMk cId="3089323277" sldId="260"/>
            <ac:spMk id="3" creationId="{32B49798-33EE-B0F8-B892-88E1690164C0}"/>
          </ac:spMkLst>
        </pc:spChg>
        <pc:graphicFrameChg chg="add mod modGraphic">
          <ac:chgData name="Anish Garg" userId="8849d101d00ecc2c" providerId="LiveId" clId="{A8982413-96B9-4F18-B1B5-E3C48013E684}" dt="2022-07-06T17:32:36.539" v="4944" actId="20577"/>
          <ac:graphicFrameMkLst>
            <pc:docMk/>
            <pc:sldMk cId="3089323277" sldId="260"/>
            <ac:graphicFrameMk id="5" creationId="{93650FCE-6ADA-F2AC-4CA8-7DDE246ECC61}"/>
          </ac:graphicFrameMkLst>
        </pc:graphicFrameChg>
      </pc:sldChg>
      <pc:sldChg chg="modSp mod ord">
        <pc:chgData name="Anish Garg" userId="8849d101d00ecc2c" providerId="LiveId" clId="{A8982413-96B9-4F18-B1B5-E3C48013E684}" dt="2022-07-06T17:03:14.194" v="4640" actId="14100"/>
        <pc:sldMkLst>
          <pc:docMk/>
          <pc:sldMk cId="885063952" sldId="4043"/>
        </pc:sldMkLst>
        <pc:spChg chg="mod">
          <ac:chgData name="Anish Garg" userId="8849d101d00ecc2c" providerId="LiveId" clId="{A8982413-96B9-4F18-B1B5-E3C48013E684}" dt="2022-07-06T11:46:00.872" v="3597" actId="20577"/>
          <ac:spMkLst>
            <pc:docMk/>
            <pc:sldMk cId="885063952" sldId="4043"/>
            <ac:spMk id="78" creationId="{B9E9A6B2-4FF0-0547-BDC3-5CB075DC33A5}"/>
          </ac:spMkLst>
        </pc:spChg>
        <pc:spChg chg="mod">
          <ac:chgData name="Anish Garg" userId="8849d101d00ecc2c" providerId="LiveId" clId="{A8982413-96B9-4F18-B1B5-E3C48013E684}" dt="2022-07-06T11:45:19.276" v="3588" actId="20577"/>
          <ac:spMkLst>
            <pc:docMk/>
            <pc:sldMk cId="885063952" sldId="4043"/>
            <ac:spMk id="80" creationId="{67A7E22A-DD7B-9C45-A96F-4174190A504F}"/>
          </ac:spMkLst>
        </pc:spChg>
        <pc:spChg chg="mod">
          <ac:chgData name="Anish Garg" userId="8849d101d00ecc2c" providerId="LiveId" clId="{A8982413-96B9-4F18-B1B5-E3C48013E684}" dt="2022-07-06T17:03:14.194" v="4640" actId="14100"/>
          <ac:spMkLst>
            <pc:docMk/>
            <pc:sldMk cId="885063952" sldId="4043"/>
            <ac:spMk id="82" creationId="{EDAD54DB-6B47-EC43-8F69-4D33A4F5C00F}"/>
          </ac:spMkLst>
        </pc:spChg>
      </pc:sldChg>
      <pc:sldChg chg="modSp mod">
        <pc:chgData name="Anish Garg" userId="8849d101d00ecc2c" providerId="LiveId" clId="{A8982413-96B9-4F18-B1B5-E3C48013E684}" dt="2022-07-07T02:36:36.868" v="7005" actId="1076"/>
        <pc:sldMkLst>
          <pc:docMk/>
          <pc:sldMk cId="1378741014" sldId="4044"/>
        </pc:sldMkLst>
        <pc:spChg chg="mod">
          <ac:chgData name="Anish Garg" userId="8849d101d00ecc2c" providerId="LiveId" clId="{A8982413-96B9-4F18-B1B5-E3C48013E684}" dt="2022-07-07T02:36:26.365" v="7004" actId="20577"/>
          <ac:spMkLst>
            <pc:docMk/>
            <pc:sldMk cId="1378741014" sldId="4044"/>
            <ac:spMk id="3" creationId="{5FA5EC02-652C-681F-94E8-FD09D2042189}"/>
          </ac:spMkLst>
        </pc:spChg>
        <pc:spChg chg="mod">
          <ac:chgData name="Anish Garg" userId="8849d101d00ecc2c" providerId="LiveId" clId="{A8982413-96B9-4F18-B1B5-E3C48013E684}" dt="2022-07-07T02:36:36.868" v="7005" actId="1076"/>
          <ac:spMkLst>
            <pc:docMk/>
            <pc:sldMk cId="1378741014" sldId="4044"/>
            <ac:spMk id="10" creationId="{FDD21930-558D-A7BB-3B74-1E7FCBCF79EF}"/>
          </ac:spMkLst>
        </pc:spChg>
      </pc:sldChg>
      <pc:sldChg chg="modSp mod">
        <pc:chgData name="Anish Garg" userId="8849d101d00ecc2c" providerId="LiveId" clId="{A8982413-96B9-4F18-B1B5-E3C48013E684}" dt="2022-07-06T20:49:18.250" v="6992" actId="27636"/>
        <pc:sldMkLst>
          <pc:docMk/>
          <pc:sldMk cId="2169497443" sldId="4045"/>
        </pc:sldMkLst>
        <pc:spChg chg="mod">
          <ac:chgData name="Anish Garg" userId="8849d101d00ecc2c" providerId="LiveId" clId="{A8982413-96B9-4F18-B1B5-E3C48013E684}" dt="2022-07-06T20:49:18.250" v="6992" actId="27636"/>
          <ac:spMkLst>
            <pc:docMk/>
            <pc:sldMk cId="2169497443" sldId="4045"/>
            <ac:spMk id="5" creationId="{8A21C9A8-4791-8B40-5C70-AC28935DBCDE}"/>
          </ac:spMkLst>
        </pc:spChg>
      </pc:sldChg>
      <pc:sldChg chg="addSp modSp mod setBg">
        <pc:chgData name="Anish Garg" userId="8849d101d00ecc2c" providerId="LiveId" clId="{A8982413-96B9-4F18-B1B5-E3C48013E684}" dt="2022-07-06T20:44:27.103" v="6950" actId="27636"/>
        <pc:sldMkLst>
          <pc:docMk/>
          <pc:sldMk cId="4052993691" sldId="4046"/>
        </pc:sldMkLst>
        <pc:spChg chg="mod">
          <ac:chgData name="Anish Garg" userId="8849d101d00ecc2c" providerId="LiveId" clId="{A8982413-96B9-4F18-B1B5-E3C48013E684}" dt="2022-07-06T10:11:06.415" v="1380" actId="20577"/>
          <ac:spMkLst>
            <pc:docMk/>
            <pc:sldMk cId="4052993691" sldId="4046"/>
            <ac:spMk id="2" creationId="{AF257ACA-95DC-DA1E-45F5-4EE5D5D04DE9}"/>
          </ac:spMkLst>
        </pc:spChg>
        <pc:spChg chg="mod">
          <ac:chgData name="Anish Garg" userId="8849d101d00ecc2c" providerId="LiveId" clId="{A8982413-96B9-4F18-B1B5-E3C48013E684}" dt="2022-07-06T20:44:27.103" v="6950" actId="27636"/>
          <ac:spMkLst>
            <pc:docMk/>
            <pc:sldMk cId="4052993691" sldId="4046"/>
            <ac:spMk id="3" creationId="{B76B9EE4-E6B7-0D59-DF73-6A95B002F5EB}"/>
          </ac:spMkLst>
        </pc:spChg>
        <pc:spChg chg="mod">
          <ac:chgData name="Anish Garg" userId="8849d101d00ecc2c" providerId="LiveId" clId="{A8982413-96B9-4F18-B1B5-E3C48013E684}" dt="2022-07-06T10:07:16.128" v="1340" actId="26606"/>
          <ac:spMkLst>
            <pc:docMk/>
            <pc:sldMk cId="4052993691" sldId="4046"/>
            <ac:spMk id="4" creationId="{7C4B30FD-A44E-81F0-1B3C-6CA4F3E9DF1F}"/>
          </ac:spMkLst>
        </pc:spChg>
        <pc:spChg chg="add mod">
          <ac:chgData name="Anish Garg" userId="8849d101d00ecc2c" providerId="LiveId" clId="{A8982413-96B9-4F18-B1B5-E3C48013E684}" dt="2022-07-06T10:08:19.555" v="1376" actId="1037"/>
          <ac:spMkLst>
            <pc:docMk/>
            <pc:sldMk cId="4052993691" sldId="4046"/>
            <ac:spMk id="5" creationId="{E543B118-F81B-1EED-C43A-57C418412FC0}"/>
          </ac:spMkLst>
        </pc:spChg>
        <pc:spChg chg="add">
          <ac:chgData name="Anish Garg" userId="8849d101d00ecc2c" providerId="LiveId" clId="{A8982413-96B9-4F18-B1B5-E3C48013E684}" dt="2022-07-06T10:07:16.128" v="1340" actId="26606"/>
          <ac:spMkLst>
            <pc:docMk/>
            <pc:sldMk cId="4052993691" sldId="4046"/>
            <ac:spMk id="2057" creationId="{04C6A80A-C3F4-48DE-80ED-845C8B3E13D1}"/>
          </ac:spMkLst>
        </pc:spChg>
        <pc:grpChg chg="add">
          <ac:chgData name="Anish Garg" userId="8849d101d00ecc2c" providerId="LiveId" clId="{A8982413-96B9-4F18-B1B5-E3C48013E684}" dt="2022-07-06T10:07:16.128" v="1340" actId="26606"/>
          <ac:grpSpMkLst>
            <pc:docMk/>
            <pc:sldMk cId="4052993691" sldId="4046"/>
            <ac:grpSpMk id="2059" creationId="{9E2417C7-A82F-44F7-A96F-B751F3302F1B}"/>
          </ac:grpSpMkLst>
        </pc:grpChg>
        <pc:picChg chg="add mod ord">
          <ac:chgData name="Anish Garg" userId="8849d101d00ecc2c" providerId="LiveId" clId="{A8982413-96B9-4F18-B1B5-E3C48013E684}" dt="2022-07-06T10:17:03.176" v="1643" actId="14100"/>
          <ac:picMkLst>
            <pc:docMk/>
            <pc:sldMk cId="4052993691" sldId="4046"/>
            <ac:picMk id="2050" creationId="{668A9C8E-4791-D9EE-AC9C-2C5122AEFEFE}"/>
          </ac:picMkLst>
        </pc:picChg>
        <pc:picChg chg="add mod ord">
          <ac:chgData name="Anish Garg" userId="8849d101d00ecc2c" providerId="LiveId" clId="{A8982413-96B9-4F18-B1B5-E3C48013E684}" dt="2022-07-06T10:08:05.448" v="1368" actId="1076"/>
          <ac:picMkLst>
            <pc:docMk/>
            <pc:sldMk cId="4052993691" sldId="4046"/>
            <ac:picMk id="2052" creationId="{E6BDA828-157F-E851-7F3C-496FEF3D67DA}"/>
          </ac:picMkLst>
        </pc:picChg>
      </pc:sldChg>
      <pc:sldChg chg="modSp mod">
        <pc:chgData name="Anish Garg" userId="8849d101d00ecc2c" providerId="LiveId" clId="{A8982413-96B9-4F18-B1B5-E3C48013E684}" dt="2022-07-06T13:33:06.744" v="4584" actId="207"/>
        <pc:sldMkLst>
          <pc:docMk/>
          <pc:sldMk cId="2916081076" sldId="4047"/>
        </pc:sldMkLst>
        <pc:spChg chg="mod">
          <ac:chgData name="Anish Garg" userId="8849d101d00ecc2c" providerId="LiveId" clId="{A8982413-96B9-4F18-B1B5-E3C48013E684}" dt="2022-07-06T13:33:06.744" v="4584" actId="207"/>
          <ac:spMkLst>
            <pc:docMk/>
            <pc:sldMk cId="2916081076" sldId="4047"/>
            <ac:spMk id="3" creationId="{327FCF76-3C1A-2CCC-A868-6FE3DCC1BCCC}"/>
          </ac:spMkLst>
        </pc:spChg>
      </pc:sldChg>
      <pc:sldChg chg="ord">
        <pc:chgData name="Anish Garg" userId="8849d101d00ecc2c" providerId="LiveId" clId="{A8982413-96B9-4F18-B1B5-E3C48013E684}" dt="2022-07-05T11:14:32.532" v="1281"/>
        <pc:sldMkLst>
          <pc:docMk/>
          <pc:sldMk cId="3113131350" sldId="4048"/>
        </pc:sldMkLst>
      </pc:sldChg>
      <pc:sldChg chg="delSp mod">
        <pc:chgData name="Anish Garg" userId="8849d101d00ecc2c" providerId="LiveId" clId="{A8982413-96B9-4F18-B1B5-E3C48013E684}" dt="2022-07-06T10:30:31" v="1994" actId="478"/>
        <pc:sldMkLst>
          <pc:docMk/>
          <pc:sldMk cId="1839267451" sldId="4049"/>
        </pc:sldMkLst>
        <pc:spChg chg="del">
          <ac:chgData name="Anish Garg" userId="8849d101d00ecc2c" providerId="LiveId" clId="{A8982413-96B9-4F18-B1B5-E3C48013E684}" dt="2022-07-06T10:30:31" v="1994" actId="478"/>
          <ac:spMkLst>
            <pc:docMk/>
            <pc:sldMk cId="1839267451" sldId="4049"/>
            <ac:spMk id="3" creationId="{69C23827-8AD8-1694-CD26-5372AD316225}"/>
          </ac:spMkLst>
        </pc:spChg>
      </pc:sldChg>
      <pc:sldChg chg="addSp delSp modSp del mod">
        <pc:chgData name="Anish Garg" userId="8849d101d00ecc2c" providerId="LiveId" clId="{A8982413-96B9-4F18-B1B5-E3C48013E684}" dt="2022-07-06T10:05:10.473" v="1315" actId="47"/>
        <pc:sldMkLst>
          <pc:docMk/>
          <pc:sldMk cId="275364511" sldId="4050"/>
        </pc:sldMkLst>
        <pc:spChg chg="add mod">
          <ac:chgData name="Anish Garg" userId="8849d101d00ecc2c" providerId="LiveId" clId="{A8982413-96B9-4F18-B1B5-E3C48013E684}" dt="2022-07-06T10:05:05.589" v="1313" actId="21"/>
          <ac:spMkLst>
            <pc:docMk/>
            <pc:sldMk cId="275364511" sldId="4050"/>
            <ac:spMk id="3" creationId="{7C2A4E2A-B953-8053-E7E9-1E2D8F27678A}"/>
          </ac:spMkLst>
        </pc:spChg>
        <pc:spChg chg="del mod">
          <ac:chgData name="Anish Garg" userId="8849d101d00ecc2c" providerId="LiveId" clId="{A8982413-96B9-4F18-B1B5-E3C48013E684}" dt="2022-07-06T10:04:25.220" v="1306" actId="478"/>
          <ac:spMkLst>
            <pc:docMk/>
            <pc:sldMk cId="275364511" sldId="4050"/>
            <ac:spMk id="6" creationId="{AD4DC8F1-0953-2CD8-492C-5D9401A6617A}"/>
          </ac:spMkLst>
        </pc:spChg>
        <pc:spChg chg="del">
          <ac:chgData name="Anish Garg" userId="8849d101d00ecc2c" providerId="LiveId" clId="{A8982413-96B9-4F18-B1B5-E3C48013E684}" dt="2022-07-06T10:05:05.589" v="1313" actId="21"/>
          <ac:spMkLst>
            <pc:docMk/>
            <pc:sldMk cId="275364511" sldId="4050"/>
            <ac:spMk id="7" creationId="{76788FD4-17C8-BF14-D35D-741E273FDA3B}"/>
          </ac:spMkLst>
        </pc:spChg>
        <pc:spChg chg="del mod">
          <ac:chgData name="Anish Garg" userId="8849d101d00ecc2c" providerId="LiveId" clId="{A8982413-96B9-4F18-B1B5-E3C48013E684}" dt="2022-07-06T10:05:05.589" v="1313" actId="21"/>
          <ac:spMkLst>
            <pc:docMk/>
            <pc:sldMk cId="275364511" sldId="4050"/>
            <ac:spMk id="8" creationId="{83CD5563-748E-6748-EBD8-0131D335B92A}"/>
          </ac:spMkLst>
        </pc:spChg>
        <pc:spChg chg="del">
          <ac:chgData name="Anish Garg" userId="8849d101d00ecc2c" providerId="LiveId" clId="{A8982413-96B9-4F18-B1B5-E3C48013E684}" dt="2022-07-06T10:05:05.589" v="1313" actId="21"/>
          <ac:spMkLst>
            <pc:docMk/>
            <pc:sldMk cId="275364511" sldId="4050"/>
            <ac:spMk id="9" creationId="{A26D0515-C0E7-6BC8-BD5D-7D0DA01AD013}"/>
          </ac:spMkLst>
        </pc:spChg>
        <pc:spChg chg="del mod">
          <ac:chgData name="Anish Garg" userId="8849d101d00ecc2c" providerId="LiveId" clId="{A8982413-96B9-4F18-B1B5-E3C48013E684}" dt="2022-07-06T10:05:05.589" v="1313" actId="21"/>
          <ac:spMkLst>
            <pc:docMk/>
            <pc:sldMk cId="275364511" sldId="4050"/>
            <ac:spMk id="10" creationId="{C072711B-AF84-EC5B-FE9B-BA347FE730DC}"/>
          </ac:spMkLst>
        </pc:spChg>
        <pc:spChg chg="add mod">
          <ac:chgData name="Anish Garg" userId="8849d101d00ecc2c" providerId="LiveId" clId="{A8982413-96B9-4F18-B1B5-E3C48013E684}" dt="2022-07-06T10:05:05.589" v="1313" actId="21"/>
          <ac:spMkLst>
            <pc:docMk/>
            <pc:sldMk cId="275364511" sldId="4050"/>
            <ac:spMk id="11" creationId="{4FBDA9C9-DCF4-D1F5-A083-871C40901819}"/>
          </ac:spMkLst>
        </pc:spChg>
        <pc:spChg chg="add mod">
          <ac:chgData name="Anish Garg" userId="8849d101d00ecc2c" providerId="LiveId" clId="{A8982413-96B9-4F18-B1B5-E3C48013E684}" dt="2022-07-06T10:05:05.589" v="1313" actId="21"/>
          <ac:spMkLst>
            <pc:docMk/>
            <pc:sldMk cId="275364511" sldId="4050"/>
            <ac:spMk id="13" creationId="{F60CB577-5BBD-45E0-AF2E-FF88A15DF182}"/>
          </ac:spMkLst>
        </pc:spChg>
        <pc:spChg chg="add mod">
          <ac:chgData name="Anish Garg" userId="8849d101d00ecc2c" providerId="LiveId" clId="{A8982413-96B9-4F18-B1B5-E3C48013E684}" dt="2022-07-06T10:05:05.589" v="1313" actId="21"/>
          <ac:spMkLst>
            <pc:docMk/>
            <pc:sldMk cId="275364511" sldId="4050"/>
            <ac:spMk id="15" creationId="{43FAA4A4-38FE-6A27-974A-B6921E99545A}"/>
          </ac:spMkLst>
        </pc:spChg>
        <pc:picChg chg="add del mod">
          <ac:chgData name="Anish Garg" userId="8849d101d00ecc2c" providerId="LiveId" clId="{A8982413-96B9-4F18-B1B5-E3C48013E684}" dt="2022-07-06T10:04:46.510" v="1310" actId="21"/>
          <ac:picMkLst>
            <pc:docMk/>
            <pc:sldMk cId="275364511" sldId="4050"/>
            <ac:picMk id="1026" creationId="{E10A5D49-0C31-F5A8-2B28-A0B6AD382AEA}"/>
          </ac:picMkLst>
        </pc:picChg>
      </pc:sldChg>
      <pc:sldChg chg="addSp modSp new del mod setBg">
        <pc:chgData name="Anish Garg" userId="8849d101d00ecc2c" providerId="LiveId" clId="{A8982413-96B9-4F18-B1B5-E3C48013E684}" dt="2022-07-06T19:47:57.182" v="6861" actId="47"/>
        <pc:sldMkLst>
          <pc:docMk/>
          <pc:sldMk cId="2839757188" sldId="4051"/>
        </pc:sldMkLst>
        <pc:spChg chg="mod ord">
          <ac:chgData name="Anish Garg" userId="8849d101d00ecc2c" providerId="LiveId" clId="{A8982413-96B9-4F18-B1B5-E3C48013E684}" dt="2022-07-06T10:04:53.910" v="1312" actId="26606"/>
          <ac:spMkLst>
            <pc:docMk/>
            <pc:sldMk cId="2839757188" sldId="4051"/>
            <ac:spMk id="2" creationId="{E1CD6D60-A53B-A308-EA8E-ABD43F7A856B}"/>
          </ac:spMkLst>
        </pc:spChg>
        <pc:spChg chg="add mod">
          <ac:chgData name="Anish Garg" userId="8849d101d00ecc2c" providerId="LiveId" clId="{A8982413-96B9-4F18-B1B5-E3C48013E684}" dt="2022-07-06T11:49:26.965" v="3645" actId="20577"/>
          <ac:spMkLst>
            <pc:docMk/>
            <pc:sldMk cId="2839757188" sldId="4051"/>
            <ac:spMk id="6" creationId="{5EF44AB5-F601-F81E-08D6-ADC3AAC4DE5C}"/>
          </ac:spMkLst>
        </pc:spChg>
        <pc:spChg chg="add mod">
          <ac:chgData name="Anish Garg" userId="8849d101d00ecc2c" providerId="LiveId" clId="{A8982413-96B9-4F18-B1B5-E3C48013E684}" dt="2022-07-06T10:05:39.459" v="1318" actId="5793"/>
          <ac:spMkLst>
            <pc:docMk/>
            <pc:sldMk cId="2839757188" sldId="4051"/>
            <ac:spMk id="7" creationId="{722DAE0C-BAB3-39A0-B6CA-536108F25B34}"/>
          </ac:spMkLst>
        </pc:spChg>
        <pc:spChg chg="add">
          <ac:chgData name="Anish Garg" userId="8849d101d00ecc2c" providerId="LiveId" clId="{A8982413-96B9-4F18-B1B5-E3C48013E684}" dt="2022-07-06T10:04:53.910" v="1312" actId="26606"/>
          <ac:spMkLst>
            <pc:docMk/>
            <pc:sldMk cId="2839757188" sldId="4051"/>
            <ac:spMk id="8" creationId="{028B04B4-567B-4904-924F-3299495E9AED}"/>
          </ac:spMkLst>
        </pc:spChg>
        <pc:spChg chg="add mod">
          <ac:chgData name="Anish Garg" userId="8849d101d00ecc2c" providerId="LiveId" clId="{A8982413-96B9-4F18-B1B5-E3C48013E684}" dt="2022-07-06T17:28:40.496" v="4737" actId="1036"/>
          <ac:spMkLst>
            <pc:docMk/>
            <pc:sldMk cId="2839757188" sldId="4051"/>
            <ac:spMk id="9" creationId="{13E71C4F-6548-86FD-A87C-BEA3E4DBBA7E}"/>
          </ac:spMkLst>
        </pc:spChg>
        <pc:spChg chg="add">
          <ac:chgData name="Anish Garg" userId="8849d101d00ecc2c" providerId="LiveId" clId="{A8982413-96B9-4F18-B1B5-E3C48013E684}" dt="2022-07-06T10:04:53.910" v="1312" actId="26606"/>
          <ac:spMkLst>
            <pc:docMk/>
            <pc:sldMk cId="2839757188" sldId="4051"/>
            <ac:spMk id="10" creationId="{F52FD633-8BDD-4800-9B0A-28EA88DB949E}"/>
          </ac:spMkLst>
        </pc:spChg>
        <pc:spChg chg="add mod">
          <ac:chgData name="Anish Garg" userId="8849d101d00ecc2c" providerId="LiveId" clId="{A8982413-96B9-4F18-B1B5-E3C48013E684}" dt="2022-07-06T17:28:40.496" v="4737" actId="1036"/>
          <ac:spMkLst>
            <pc:docMk/>
            <pc:sldMk cId="2839757188" sldId="4051"/>
            <ac:spMk id="11" creationId="{A676EFF7-022D-C22E-876B-8C32124B08D8}"/>
          </ac:spMkLst>
        </pc:spChg>
        <pc:spChg chg="add mod">
          <ac:chgData name="Anish Garg" userId="8849d101d00ecc2c" providerId="LiveId" clId="{A8982413-96B9-4F18-B1B5-E3C48013E684}" dt="2022-07-06T19:44:09.059" v="6844" actId="571"/>
          <ac:spMkLst>
            <pc:docMk/>
            <pc:sldMk cId="2839757188" sldId="4051"/>
            <ac:spMk id="12" creationId="{60938267-87EA-10BF-9CBE-F68BC9EAB654}"/>
          </ac:spMkLst>
        </pc:spChg>
        <pc:spChg chg="add mod">
          <ac:chgData name="Anish Garg" userId="8849d101d00ecc2c" providerId="LiveId" clId="{A8982413-96B9-4F18-B1B5-E3C48013E684}" dt="2022-07-06T19:44:09.059" v="6844" actId="571"/>
          <ac:spMkLst>
            <pc:docMk/>
            <pc:sldMk cId="2839757188" sldId="4051"/>
            <ac:spMk id="13" creationId="{387183FC-9FF8-4CFB-A747-87C03613D196}"/>
          </ac:spMkLst>
        </pc:spChg>
        <pc:picChg chg="add mod">
          <ac:chgData name="Anish Garg" userId="8849d101d00ecc2c" providerId="LiveId" clId="{A8982413-96B9-4F18-B1B5-E3C48013E684}" dt="2022-07-06T10:04:53.910" v="1312" actId="26606"/>
          <ac:picMkLst>
            <pc:docMk/>
            <pc:sldMk cId="2839757188" sldId="4051"/>
            <ac:picMk id="3" creationId="{A8436BCA-BB17-7838-E60B-9C08BFDF3835}"/>
          </ac:picMkLst>
        </pc:picChg>
      </pc:sldChg>
      <pc:sldChg chg="delSp modSp add del mod">
        <pc:chgData name="Anish Garg" userId="8849d101d00ecc2c" providerId="LiveId" clId="{A8982413-96B9-4F18-B1B5-E3C48013E684}" dt="2022-07-06T17:09:41.433" v="4692" actId="47"/>
        <pc:sldMkLst>
          <pc:docMk/>
          <pc:sldMk cId="789305109" sldId="4052"/>
        </pc:sldMkLst>
        <pc:spChg chg="mod">
          <ac:chgData name="Anish Garg" userId="8849d101d00ecc2c" providerId="LiveId" clId="{A8982413-96B9-4F18-B1B5-E3C48013E684}" dt="2022-07-06T10:28:02.874" v="1876" actId="20577"/>
          <ac:spMkLst>
            <pc:docMk/>
            <pc:sldMk cId="789305109" sldId="4052"/>
            <ac:spMk id="29" creationId="{1CBA126D-4318-57C2-8A1A-F204A8B136C2}"/>
          </ac:spMkLst>
        </pc:spChg>
        <pc:spChg chg="mod">
          <ac:chgData name="Anish Garg" userId="8849d101d00ecc2c" providerId="LiveId" clId="{A8982413-96B9-4F18-B1B5-E3C48013E684}" dt="2022-07-06T10:29:19.759" v="1989" actId="20577"/>
          <ac:spMkLst>
            <pc:docMk/>
            <pc:sldMk cId="789305109" sldId="4052"/>
            <ac:spMk id="76" creationId="{2A8B29B8-DEA5-2E4E-85A5-5750DE81E1C7}"/>
          </ac:spMkLst>
        </pc:spChg>
        <pc:spChg chg="mod">
          <ac:chgData name="Anish Garg" userId="8849d101d00ecc2c" providerId="LiveId" clId="{A8982413-96B9-4F18-B1B5-E3C48013E684}" dt="2022-07-06T11:51:47.768" v="3722" actId="20577"/>
          <ac:spMkLst>
            <pc:docMk/>
            <pc:sldMk cId="789305109" sldId="4052"/>
            <ac:spMk id="78" creationId="{B9E9A6B2-4FF0-0547-BDC3-5CB075DC33A5}"/>
          </ac:spMkLst>
        </pc:spChg>
        <pc:spChg chg="mod">
          <ac:chgData name="Anish Garg" userId="8849d101d00ecc2c" providerId="LiveId" clId="{A8982413-96B9-4F18-B1B5-E3C48013E684}" dt="2022-07-06T16:18:31.553" v="4600" actId="1036"/>
          <ac:spMkLst>
            <pc:docMk/>
            <pc:sldMk cId="789305109" sldId="4052"/>
            <ac:spMk id="80" creationId="{67A7E22A-DD7B-9C45-A96F-4174190A504F}"/>
          </ac:spMkLst>
        </pc:spChg>
        <pc:spChg chg="del mod">
          <ac:chgData name="Anish Garg" userId="8849d101d00ecc2c" providerId="LiveId" clId="{A8982413-96B9-4F18-B1B5-E3C48013E684}" dt="2022-07-06T10:29:43.503" v="1993"/>
          <ac:spMkLst>
            <pc:docMk/>
            <pc:sldMk cId="789305109" sldId="4052"/>
            <ac:spMk id="82" creationId="{EDAD54DB-6B47-EC43-8F69-4D33A4F5C00F}"/>
          </ac:spMkLst>
        </pc:spChg>
      </pc:sldChg>
      <pc:sldChg chg="modSp new mod">
        <pc:chgData name="Anish Garg" userId="8849d101d00ecc2c" providerId="LiveId" clId="{A8982413-96B9-4F18-B1B5-E3C48013E684}" dt="2022-07-06T10:34:12.742" v="2030" actId="20577"/>
        <pc:sldMkLst>
          <pc:docMk/>
          <pc:sldMk cId="1366181552" sldId="4053"/>
        </pc:sldMkLst>
        <pc:spChg chg="mod">
          <ac:chgData name="Anish Garg" userId="8849d101d00ecc2c" providerId="LiveId" clId="{A8982413-96B9-4F18-B1B5-E3C48013E684}" dt="2022-07-06T10:34:12.742" v="2030" actId="20577"/>
          <ac:spMkLst>
            <pc:docMk/>
            <pc:sldMk cId="1366181552" sldId="4053"/>
            <ac:spMk id="2" creationId="{15AED903-2B99-ADC9-306F-E4E911C6277E}"/>
          </ac:spMkLst>
        </pc:spChg>
      </pc:sldChg>
      <pc:sldChg chg="modSp new del mod">
        <pc:chgData name="Anish Garg" userId="8849d101d00ecc2c" providerId="LiveId" clId="{A8982413-96B9-4F18-B1B5-E3C48013E684}" dt="2022-07-06T10:32:33.979" v="2006" actId="47"/>
        <pc:sldMkLst>
          <pc:docMk/>
          <pc:sldMk cId="1514127211" sldId="4053"/>
        </pc:sldMkLst>
        <pc:spChg chg="mod">
          <ac:chgData name="Anish Garg" userId="8849d101d00ecc2c" providerId="LiveId" clId="{A8982413-96B9-4F18-B1B5-E3C48013E684}" dt="2022-07-06T10:32:26.180" v="2005" actId="20577"/>
          <ac:spMkLst>
            <pc:docMk/>
            <pc:sldMk cId="1514127211" sldId="4053"/>
            <ac:spMk id="2" creationId="{C64BC584-AEF5-7456-24DF-53234E8B6A35}"/>
          </ac:spMkLst>
        </pc:spChg>
      </pc:sldChg>
      <pc:sldChg chg="modSp new del mod">
        <pc:chgData name="Anish Garg" userId="8849d101d00ecc2c" providerId="LiveId" clId="{A8982413-96B9-4F18-B1B5-E3C48013E684}" dt="2022-07-06T10:33:14.046" v="2012" actId="47"/>
        <pc:sldMkLst>
          <pc:docMk/>
          <pc:sldMk cId="4079773146" sldId="4053"/>
        </pc:sldMkLst>
        <pc:spChg chg="mod">
          <ac:chgData name="Anish Garg" userId="8849d101d00ecc2c" providerId="LiveId" clId="{A8982413-96B9-4F18-B1B5-E3C48013E684}" dt="2022-07-06T10:32:58.997" v="2011" actId="20577"/>
          <ac:spMkLst>
            <pc:docMk/>
            <pc:sldMk cId="4079773146" sldId="4053"/>
            <ac:spMk id="2" creationId="{8A9BAF36-D56C-74EE-35B9-E6D297C3E27C}"/>
          </ac:spMkLst>
        </pc:spChg>
      </pc:sldChg>
      <pc:sldChg chg="addSp delSp modSp new mod setBg chgLayout">
        <pc:chgData name="Anish Garg" userId="8849d101d00ecc2c" providerId="LiveId" clId="{A8982413-96B9-4F18-B1B5-E3C48013E684}" dt="2022-07-06T13:45:20.047" v="4591" actId="404"/>
        <pc:sldMkLst>
          <pc:docMk/>
          <pc:sldMk cId="3027381580" sldId="4054"/>
        </pc:sldMkLst>
        <pc:spChg chg="add del mod">
          <ac:chgData name="Anish Garg" userId="8849d101d00ecc2c" providerId="LiveId" clId="{A8982413-96B9-4F18-B1B5-E3C48013E684}" dt="2022-07-06T10:34:48.916" v="2039" actId="478"/>
          <ac:spMkLst>
            <pc:docMk/>
            <pc:sldMk cId="3027381580" sldId="4054"/>
            <ac:spMk id="2" creationId="{54DA231A-65B5-9151-9B4B-1F6EF3DF6532}"/>
          </ac:spMkLst>
        </pc:spChg>
        <pc:spChg chg="add del mod ord">
          <ac:chgData name="Anish Garg" userId="8849d101d00ecc2c" providerId="LiveId" clId="{A8982413-96B9-4F18-B1B5-E3C48013E684}" dt="2022-07-06T10:41:04.227" v="2201" actId="20577"/>
          <ac:spMkLst>
            <pc:docMk/>
            <pc:sldMk cId="3027381580" sldId="4054"/>
            <ac:spMk id="3" creationId="{119DC2F4-0706-FBB3-E8F9-3712AADC9EF6}"/>
          </ac:spMkLst>
        </pc:spChg>
        <pc:spChg chg="mod ord">
          <ac:chgData name="Anish Garg" userId="8849d101d00ecc2c" providerId="LiveId" clId="{A8982413-96B9-4F18-B1B5-E3C48013E684}" dt="2022-07-06T10:38:08.363" v="2115" actId="26606"/>
          <ac:spMkLst>
            <pc:docMk/>
            <pc:sldMk cId="3027381580" sldId="4054"/>
            <ac:spMk id="4" creationId="{3F4B0F3D-B111-FF07-DF12-A9296498CB59}"/>
          </ac:spMkLst>
        </pc:spChg>
        <pc:spChg chg="add mod ord">
          <ac:chgData name="Anish Garg" userId="8849d101d00ecc2c" providerId="LiveId" clId="{A8982413-96B9-4F18-B1B5-E3C48013E684}" dt="2022-07-06T10:39:15.225" v="2151" actId="20577"/>
          <ac:spMkLst>
            <pc:docMk/>
            <pc:sldMk cId="3027381580" sldId="4054"/>
            <ac:spMk id="5" creationId="{A78E9991-E4DB-F733-DD7F-DE294FD7577C}"/>
          </ac:spMkLst>
        </pc:spChg>
        <pc:spChg chg="add mod">
          <ac:chgData name="Anish Garg" userId="8849d101d00ecc2c" providerId="LiveId" clId="{A8982413-96B9-4F18-B1B5-E3C48013E684}" dt="2022-07-06T13:45:20.047" v="4591" actId="404"/>
          <ac:spMkLst>
            <pc:docMk/>
            <pc:sldMk cId="3027381580" sldId="4054"/>
            <ac:spMk id="7" creationId="{FD17DCEC-B18C-A2A4-4D3A-3FB4B4D5BEEF}"/>
          </ac:spMkLst>
        </pc:spChg>
        <pc:spChg chg="add del mod">
          <ac:chgData name="Anish Garg" userId="8849d101d00ecc2c" providerId="LiveId" clId="{A8982413-96B9-4F18-B1B5-E3C48013E684}" dt="2022-07-06T10:41:44.876" v="2209" actId="22"/>
          <ac:spMkLst>
            <pc:docMk/>
            <pc:sldMk cId="3027381580" sldId="4054"/>
            <ac:spMk id="13" creationId="{5A68102E-5283-AAEA-EF03-78FCEDEB10C0}"/>
          </ac:spMkLst>
        </pc:spChg>
        <pc:spChg chg="add">
          <ac:chgData name="Anish Garg" userId="8849d101d00ecc2c" providerId="LiveId" clId="{A8982413-96B9-4F18-B1B5-E3C48013E684}" dt="2022-07-06T10:38:08.363" v="2115" actId="26606"/>
          <ac:spMkLst>
            <pc:docMk/>
            <pc:sldMk cId="3027381580" sldId="4054"/>
            <ac:spMk id="4105" creationId="{04C6A80A-C3F4-48DE-80ED-845C8B3E13D1}"/>
          </ac:spMkLst>
        </pc:spChg>
        <pc:grpChg chg="add">
          <ac:chgData name="Anish Garg" userId="8849d101d00ecc2c" providerId="LiveId" clId="{A8982413-96B9-4F18-B1B5-E3C48013E684}" dt="2022-07-06T10:38:08.363" v="2115" actId="26606"/>
          <ac:grpSpMkLst>
            <pc:docMk/>
            <pc:sldMk cId="3027381580" sldId="4054"/>
            <ac:grpSpMk id="4107" creationId="{9E2417C7-A82F-44F7-A96F-B751F3302F1B}"/>
          </ac:grpSpMkLst>
        </pc:grpChg>
        <pc:picChg chg="add mod ord">
          <ac:chgData name="Anish Garg" userId="8849d101d00ecc2c" providerId="LiveId" clId="{A8982413-96B9-4F18-B1B5-E3C48013E684}" dt="2022-07-06T10:41:22.763" v="2205" actId="14100"/>
          <ac:picMkLst>
            <pc:docMk/>
            <pc:sldMk cId="3027381580" sldId="4054"/>
            <ac:picMk id="4098" creationId="{B7B67CE2-13A1-36DF-1C30-53DF30762618}"/>
          </ac:picMkLst>
        </pc:picChg>
        <pc:picChg chg="add mod ord">
          <ac:chgData name="Anish Garg" userId="8849d101d00ecc2c" providerId="LiveId" clId="{A8982413-96B9-4F18-B1B5-E3C48013E684}" dt="2022-07-06T10:41:16.541" v="2203" actId="1076"/>
          <ac:picMkLst>
            <pc:docMk/>
            <pc:sldMk cId="3027381580" sldId="4054"/>
            <ac:picMk id="4100" creationId="{D29ABC5C-984F-B4F0-12F4-CA2E8D7A2656}"/>
          </ac:picMkLst>
        </pc:picChg>
      </pc:sldChg>
      <pc:sldChg chg="addSp delSp modSp new mod setBg">
        <pc:chgData name="Anish Garg" userId="8849d101d00ecc2c" providerId="LiveId" clId="{A8982413-96B9-4F18-B1B5-E3C48013E684}" dt="2022-07-06T11:52:11.739" v="3723" actId="20577"/>
        <pc:sldMkLst>
          <pc:docMk/>
          <pc:sldMk cId="552319245" sldId="4055"/>
        </pc:sldMkLst>
        <pc:spChg chg="mod">
          <ac:chgData name="Anish Garg" userId="8849d101d00ecc2c" providerId="LiveId" clId="{A8982413-96B9-4F18-B1B5-E3C48013E684}" dt="2022-07-06T11:52:11.739" v="3723" actId="20577"/>
          <ac:spMkLst>
            <pc:docMk/>
            <pc:sldMk cId="552319245" sldId="4055"/>
            <ac:spMk id="2" creationId="{62810737-F7AA-A21B-5D41-E3136F0B2883}"/>
          </ac:spMkLst>
        </pc:spChg>
        <pc:spChg chg="del">
          <ac:chgData name="Anish Garg" userId="8849d101d00ecc2c" providerId="LiveId" clId="{A8982413-96B9-4F18-B1B5-E3C48013E684}" dt="2022-07-06T10:43:05.284" v="2217"/>
          <ac:spMkLst>
            <pc:docMk/>
            <pc:sldMk cId="552319245" sldId="4055"/>
            <ac:spMk id="3" creationId="{F5FA41F6-74A2-E8CD-C587-0F652BF3E00F}"/>
          </ac:spMkLst>
        </pc:spChg>
        <pc:spChg chg="mod">
          <ac:chgData name="Anish Garg" userId="8849d101d00ecc2c" providerId="LiveId" clId="{A8982413-96B9-4F18-B1B5-E3C48013E684}" dt="2022-07-06T10:45:47.256" v="2369" actId="1076"/>
          <ac:spMkLst>
            <pc:docMk/>
            <pc:sldMk cId="552319245" sldId="4055"/>
            <ac:spMk id="4" creationId="{C6F142A9-6452-CCF4-B36F-714089EDDBA0}"/>
          </ac:spMkLst>
        </pc:spChg>
        <pc:spChg chg="mod">
          <ac:chgData name="Anish Garg" userId="8849d101d00ecc2c" providerId="LiveId" clId="{A8982413-96B9-4F18-B1B5-E3C48013E684}" dt="2022-07-06T10:43:25.222" v="2224" actId="26606"/>
          <ac:spMkLst>
            <pc:docMk/>
            <pc:sldMk cId="552319245" sldId="4055"/>
            <ac:spMk id="5" creationId="{09FD9599-B702-0D93-EBF9-B9956A5A22F6}"/>
          </ac:spMkLst>
        </pc:spChg>
        <pc:spChg chg="add del">
          <ac:chgData name="Anish Garg" userId="8849d101d00ecc2c" providerId="LiveId" clId="{A8982413-96B9-4F18-B1B5-E3C48013E684}" dt="2022-07-06T10:43:17.868" v="2219" actId="26606"/>
          <ac:spMkLst>
            <pc:docMk/>
            <pc:sldMk cId="552319245" sldId="4055"/>
            <ac:spMk id="5131" creationId="{F3AF35CD-DA30-4E34-B0F3-32C27766DA05}"/>
          </ac:spMkLst>
        </pc:spChg>
        <pc:spChg chg="add del">
          <ac:chgData name="Anish Garg" userId="8849d101d00ecc2c" providerId="LiveId" clId="{A8982413-96B9-4F18-B1B5-E3C48013E684}" dt="2022-07-06T10:43:21.405" v="2221" actId="26606"/>
          <ac:spMkLst>
            <pc:docMk/>
            <pc:sldMk cId="552319245" sldId="4055"/>
            <ac:spMk id="5137" creationId="{504B0465-3B07-49BF-BEA7-D81476246293}"/>
          </ac:spMkLst>
        </pc:spChg>
        <pc:spChg chg="add del">
          <ac:chgData name="Anish Garg" userId="8849d101d00ecc2c" providerId="LiveId" clId="{A8982413-96B9-4F18-B1B5-E3C48013E684}" dt="2022-07-06T10:43:21.405" v="2221" actId="26606"/>
          <ac:spMkLst>
            <pc:docMk/>
            <pc:sldMk cId="552319245" sldId="4055"/>
            <ac:spMk id="5139" creationId="{49B7FFA5-14CB-4A4F-9BCC-CA3AA5D9D276}"/>
          </ac:spMkLst>
        </pc:spChg>
        <pc:spChg chg="add del">
          <ac:chgData name="Anish Garg" userId="8849d101d00ecc2c" providerId="LiveId" clId="{A8982413-96B9-4F18-B1B5-E3C48013E684}" dt="2022-07-06T10:43:21.405" v="2221" actId="26606"/>
          <ac:spMkLst>
            <pc:docMk/>
            <pc:sldMk cId="552319245" sldId="4055"/>
            <ac:spMk id="5141" creationId="{04E48745-7512-4EC2-9E20-9092D12150CA}"/>
          </ac:spMkLst>
        </pc:spChg>
        <pc:spChg chg="add del">
          <ac:chgData name="Anish Garg" userId="8849d101d00ecc2c" providerId="LiveId" clId="{A8982413-96B9-4F18-B1B5-E3C48013E684}" dt="2022-07-06T10:43:21.405" v="2221" actId="26606"/>
          <ac:spMkLst>
            <pc:docMk/>
            <pc:sldMk cId="552319245" sldId="4055"/>
            <ac:spMk id="5143" creationId="{E009DD9B-5EE2-4C0D-8B2B-351C8C102205}"/>
          </ac:spMkLst>
        </pc:spChg>
        <pc:spChg chg="add del">
          <ac:chgData name="Anish Garg" userId="8849d101d00ecc2c" providerId="LiveId" clId="{A8982413-96B9-4F18-B1B5-E3C48013E684}" dt="2022-07-06T10:43:21.405" v="2221" actId="26606"/>
          <ac:spMkLst>
            <pc:docMk/>
            <pc:sldMk cId="552319245" sldId="4055"/>
            <ac:spMk id="5144" creationId="{E720DB99-7745-4E75-9D96-AAB6D55C531E}"/>
          </ac:spMkLst>
        </pc:spChg>
        <pc:spChg chg="add del">
          <ac:chgData name="Anish Garg" userId="8849d101d00ecc2c" providerId="LiveId" clId="{A8982413-96B9-4F18-B1B5-E3C48013E684}" dt="2022-07-06T10:43:21.405" v="2221" actId="26606"/>
          <ac:spMkLst>
            <pc:docMk/>
            <pc:sldMk cId="552319245" sldId="4055"/>
            <ac:spMk id="5145" creationId="{D68803C4-E159-4360-B7BB-74205C8F782D}"/>
          </ac:spMkLst>
        </pc:spChg>
        <pc:spChg chg="add del">
          <ac:chgData name="Anish Garg" userId="8849d101d00ecc2c" providerId="LiveId" clId="{A8982413-96B9-4F18-B1B5-E3C48013E684}" dt="2022-07-06T10:43:25.206" v="2223" actId="26606"/>
          <ac:spMkLst>
            <pc:docMk/>
            <pc:sldMk cId="552319245" sldId="4055"/>
            <ac:spMk id="5148" creationId="{CCF043BA-0C52-4068-BCF5-2B2D89BA9D36}"/>
          </ac:spMkLst>
        </pc:spChg>
        <pc:grpChg chg="add del">
          <ac:chgData name="Anish Garg" userId="8849d101d00ecc2c" providerId="LiveId" clId="{A8982413-96B9-4F18-B1B5-E3C48013E684}" dt="2022-07-06T10:43:17.868" v="2219" actId="26606"/>
          <ac:grpSpMkLst>
            <pc:docMk/>
            <pc:sldMk cId="552319245" sldId="4055"/>
            <ac:grpSpMk id="5127" creationId="{EC78E3E1-BBBA-4058-AAEB-714F04B0257C}"/>
          </ac:grpSpMkLst>
        </pc:grpChg>
        <pc:grpChg chg="add del">
          <ac:chgData name="Anish Garg" userId="8849d101d00ecc2c" providerId="LiveId" clId="{A8982413-96B9-4F18-B1B5-E3C48013E684}" dt="2022-07-06T10:43:17.868" v="2219" actId="26606"/>
          <ac:grpSpMkLst>
            <pc:docMk/>
            <pc:sldMk cId="552319245" sldId="4055"/>
            <ac:grpSpMk id="5133" creationId="{BCFC42DC-2C46-47C4-BC61-530557385DBD}"/>
          </ac:grpSpMkLst>
        </pc:grpChg>
        <pc:grpChg chg="add del">
          <ac:chgData name="Anish Garg" userId="8849d101d00ecc2c" providerId="LiveId" clId="{A8982413-96B9-4F18-B1B5-E3C48013E684}" dt="2022-07-06T10:43:21.405" v="2221" actId="26606"/>
          <ac:grpSpMkLst>
            <pc:docMk/>
            <pc:sldMk cId="552319245" sldId="4055"/>
            <ac:grpSpMk id="5138" creationId="{16DBFAD4-B5FC-442B-A283-381B01B195F7}"/>
          </ac:grpSpMkLst>
        </pc:grpChg>
        <pc:grpChg chg="add del">
          <ac:chgData name="Anish Garg" userId="8849d101d00ecc2c" providerId="LiveId" clId="{A8982413-96B9-4F18-B1B5-E3C48013E684}" dt="2022-07-06T10:43:25.206" v="2223" actId="26606"/>
          <ac:grpSpMkLst>
            <pc:docMk/>
            <pc:sldMk cId="552319245" sldId="4055"/>
            <ac:grpSpMk id="5147" creationId="{16DBFAD4-B5FC-442B-A283-381B01B195F7}"/>
          </ac:grpSpMkLst>
        </pc:grpChg>
        <pc:grpChg chg="add del">
          <ac:chgData name="Anish Garg" userId="8849d101d00ecc2c" providerId="LiveId" clId="{A8982413-96B9-4F18-B1B5-E3C48013E684}" dt="2022-07-06T10:43:25.206" v="2223" actId="26606"/>
          <ac:grpSpMkLst>
            <pc:docMk/>
            <pc:sldMk cId="552319245" sldId="4055"/>
            <ac:grpSpMk id="5149" creationId="{789ACCC8-A635-400E-B9C0-AD9CA57109CE}"/>
          </ac:grpSpMkLst>
        </pc:grpChg>
        <pc:grpChg chg="add">
          <ac:chgData name="Anish Garg" userId="8849d101d00ecc2c" providerId="LiveId" clId="{A8982413-96B9-4F18-B1B5-E3C48013E684}" dt="2022-07-06T10:43:25.222" v="2224" actId="26606"/>
          <ac:grpSpMkLst>
            <pc:docMk/>
            <pc:sldMk cId="552319245" sldId="4055"/>
            <ac:grpSpMk id="5151" creationId="{16DBFAD4-B5FC-442B-A283-381B01B195F7}"/>
          </ac:grpSpMkLst>
        </pc:grpChg>
        <pc:picChg chg="add mod ord">
          <ac:chgData name="Anish Garg" userId="8849d101d00ecc2c" providerId="LiveId" clId="{A8982413-96B9-4F18-B1B5-E3C48013E684}" dt="2022-07-06T10:43:25.222" v="2224" actId="26606"/>
          <ac:picMkLst>
            <pc:docMk/>
            <pc:sldMk cId="552319245" sldId="4055"/>
            <ac:picMk id="5122" creationId="{F3278729-7A12-8ECE-4687-31D0AE53BBE9}"/>
          </ac:picMkLst>
        </pc:picChg>
      </pc:sldChg>
      <pc:sldChg chg="addSp delSp add del setBg delDesignElem">
        <pc:chgData name="Anish Garg" userId="8849d101d00ecc2c" providerId="LiveId" clId="{A8982413-96B9-4F18-B1B5-E3C48013E684}" dt="2022-07-06T10:35:33.046" v="2044"/>
        <pc:sldMkLst>
          <pc:docMk/>
          <pc:sldMk cId="4052431366" sldId="4055"/>
        </pc:sldMkLst>
        <pc:spChg chg="add del">
          <ac:chgData name="Anish Garg" userId="8849d101d00ecc2c" providerId="LiveId" clId="{A8982413-96B9-4F18-B1B5-E3C48013E684}" dt="2022-07-06T10:35:33.046" v="2044"/>
          <ac:spMkLst>
            <pc:docMk/>
            <pc:sldMk cId="4052431366" sldId="4055"/>
            <ac:spMk id="2057" creationId="{04C6A80A-C3F4-48DE-80ED-845C8B3E13D1}"/>
          </ac:spMkLst>
        </pc:spChg>
        <pc:grpChg chg="add del">
          <ac:chgData name="Anish Garg" userId="8849d101d00ecc2c" providerId="LiveId" clId="{A8982413-96B9-4F18-B1B5-E3C48013E684}" dt="2022-07-06T10:35:33.046" v="2044"/>
          <ac:grpSpMkLst>
            <pc:docMk/>
            <pc:sldMk cId="4052431366" sldId="4055"/>
            <ac:grpSpMk id="2059" creationId="{9E2417C7-A82F-44F7-A96F-B751F3302F1B}"/>
          </ac:grpSpMkLst>
        </pc:grpChg>
      </pc:sldChg>
      <pc:sldChg chg="addSp delSp modSp new mod ord modClrScheme chgLayout">
        <pc:chgData name="Anish Garg" userId="8849d101d00ecc2c" providerId="LiveId" clId="{A8982413-96B9-4F18-B1B5-E3C48013E684}" dt="2022-07-06T20:50:52.946" v="7001" actId="20577"/>
        <pc:sldMkLst>
          <pc:docMk/>
          <pc:sldMk cId="3518001399" sldId="4056"/>
        </pc:sldMkLst>
        <pc:spChg chg="mod ord">
          <ac:chgData name="Anish Garg" userId="8849d101d00ecc2c" providerId="LiveId" clId="{A8982413-96B9-4F18-B1B5-E3C48013E684}" dt="2022-07-06T20:48:10.273" v="6952" actId="207"/>
          <ac:spMkLst>
            <pc:docMk/>
            <pc:sldMk cId="3518001399" sldId="4056"/>
            <ac:spMk id="2" creationId="{D06BF386-3C4B-11D3-DF0F-1FFE4D38094B}"/>
          </ac:spMkLst>
        </pc:spChg>
        <pc:spChg chg="add del">
          <ac:chgData name="Anish Garg" userId="8849d101d00ecc2c" providerId="LiveId" clId="{A8982413-96B9-4F18-B1B5-E3C48013E684}" dt="2022-07-06T11:01:57.957" v="2394" actId="1957"/>
          <ac:spMkLst>
            <pc:docMk/>
            <pc:sldMk cId="3518001399" sldId="4056"/>
            <ac:spMk id="3" creationId="{F2A53C00-A08C-2101-4EAF-944915E35900}"/>
          </ac:spMkLst>
        </pc:spChg>
        <pc:spChg chg="mod ord">
          <ac:chgData name="Anish Garg" userId="8849d101d00ecc2c" providerId="LiveId" clId="{A8982413-96B9-4F18-B1B5-E3C48013E684}" dt="2022-07-06T20:50:52.946" v="7001" actId="20577"/>
          <ac:spMkLst>
            <pc:docMk/>
            <pc:sldMk cId="3518001399" sldId="4056"/>
            <ac:spMk id="4" creationId="{5A94C63C-7311-D457-A091-6DD45690646B}"/>
          </ac:spMkLst>
        </pc:spChg>
        <pc:spChg chg="mod ord">
          <ac:chgData name="Anish Garg" userId="8849d101d00ecc2c" providerId="LiveId" clId="{A8982413-96B9-4F18-B1B5-E3C48013E684}" dt="2022-07-06T11:56:00.231" v="3779" actId="700"/>
          <ac:spMkLst>
            <pc:docMk/>
            <pc:sldMk cId="3518001399" sldId="4056"/>
            <ac:spMk id="5" creationId="{91247E1C-49A7-B5E5-2B47-7D399BDFAD0C}"/>
          </ac:spMkLst>
        </pc:spChg>
        <pc:spChg chg="add del">
          <ac:chgData name="Anish Garg" userId="8849d101d00ecc2c" providerId="LiveId" clId="{A8982413-96B9-4F18-B1B5-E3C48013E684}" dt="2022-07-06T17:03:54.180" v="4642" actId="22"/>
          <ac:spMkLst>
            <pc:docMk/>
            <pc:sldMk cId="3518001399" sldId="4056"/>
            <ac:spMk id="6" creationId="{54026F82-09EF-DAFF-86CF-E1DE36A87683}"/>
          </ac:spMkLst>
        </pc:spChg>
        <pc:spChg chg="add del mod ord">
          <ac:chgData name="Anish Garg" userId="8849d101d00ecc2c" providerId="LiveId" clId="{A8982413-96B9-4F18-B1B5-E3C48013E684}" dt="2022-07-06T11:56:00.231" v="3779" actId="700"/>
          <ac:spMkLst>
            <pc:docMk/>
            <pc:sldMk cId="3518001399" sldId="4056"/>
            <ac:spMk id="16" creationId="{048B37BC-E272-2357-3D93-F640821D543F}"/>
          </ac:spMkLst>
        </pc:spChg>
        <pc:graphicFrameChg chg="add del mod">
          <ac:chgData name="Anish Garg" userId="8849d101d00ecc2c" providerId="LiveId" clId="{A8982413-96B9-4F18-B1B5-E3C48013E684}" dt="2022-07-06T11:01:50.864" v="2392" actId="1957"/>
          <ac:graphicFrameMkLst>
            <pc:docMk/>
            <pc:sldMk cId="3518001399" sldId="4056"/>
            <ac:graphicFrameMk id="8" creationId="{AD8FA876-251A-E389-4997-CF9D14E33075}"/>
          </ac:graphicFrameMkLst>
        </pc:graphicFrameChg>
        <pc:graphicFrameChg chg="add del mod">
          <ac:chgData name="Anish Garg" userId="8849d101d00ecc2c" providerId="LiveId" clId="{A8982413-96B9-4F18-B1B5-E3C48013E684}" dt="2022-07-06T11:55:55.834" v="3778" actId="478"/>
          <ac:graphicFrameMkLst>
            <pc:docMk/>
            <pc:sldMk cId="3518001399" sldId="4056"/>
            <ac:graphicFrameMk id="11" creationId="{491EA3EE-984E-A044-4199-7F455B588063}"/>
          </ac:graphicFrameMkLst>
        </pc:graphicFrameChg>
        <pc:graphicFrameChg chg="add del mod">
          <ac:chgData name="Anish Garg" userId="8849d101d00ecc2c" providerId="LiveId" clId="{A8982413-96B9-4F18-B1B5-E3C48013E684}" dt="2022-07-06T11:25:04.130" v="3225" actId="478"/>
          <ac:graphicFrameMkLst>
            <pc:docMk/>
            <pc:sldMk cId="3518001399" sldId="4056"/>
            <ac:graphicFrameMk id="14" creationId="{A6F655F7-4182-6E8C-7F68-A35E9187345D}"/>
          </ac:graphicFrameMkLst>
        </pc:graphicFrameChg>
      </pc:sldChg>
      <pc:sldChg chg="addSp modSp new del">
        <pc:chgData name="Anish Garg" userId="8849d101d00ecc2c" providerId="LiveId" clId="{A8982413-96B9-4F18-B1B5-E3C48013E684}" dt="2022-07-06T11:26:14.598" v="3226" actId="47"/>
        <pc:sldMkLst>
          <pc:docMk/>
          <pc:sldMk cId="1370026409" sldId="4057"/>
        </pc:sldMkLst>
        <pc:graphicFrameChg chg="add mod">
          <ac:chgData name="Anish Garg" userId="8849d101d00ecc2c" providerId="LiveId" clId="{A8982413-96B9-4F18-B1B5-E3C48013E684}" dt="2022-07-06T11:24:49.511" v="3222"/>
          <ac:graphicFrameMkLst>
            <pc:docMk/>
            <pc:sldMk cId="1370026409" sldId="4057"/>
            <ac:graphicFrameMk id="3" creationId="{DC3A90D5-1AFD-3CF9-3B1C-192476223B3D}"/>
          </ac:graphicFrameMkLst>
        </pc:graphicFrameChg>
        <pc:graphicFrameChg chg="add mod">
          <ac:chgData name="Anish Garg" userId="8849d101d00ecc2c" providerId="LiveId" clId="{A8982413-96B9-4F18-B1B5-E3C48013E684}" dt="2022-07-06T11:24:49.511" v="3222"/>
          <ac:graphicFrameMkLst>
            <pc:docMk/>
            <pc:sldMk cId="1370026409" sldId="4057"/>
            <ac:graphicFrameMk id="4" creationId="{23E16331-1DAA-76C6-297B-13957D4F8426}"/>
          </ac:graphicFrameMkLst>
        </pc:graphicFrameChg>
      </pc:sldChg>
      <pc:sldChg chg="addSp delSp modSp new mod setBg modClrScheme chgLayout">
        <pc:chgData name="Anish Garg" userId="8849d101d00ecc2c" providerId="LiveId" clId="{A8982413-96B9-4F18-B1B5-E3C48013E684}" dt="2022-07-28T16:44:57.216" v="7175" actId="20577"/>
        <pc:sldMkLst>
          <pc:docMk/>
          <pc:sldMk cId="3541877769" sldId="4057"/>
        </pc:sldMkLst>
        <pc:spChg chg="del mod ord">
          <ac:chgData name="Anish Garg" userId="8849d101d00ecc2c" providerId="LiveId" clId="{A8982413-96B9-4F18-B1B5-E3C48013E684}" dt="2022-07-06T11:26:21.139" v="3228" actId="700"/>
          <ac:spMkLst>
            <pc:docMk/>
            <pc:sldMk cId="3541877769" sldId="4057"/>
            <ac:spMk id="2" creationId="{7F4C9663-6640-4985-D0E4-014AE55E9435}"/>
          </ac:spMkLst>
        </pc:spChg>
        <pc:spChg chg="del mod ord">
          <ac:chgData name="Anish Garg" userId="8849d101d00ecc2c" providerId="LiveId" clId="{A8982413-96B9-4F18-B1B5-E3C48013E684}" dt="2022-07-06T11:26:21.139" v="3228" actId="700"/>
          <ac:spMkLst>
            <pc:docMk/>
            <pc:sldMk cId="3541877769" sldId="4057"/>
            <ac:spMk id="3" creationId="{102DB3A0-D454-06D2-F000-39622367EF37}"/>
          </ac:spMkLst>
        </pc:spChg>
        <pc:spChg chg="del">
          <ac:chgData name="Anish Garg" userId="8849d101d00ecc2c" providerId="LiveId" clId="{A8982413-96B9-4F18-B1B5-E3C48013E684}" dt="2022-07-06T11:26:21.139" v="3228" actId="700"/>
          <ac:spMkLst>
            <pc:docMk/>
            <pc:sldMk cId="3541877769" sldId="4057"/>
            <ac:spMk id="4" creationId="{5723159D-AEF3-1D11-172B-F13FF764B3B5}"/>
          </ac:spMkLst>
        </pc:spChg>
        <pc:spChg chg="mod ord">
          <ac:chgData name="Anish Garg" userId="8849d101d00ecc2c" providerId="LiveId" clId="{A8982413-96B9-4F18-B1B5-E3C48013E684}" dt="2022-07-06T11:26:40.007" v="3252" actId="26606"/>
          <ac:spMkLst>
            <pc:docMk/>
            <pc:sldMk cId="3541877769" sldId="4057"/>
            <ac:spMk id="5" creationId="{E8A1B9D7-11B5-12C9-BAB0-C9CA78316973}"/>
          </ac:spMkLst>
        </pc:spChg>
        <pc:spChg chg="add mod ord">
          <ac:chgData name="Anish Garg" userId="8849d101d00ecc2c" providerId="LiveId" clId="{A8982413-96B9-4F18-B1B5-E3C48013E684}" dt="2022-07-06T11:26:45.670" v="3254" actId="403"/>
          <ac:spMkLst>
            <pc:docMk/>
            <pc:sldMk cId="3541877769" sldId="4057"/>
            <ac:spMk id="6" creationId="{F390F341-A2DD-14B6-1D8E-3CD193D1546C}"/>
          </ac:spMkLst>
        </pc:spChg>
        <pc:spChg chg="add mod ord">
          <ac:chgData name="Anish Garg" userId="8849d101d00ecc2c" providerId="LiveId" clId="{A8982413-96B9-4F18-B1B5-E3C48013E684}" dt="2022-07-28T16:44:57.216" v="7175" actId="20577"/>
          <ac:spMkLst>
            <pc:docMk/>
            <pc:sldMk cId="3541877769" sldId="4057"/>
            <ac:spMk id="7" creationId="{292597D0-A488-8EBA-5709-CF8030DF9CA3}"/>
          </ac:spMkLst>
        </pc:spChg>
        <pc:spChg chg="add">
          <ac:chgData name="Anish Garg" userId="8849d101d00ecc2c" providerId="LiveId" clId="{A8982413-96B9-4F18-B1B5-E3C48013E684}" dt="2022-07-06T11:26:40.007" v="3252" actId="26606"/>
          <ac:spMkLst>
            <pc:docMk/>
            <pc:sldMk cId="3541877769" sldId="4057"/>
            <ac:spMk id="12" creationId="{3C06EAFD-0C69-4B3B-BEA7-E7E11DDF9C43}"/>
          </ac:spMkLst>
        </pc:spChg>
        <pc:spChg chg="add">
          <ac:chgData name="Anish Garg" userId="8849d101d00ecc2c" providerId="LiveId" clId="{A8982413-96B9-4F18-B1B5-E3C48013E684}" dt="2022-07-06T11:26:40.007" v="3252" actId="26606"/>
          <ac:spMkLst>
            <pc:docMk/>
            <pc:sldMk cId="3541877769" sldId="4057"/>
            <ac:spMk id="14" creationId="{A4066C89-42FB-4624-9AFE-3A31B36491B5}"/>
          </ac:spMkLst>
        </pc:spChg>
        <pc:spChg chg="add">
          <ac:chgData name="Anish Garg" userId="8849d101d00ecc2c" providerId="LiveId" clId="{A8982413-96B9-4F18-B1B5-E3C48013E684}" dt="2022-07-06T11:26:40.007" v="3252" actId="26606"/>
          <ac:spMkLst>
            <pc:docMk/>
            <pc:sldMk cId="3541877769" sldId="4057"/>
            <ac:spMk id="16" creationId="{BA218FBC-B2D6-48CA-9289-C4110162EDAD}"/>
          </ac:spMkLst>
        </pc:spChg>
        <pc:spChg chg="add">
          <ac:chgData name="Anish Garg" userId="8849d101d00ecc2c" providerId="LiveId" clId="{A8982413-96B9-4F18-B1B5-E3C48013E684}" dt="2022-07-06T11:26:40.007" v="3252" actId="26606"/>
          <ac:spMkLst>
            <pc:docMk/>
            <pc:sldMk cId="3541877769" sldId="4057"/>
            <ac:spMk id="18" creationId="{2DED9084-49DA-4911-ACB7-5F9E4DEFA039}"/>
          </ac:spMkLst>
        </pc:spChg>
      </pc:sldChg>
      <pc:sldChg chg="modSp add mod">
        <pc:chgData name="Anish Garg" userId="8849d101d00ecc2c" providerId="LiveId" clId="{A8982413-96B9-4F18-B1B5-E3C48013E684}" dt="2022-07-06T17:06:14.335" v="4691" actId="20577"/>
        <pc:sldMkLst>
          <pc:docMk/>
          <pc:sldMk cId="59618076" sldId="4058"/>
        </pc:sldMkLst>
        <pc:spChg chg="mod">
          <ac:chgData name="Anish Garg" userId="8849d101d00ecc2c" providerId="LiveId" clId="{A8982413-96B9-4F18-B1B5-E3C48013E684}" dt="2022-07-06T17:06:14.335" v="4691" actId="20577"/>
          <ac:spMkLst>
            <pc:docMk/>
            <pc:sldMk cId="59618076" sldId="4058"/>
            <ac:spMk id="2" creationId="{5B878681-6A56-E3C0-4558-0A1F3E71922E}"/>
          </ac:spMkLst>
        </pc:spChg>
      </pc:sldChg>
      <pc:sldChg chg="modSp new del mod">
        <pc:chgData name="Anish Garg" userId="8849d101d00ecc2c" providerId="LiveId" clId="{A8982413-96B9-4F18-B1B5-E3C48013E684}" dt="2022-07-07T02:24:58.790" v="7003" actId="47"/>
        <pc:sldMkLst>
          <pc:docMk/>
          <pc:sldMk cId="1872025495" sldId="4059"/>
        </pc:sldMkLst>
        <pc:spChg chg="mod">
          <ac:chgData name="Anish Garg" userId="8849d101d00ecc2c" providerId="LiveId" clId="{A8982413-96B9-4F18-B1B5-E3C48013E684}" dt="2022-07-06T11:35:10.614" v="3413" actId="20577"/>
          <ac:spMkLst>
            <pc:docMk/>
            <pc:sldMk cId="1872025495" sldId="4059"/>
            <ac:spMk id="2" creationId="{6EC6F80C-AE07-F157-2E49-9112FFE0A003}"/>
          </ac:spMkLst>
        </pc:spChg>
      </pc:sldChg>
      <pc:sldChg chg="addSp delSp modSp new mod setBg">
        <pc:chgData name="Anish Garg" userId="8849d101d00ecc2c" providerId="LiveId" clId="{A8982413-96B9-4F18-B1B5-E3C48013E684}" dt="2022-07-06T11:53:11.779" v="3730" actId="20577"/>
        <pc:sldMkLst>
          <pc:docMk/>
          <pc:sldMk cId="374729057" sldId="4060"/>
        </pc:sldMkLst>
        <pc:spChg chg="del mod">
          <ac:chgData name="Anish Garg" userId="8849d101d00ecc2c" providerId="LiveId" clId="{A8982413-96B9-4F18-B1B5-E3C48013E684}" dt="2022-07-06T11:35:38.478" v="3416" actId="478"/>
          <ac:spMkLst>
            <pc:docMk/>
            <pc:sldMk cId="374729057" sldId="4060"/>
            <ac:spMk id="2" creationId="{C21A98C0-ECB3-374B-F2B5-16464471DEE8}"/>
          </ac:spMkLst>
        </pc:spChg>
        <pc:spChg chg="mod">
          <ac:chgData name="Anish Garg" userId="8849d101d00ecc2c" providerId="LiveId" clId="{A8982413-96B9-4F18-B1B5-E3C48013E684}" dt="2022-07-06T11:53:11.779" v="3730" actId="20577"/>
          <ac:spMkLst>
            <pc:docMk/>
            <pc:sldMk cId="374729057" sldId="4060"/>
            <ac:spMk id="3" creationId="{07F38EE1-8631-D85F-1E58-85B6E508B1E6}"/>
          </ac:spMkLst>
        </pc:spChg>
        <pc:spChg chg="mod ord">
          <ac:chgData name="Anish Garg" userId="8849d101d00ecc2c" providerId="LiveId" clId="{A8982413-96B9-4F18-B1B5-E3C48013E684}" dt="2022-07-06T11:36:17.214" v="3431" actId="26606"/>
          <ac:spMkLst>
            <pc:docMk/>
            <pc:sldMk cId="374729057" sldId="4060"/>
            <ac:spMk id="4" creationId="{67E0A173-71EC-70E7-9CE2-A8636BD4E4E1}"/>
          </ac:spMkLst>
        </pc:spChg>
        <pc:spChg chg="add">
          <ac:chgData name="Anish Garg" userId="8849d101d00ecc2c" providerId="LiveId" clId="{A8982413-96B9-4F18-B1B5-E3C48013E684}" dt="2022-07-06T11:36:17.214" v="3431" actId="26606"/>
          <ac:spMkLst>
            <pc:docMk/>
            <pc:sldMk cId="374729057" sldId="4060"/>
            <ac:spMk id="1031" creationId="{362E11DD-B54B-4751-9C17-39DAF9EF46E7}"/>
          </ac:spMkLst>
        </pc:spChg>
        <pc:grpChg chg="add">
          <ac:chgData name="Anish Garg" userId="8849d101d00ecc2c" providerId="LiveId" clId="{A8982413-96B9-4F18-B1B5-E3C48013E684}" dt="2022-07-06T11:36:17.214" v="3431" actId="26606"/>
          <ac:grpSpMkLst>
            <pc:docMk/>
            <pc:sldMk cId="374729057" sldId="4060"/>
            <ac:grpSpMk id="1033" creationId="{B55DE4E1-F219-45A4-96D9-9A86D0E4DBD2}"/>
          </ac:grpSpMkLst>
        </pc:grpChg>
        <pc:picChg chg="add mod">
          <ac:chgData name="Anish Garg" userId="8849d101d00ecc2c" providerId="LiveId" clId="{A8982413-96B9-4F18-B1B5-E3C48013E684}" dt="2022-07-06T11:36:17.214" v="3431" actId="26606"/>
          <ac:picMkLst>
            <pc:docMk/>
            <pc:sldMk cId="374729057" sldId="4060"/>
            <ac:picMk id="1026" creationId="{85A2EA77-DE61-4833-FFE0-0CDF008DAE50}"/>
          </ac:picMkLst>
        </pc:picChg>
      </pc:sldChg>
      <pc:sldChg chg="delSp modSp new mod">
        <pc:chgData name="Anish Garg" userId="8849d101d00ecc2c" providerId="LiveId" clId="{A8982413-96B9-4F18-B1B5-E3C48013E684}" dt="2022-07-06T11:37:56.234" v="3454" actId="478"/>
        <pc:sldMkLst>
          <pc:docMk/>
          <pc:sldMk cId="3772384171" sldId="4061"/>
        </pc:sldMkLst>
        <pc:spChg chg="mod">
          <ac:chgData name="Anish Garg" userId="8849d101d00ecc2c" providerId="LiveId" clId="{A8982413-96B9-4F18-B1B5-E3C48013E684}" dt="2022-07-06T11:37:24.196" v="3453" actId="20577"/>
          <ac:spMkLst>
            <pc:docMk/>
            <pc:sldMk cId="3772384171" sldId="4061"/>
            <ac:spMk id="2" creationId="{D76FE1C3-384C-B4BE-741A-59DDB3B49637}"/>
          </ac:spMkLst>
        </pc:spChg>
        <pc:spChg chg="del">
          <ac:chgData name="Anish Garg" userId="8849d101d00ecc2c" providerId="LiveId" clId="{A8982413-96B9-4F18-B1B5-E3C48013E684}" dt="2022-07-06T11:37:56.234" v="3454" actId="478"/>
          <ac:spMkLst>
            <pc:docMk/>
            <pc:sldMk cId="3772384171" sldId="4061"/>
            <ac:spMk id="3" creationId="{55F06089-C714-0206-ABB6-C2E9C8CFD51C}"/>
          </ac:spMkLst>
        </pc:spChg>
      </pc:sldChg>
      <pc:sldChg chg="addSp delSp modSp new mod setBg setClrOvrMap">
        <pc:chgData name="Anish Garg" userId="8849d101d00ecc2c" providerId="LiveId" clId="{A8982413-96B9-4F18-B1B5-E3C48013E684}" dt="2022-07-06T18:22:47.531" v="4970" actId="14100"/>
        <pc:sldMkLst>
          <pc:docMk/>
          <pc:sldMk cId="1333788143" sldId="4062"/>
        </pc:sldMkLst>
        <pc:spChg chg="mod">
          <ac:chgData name="Anish Garg" userId="8849d101d00ecc2c" providerId="LiveId" clId="{A8982413-96B9-4F18-B1B5-E3C48013E684}" dt="2022-07-06T18:21:45.601" v="4949" actId="26606"/>
          <ac:spMkLst>
            <pc:docMk/>
            <pc:sldMk cId="1333788143" sldId="4062"/>
            <ac:spMk id="2" creationId="{AEB731D4-BA25-D897-56A1-1FCBCA562D10}"/>
          </ac:spMkLst>
        </pc:spChg>
        <pc:spChg chg="mod">
          <ac:chgData name="Anish Garg" userId="8849d101d00ecc2c" providerId="LiveId" clId="{A8982413-96B9-4F18-B1B5-E3C48013E684}" dt="2022-07-06T18:22:47.531" v="4970" actId="14100"/>
          <ac:spMkLst>
            <pc:docMk/>
            <pc:sldMk cId="1333788143" sldId="4062"/>
            <ac:spMk id="3" creationId="{0D547104-F57C-1643-B876-5F10A061EAC8}"/>
          </ac:spMkLst>
        </pc:spChg>
        <pc:spChg chg="mod">
          <ac:chgData name="Anish Garg" userId="8849d101d00ecc2c" providerId="LiveId" clId="{A8982413-96B9-4F18-B1B5-E3C48013E684}" dt="2022-07-06T18:21:45.601" v="4949" actId="26606"/>
          <ac:spMkLst>
            <pc:docMk/>
            <pc:sldMk cId="1333788143" sldId="4062"/>
            <ac:spMk id="4" creationId="{CEC2CC08-03D9-5E22-96E2-6D297381C8F9}"/>
          </ac:spMkLst>
        </pc:spChg>
        <pc:spChg chg="add del">
          <ac:chgData name="Anish Garg" userId="8849d101d00ecc2c" providerId="LiveId" clId="{A8982413-96B9-4F18-B1B5-E3C48013E684}" dt="2022-07-06T18:21:45.577" v="4948" actId="26606"/>
          <ac:spMkLst>
            <pc:docMk/>
            <pc:sldMk cId="1333788143" sldId="4062"/>
            <ac:spMk id="1031" creationId="{2A0E4E09-FC02-4ADC-951A-3FFA90B6FE39}"/>
          </ac:spMkLst>
        </pc:spChg>
        <pc:spChg chg="add del">
          <ac:chgData name="Anish Garg" userId="8849d101d00ecc2c" providerId="LiveId" clId="{A8982413-96B9-4F18-B1B5-E3C48013E684}" dt="2022-07-06T18:21:45.577" v="4948" actId="26606"/>
          <ac:spMkLst>
            <pc:docMk/>
            <pc:sldMk cId="1333788143" sldId="4062"/>
            <ac:spMk id="1033" creationId="{9453FF84-60C1-4EA8-B49B-1B8C2D0C589F}"/>
          </ac:spMkLst>
        </pc:spChg>
        <pc:spChg chg="add">
          <ac:chgData name="Anish Garg" userId="8849d101d00ecc2c" providerId="LiveId" clId="{A8982413-96B9-4F18-B1B5-E3C48013E684}" dt="2022-07-06T18:21:45.601" v="4949" actId="26606"/>
          <ac:spMkLst>
            <pc:docMk/>
            <pc:sldMk cId="1333788143" sldId="4062"/>
            <ac:spMk id="1036" creationId="{3964958D-AF5D-4863-B5FB-83F6B8CB12A0}"/>
          </ac:spMkLst>
        </pc:spChg>
        <pc:grpChg chg="add">
          <ac:chgData name="Anish Garg" userId="8849d101d00ecc2c" providerId="LiveId" clId="{A8982413-96B9-4F18-B1B5-E3C48013E684}" dt="2022-07-06T18:21:45.601" v="4949" actId="26606"/>
          <ac:grpSpMkLst>
            <pc:docMk/>
            <pc:sldMk cId="1333788143" sldId="4062"/>
            <ac:grpSpMk id="1037" creationId="{11002ACD-3B0C-4885-8754-8A00E926FE4B}"/>
          </ac:grpSpMkLst>
        </pc:grpChg>
        <pc:picChg chg="add mod ord">
          <ac:chgData name="Anish Garg" userId="8849d101d00ecc2c" providerId="LiveId" clId="{A8982413-96B9-4F18-B1B5-E3C48013E684}" dt="2022-07-06T18:22:12.855" v="4953"/>
          <ac:picMkLst>
            <pc:docMk/>
            <pc:sldMk cId="1333788143" sldId="4062"/>
            <ac:picMk id="1026" creationId="{53E6404C-4D2B-66A1-7068-BC8BE04BC613}"/>
          </ac:picMkLst>
        </pc:picChg>
      </pc:sldChg>
      <pc:sldChg chg="addSp delSp modSp new mod setBg setClrOvrMap">
        <pc:chgData name="Anish Garg" userId="8849d101d00ecc2c" providerId="LiveId" clId="{A8982413-96B9-4F18-B1B5-E3C48013E684}" dt="2022-07-06T19:09:20.889" v="6516" actId="20577"/>
        <pc:sldMkLst>
          <pc:docMk/>
          <pc:sldMk cId="2971744297" sldId="4063"/>
        </pc:sldMkLst>
        <pc:spChg chg="mod">
          <ac:chgData name="Anish Garg" userId="8849d101d00ecc2c" providerId="LiveId" clId="{A8982413-96B9-4F18-B1B5-E3C48013E684}" dt="2022-07-06T18:31:29.039" v="5013" actId="26606"/>
          <ac:spMkLst>
            <pc:docMk/>
            <pc:sldMk cId="2971744297" sldId="4063"/>
            <ac:spMk id="2" creationId="{7F0CA3F2-598D-6314-B6E0-19D1F95082B2}"/>
          </ac:spMkLst>
        </pc:spChg>
        <pc:spChg chg="mod">
          <ac:chgData name="Anish Garg" userId="8849d101d00ecc2c" providerId="LiveId" clId="{A8982413-96B9-4F18-B1B5-E3C48013E684}" dt="2022-07-06T19:09:20.889" v="6516" actId="20577"/>
          <ac:spMkLst>
            <pc:docMk/>
            <pc:sldMk cId="2971744297" sldId="4063"/>
            <ac:spMk id="3" creationId="{6CC57B05-9208-88CE-9BA2-363478B21C44}"/>
          </ac:spMkLst>
        </pc:spChg>
        <pc:spChg chg="mod">
          <ac:chgData name="Anish Garg" userId="8849d101d00ecc2c" providerId="LiveId" clId="{A8982413-96B9-4F18-B1B5-E3C48013E684}" dt="2022-07-06T18:31:29.039" v="5013" actId="26606"/>
          <ac:spMkLst>
            <pc:docMk/>
            <pc:sldMk cId="2971744297" sldId="4063"/>
            <ac:spMk id="4" creationId="{6C383250-0046-D308-AE5E-82E5E4798A44}"/>
          </ac:spMkLst>
        </pc:spChg>
        <pc:spChg chg="add del mod">
          <ac:chgData name="Anish Garg" userId="8849d101d00ecc2c" providerId="LiveId" clId="{A8982413-96B9-4F18-B1B5-E3C48013E684}" dt="2022-07-06T18:52:14.010" v="6061" actId="478"/>
          <ac:spMkLst>
            <pc:docMk/>
            <pc:sldMk cId="2971744297" sldId="4063"/>
            <ac:spMk id="7" creationId="{4744419A-6614-FCAC-8389-4B4EC4A8840A}"/>
          </ac:spMkLst>
        </pc:spChg>
        <pc:spChg chg="add del">
          <ac:chgData name="Anish Garg" userId="8849d101d00ecc2c" providerId="LiveId" clId="{A8982413-96B9-4F18-B1B5-E3C48013E684}" dt="2022-07-06T18:31:29.008" v="5012" actId="26606"/>
          <ac:spMkLst>
            <pc:docMk/>
            <pc:sldMk cId="2971744297" sldId="4063"/>
            <ac:spMk id="2059" creationId="{F79FF99C-BAA9-404F-9C96-6DD456B4F795}"/>
          </ac:spMkLst>
        </pc:spChg>
        <pc:spChg chg="add del">
          <ac:chgData name="Anish Garg" userId="8849d101d00ecc2c" providerId="LiveId" clId="{A8982413-96B9-4F18-B1B5-E3C48013E684}" dt="2022-07-06T18:31:29.008" v="5012" actId="26606"/>
          <ac:spMkLst>
            <pc:docMk/>
            <pc:sldMk cId="2971744297" sldId="4063"/>
            <ac:spMk id="2061" creationId="{49C44AFD-C72D-4D9C-84C6-73E615CED884}"/>
          </ac:spMkLst>
        </pc:spChg>
        <pc:spChg chg="add">
          <ac:chgData name="Anish Garg" userId="8849d101d00ecc2c" providerId="LiveId" clId="{A8982413-96B9-4F18-B1B5-E3C48013E684}" dt="2022-07-06T18:31:29.039" v="5013" actId="26606"/>
          <ac:spMkLst>
            <pc:docMk/>
            <pc:sldMk cId="2971744297" sldId="4063"/>
            <ac:spMk id="2067" creationId="{A943D298-0548-4C7A-870B-7594104F8214}"/>
          </ac:spMkLst>
        </pc:spChg>
        <pc:spChg chg="add">
          <ac:chgData name="Anish Garg" userId="8849d101d00ecc2c" providerId="LiveId" clId="{A8982413-96B9-4F18-B1B5-E3C48013E684}" dt="2022-07-06T18:31:29.039" v="5013" actId="26606"/>
          <ac:spMkLst>
            <pc:docMk/>
            <pc:sldMk cId="2971744297" sldId="4063"/>
            <ac:spMk id="2068" creationId="{FF7B26C5-D249-4988-B86B-5A3D9E7BD900}"/>
          </ac:spMkLst>
        </pc:spChg>
        <pc:grpChg chg="add del">
          <ac:chgData name="Anish Garg" userId="8849d101d00ecc2c" providerId="LiveId" clId="{A8982413-96B9-4F18-B1B5-E3C48013E684}" dt="2022-07-06T18:31:29.008" v="5012" actId="26606"/>
          <ac:grpSpMkLst>
            <pc:docMk/>
            <pc:sldMk cId="2971744297" sldId="4063"/>
            <ac:grpSpMk id="2063" creationId="{1D25B14F-36E0-41E8-956F-CABEF1ADD65F}"/>
          </ac:grpSpMkLst>
        </pc:grpChg>
        <pc:grpChg chg="add">
          <ac:chgData name="Anish Garg" userId="8849d101d00ecc2c" providerId="LiveId" clId="{A8982413-96B9-4F18-B1B5-E3C48013E684}" dt="2022-07-06T18:31:29.039" v="5013" actId="26606"/>
          <ac:grpSpMkLst>
            <pc:docMk/>
            <pc:sldMk cId="2971744297" sldId="4063"/>
            <ac:grpSpMk id="2069" creationId="{46FDAED0-8B04-4181-B3D3-EA0A93C6659B}"/>
          </ac:grpSpMkLst>
        </pc:grpChg>
        <pc:picChg chg="add del mod">
          <ac:chgData name="Anish Garg" userId="8849d101d00ecc2c" providerId="LiveId" clId="{A8982413-96B9-4F18-B1B5-E3C48013E684}" dt="2022-07-06T18:52:07.386" v="6058" actId="478"/>
          <ac:picMkLst>
            <pc:docMk/>
            <pc:sldMk cId="2971744297" sldId="4063"/>
            <ac:picMk id="6" creationId="{191B1294-5237-67DD-8DEB-AC72AE721FAF}"/>
          </ac:picMkLst>
        </pc:picChg>
        <pc:picChg chg="add del">
          <ac:chgData name="Anish Garg" userId="8849d101d00ecc2c" providerId="LiveId" clId="{A8982413-96B9-4F18-B1B5-E3C48013E684}" dt="2022-07-06T18:31:03.144" v="5009" actId="478"/>
          <ac:picMkLst>
            <pc:docMk/>
            <pc:sldMk cId="2971744297" sldId="4063"/>
            <ac:picMk id="2050" creationId="{EE305138-35C7-3AC5-3478-6E99565CA178}"/>
          </ac:picMkLst>
        </pc:picChg>
        <pc:picChg chg="add del mod">
          <ac:chgData name="Anish Garg" userId="8849d101d00ecc2c" providerId="LiveId" clId="{A8982413-96B9-4F18-B1B5-E3C48013E684}" dt="2022-07-06T18:31:03.144" v="5009" actId="478"/>
          <ac:picMkLst>
            <pc:docMk/>
            <pc:sldMk cId="2971744297" sldId="4063"/>
            <ac:picMk id="2052" creationId="{E3336730-FB93-7FF9-D032-594887B6E4A8}"/>
          </ac:picMkLst>
        </pc:picChg>
        <pc:picChg chg="add mod ord">
          <ac:chgData name="Anish Garg" userId="8849d101d00ecc2c" providerId="LiveId" clId="{A8982413-96B9-4F18-B1B5-E3C48013E684}" dt="2022-07-06T18:31:29.039" v="5013" actId="26606"/>
          <ac:picMkLst>
            <pc:docMk/>
            <pc:sldMk cId="2971744297" sldId="4063"/>
            <ac:picMk id="2054" creationId="{DD26B2C8-8875-F52D-F7EF-E26E04D1F98B}"/>
          </ac:picMkLst>
        </pc:picChg>
      </pc:sldChg>
      <pc:sldChg chg="addSp delSp modSp new mod setBg setClrOvrMap">
        <pc:chgData name="Anish Garg" userId="8849d101d00ecc2c" providerId="LiveId" clId="{A8982413-96B9-4F18-B1B5-E3C48013E684}" dt="2022-07-06T19:25:42.589" v="6827" actId="20577"/>
        <pc:sldMkLst>
          <pc:docMk/>
          <pc:sldMk cId="3364446729" sldId="4064"/>
        </pc:sldMkLst>
        <pc:spChg chg="mod">
          <ac:chgData name="Anish Garg" userId="8849d101d00ecc2c" providerId="LiveId" clId="{A8982413-96B9-4F18-B1B5-E3C48013E684}" dt="2022-07-06T19:25:42.589" v="6827" actId="20577"/>
          <ac:spMkLst>
            <pc:docMk/>
            <pc:sldMk cId="3364446729" sldId="4064"/>
            <ac:spMk id="2" creationId="{5602F45F-33AE-0AAE-B4EF-3106E6907C28}"/>
          </ac:spMkLst>
        </pc:spChg>
        <pc:spChg chg="mod">
          <ac:chgData name="Anish Garg" userId="8849d101d00ecc2c" providerId="LiveId" clId="{A8982413-96B9-4F18-B1B5-E3C48013E684}" dt="2022-07-06T19:25:19.287" v="6808" actId="14100"/>
          <ac:spMkLst>
            <pc:docMk/>
            <pc:sldMk cId="3364446729" sldId="4064"/>
            <ac:spMk id="3" creationId="{5677FFE9-33F3-2837-24B5-E88FC3FAA6ED}"/>
          </ac:spMkLst>
        </pc:spChg>
        <pc:spChg chg="mod">
          <ac:chgData name="Anish Garg" userId="8849d101d00ecc2c" providerId="LiveId" clId="{A8982413-96B9-4F18-B1B5-E3C48013E684}" dt="2022-07-06T19:04:00.480" v="6185" actId="26606"/>
          <ac:spMkLst>
            <pc:docMk/>
            <pc:sldMk cId="3364446729" sldId="4064"/>
            <ac:spMk id="4" creationId="{F43C08C4-BEA7-40DA-EF15-F3EFA890360B}"/>
          </ac:spMkLst>
        </pc:spChg>
        <pc:spChg chg="add del">
          <ac:chgData name="Anish Garg" userId="8849d101d00ecc2c" providerId="LiveId" clId="{A8982413-96B9-4F18-B1B5-E3C48013E684}" dt="2022-07-06T19:02:51.672" v="6181" actId="22"/>
          <ac:spMkLst>
            <pc:docMk/>
            <pc:sldMk cId="3364446729" sldId="4064"/>
            <ac:spMk id="8" creationId="{B2703797-056A-772D-400B-240B65734EF6}"/>
          </ac:spMkLst>
        </pc:spChg>
        <pc:spChg chg="add del">
          <ac:chgData name="Anish Garg" userId="8849d101d00ecc2c" providerId="LiveId" clId="{A8982413-96B9-4F18-B1B5-E3C48013E684}" dt="2022-07-06T19:03:07.526" v="6183" actId="22"/>
          <ac:spMkLst>
            <pc:docMk/>
            <pc:sldMk cId="3364446729" sldId="4064"/>
            <ac:spMk id="10" creationId="{9897ACC4-CB62-1D9A-266F-1D4558CB45B2}"/>
          </ac:spMkLst>
        </pc:spChg>
        <pc:spChg chg="add">
          <ac:chgData name="Anish Garg" userId="8849d101d00ecc2c" providerId="LiveId" clId="{A8982413-96B9-4F18-B1B5-E3C48013E684}" dt="2022-07-06T19:04:00.480" v="6185" actId="26606"/>
          <ac:spMkLst>
            <pc:docMk/>
            <pc:sldMk cId="3364446729" sldId="4064"/>
            <ac:spMk id="3083" creationId="{F79FF99C-BAA9-404F-9C96-6DD456B4F795}"/>
          </ac:spMkLst>
        </pc:spChg>
        <pc:spChg chg="add">
          <ac:chgData name="Anish Garg" userId="8849d101d00ecc2c" providerId="LiveId" clId="{A8982413-96B9-4F18-B1B5-E3C48013E684}" dt="2022-07-06T19:04:00.480" v="6185" actId="26606"/>
          <ac:spMkLst>
            <pc:docMk/>
            <pc:sldMk cId="3364446729" sldId="4064"/>
            <ac:spMk id="3085" creationId="{49C44AFD-C72D-4D9C-84C6-73E615CED884}"/>
          </ac:spMkLst>
        </pc:spChg>
        <pc:grpChg chg="add">
          <ac:chgData name="Anish Garg" userId="8849d101d00ecc2c" providerId="LiveId" clId="{A8982413-96B9-4F18-B1B5-E3C48013E684}" dt="2022-07-06T19:04:00.480" v="6185" actId="26606"/>
          <ac:grpSpMkLst>
            <pc:docMk/>
            <pc:sldMk cId="3364446729" sldId="4064"/>
            <ac:grpSpMk id="3087" creationId="{1D25B14F-36E0-41E8-956F-CABEF1ADD65F}"/>
          </ac:grpSpMkLst>
        </pc:grpChg>
        <pc:picChg chg="add del mod">
          <ac:chgData name="Anish Garg" userId="8849d101d00ecc2c" providerId="LiveId" clId="{A8982413-96B9-4F18-B1B5-E3C48013E684}" dt="2022-07-06T18:48:53.723" v="5947"/>
          <ac:picMkLst>
            <pc:docMk/>
            <pc:sldMk cId="3364446729" sldId="4064"/>
            <ac:picMk id="3074" creationId="{3EB48A85-CF93-C1CA-882D-BB2D1C782C21}"/>
          </ac:picMkLst>
        </pc:picChg>
        <pc:picChg chg="add del">
          <ac:chgData name="Anish Garg" userId="8849d101d00ecc2c" providerId="LiveId" clId="{A8982413-96B9-4F18-B1B5-E3C48013E684}" dt="2022-07-06T18:49:12.069" v="5949" actId="478"/>
          <ac:picMkLst>
            <pc:docMk/>
            <pc:sldMk cId="3364446729" sldId="4064"/>
            <ac:picMk id="3076" creationId="{F0545BB2-9185-981A-EC82-E0CFC4EAE1C0}"/>
          </ac:picMkLst>
        </pc:picChg>
        <pc:picChg chg="add mod ord">
          <ac:chgData name="Anish Garg" userId="8849d101d00ecc2c" providerId="LiveId" clId="{A8982413-96B9-4F18-B1B5-E3C48013E684}" dt="2022-07-06T19:25:22.197" v="6810" actId="1076"/>
          <ac:picMkLst>
            <pc:docMk/>
            <pc:sldMk cId="3364446729" sldId="4064"/>
            <ac:picMk id="3078" creationId="{62F6BED9-78C6-295E-FCBF-4124B466645E}"/>
          </ac:picMkLst>
        </pc:picChg>
      </pc:sldChg>
      <pc:sldChg chg="modSp add mod">
        <pc:chgData name="Anish Garg" userId="8849d101d00ecc2c" providerId="LiveId" clId="{A8982413-96B9-4F18-B1B5-E3C48013E684}" dt="2022-07-06T19:49:10.710" v="6864" actId="20577"/>
        <pc:sldMkLst>
          <pc:docMk/>
          <pc:sldMk cId="1948490585" sldId="4065"/>
        </pc:sldMkLst>
        <pc:spChg chg="mod">
          <ac:chgData name="Anish Garg" userId="8849d101d00ecc2c" providerId="LiveId" clId="{A8982413-96B9-4F18-B1B5-E3C48013E684}" dt="2022-07-06T19:49:10.710" v="6864" actId="20577"/>
          <ac:spMkLst>
            <pc:docMk/>
            <pc:sldMk cId="1948490585" sldId="4065"/>
            <ac:spMk id="3" creationId="{12F87F11-3D43-00BF-AEFA-200D0C70D04C}"/>
          </ac:spMkLst>
        </pc:spChg>
        <pc:spChg chg="mod">
          <ac:chgData name="Anish Garg" userId="8849d101d00ecc2c" providerId="LiveId" clId="{A8982413-96B9-4F18-B1B5-E3C48013E684}" dt="2022-07-06T19:41:49" v="6840" actId="1076"/>
          <ac:spMkLst>
            <pc:docMk/>
            <pc:sldMk cId="1948490585" sldId="4065"/>
            <ac:spMk id="9" creationId="{69C0B57F-3215-089B-EC57-412C83EA7EB7}"/>
          </ac:spMkLst>
        </pc:spChg>
      </pc:sldChg>
      <pc:sldChg chg="addSp modSp new del mod setBg">
        <pc:chgData name="Anish Garg" userId="8849d101d00ecc2c" providerId="LiveId" clId="{A8982413-96B9-4F18-B1B5-E3C48013E684}" dt="2022-07-06T19:47:52.124" v="6860" actId="47"/>
        <pc:sldMkLst>
          <pc:docMk/>
          <pc:sldMk cId="2869029035" sldId="4066"/>
        </pc:sldMkLst>
        <pc:spChg chg="mod ord">
          <ac:chgData name="Anish Garg" userId="8849d101d00ecc2c" providerId="LiveId" clId="{A8982413-96B9-4F18-B1B5-E3C48013E684}" dt="2022-07-06T19:43:33.209" v="6843" actId="26606"/>
          <ac:spMkLst>
            <pc:docMk/>
            <pc:sldMk cId="2869029035" sldId="4066"/>
            <ac:spMk id="2" creationId="{4387453F-0002-90ED-71CA-049AF9DFBC09}"/>
          </ac:spMkLst>
        </pc:spChg>
        <pc:spChg chg="add mod">
          <ac:chgData name="Anish Garg" userId="8849d101d00ecc2c" providerId="LiveId" clId="{A8982413-96B9-4F18-B1B5-E3C48013E684}" dt="2022-07-06T19:44:43.594" v="6847" actId="113"/>
          <ac:spMkLst>
            <pc:docMk/>
            <pc:sldMk cId="2869029035" sldId="4066"/>
            <ac:spMk id="6" creationId="{48EE9D1B-BCDA-3AE2-9407-58D19848936D}"/>
          </ac:spMkLst>
        </pc:spChg>
        <pc:spChg chg="add mod">
          <ac:chgData name="Anish Garg" userId="8849d101d00ecc2c" providerId="LiveId" clId="{A8982413-96B9-4F18-B1B5-E3C48013E684}" dt="2022-07-06T19:44:15.037" v="6845"/>
          <ac:spMkLst>
            <pc:docMk/>
            <pc:sldMk cId="2869029035" sldId="4066"/>
            <ac:spMk id="7" creationId="{4A91157C-EEBD-6509-DD56-DF6F2D5FE417}"/>
          </ac:spMkLst>
        </pc:spChg>
        <pc:spChg chg="add mod">
          <ac:chgData name="Anish Garg" userId="8849d101d00ecc2c" providerId="LiveId" clId="{A8982413-96B9-4F18-B1B5-E3C48013E684}" dt="2022-07-06T19:45:00.936" v="6850" actId="20577"/>
          <ac:spMkLst>
            <pc:docMk/>
            <pc:sldMk cId="2869029035" sldId="4066"/>
            <ac:spMk id="8" creationId="{2B20CBDD-1344-6242-93CA-D70B3F89C314}"/>
          </ac:spMkLst>
        </pc:spChg>
        <pc:spChg chg="add mod">
          <ac:chgData name="Anish Garg" userId="8849d101d00ecc2c" providerId="LiveId" clId="{A8982413-96B9-4F18-B1B5-E3C48013E684}" dt="2022-07-06T19:45:09.512" v="6851" actId="1076"/>
          <ac:spMkLst>
            <pc:docMk/>
            <pc:sldMk cId="2869029035" sldId="4066"/>
            <ac:spMk id="9" creationId="{19A3BD5A-2273-ECC7-54E0-39E017D7105C}"/>
          </ac:spMkLst>
        </pc:spChg>
        <pc:spChg chg="add">
          <ac:chgData name="Anish Garg" userId="8849d101d00ecc2c" providerId="LiveId" clId="{A8982413-96B9-4F18-B1B5-E3C48013E684}" dt="2022-07-06T19:43:33.209" v="6843" actId="26606"/>
          <ac:spMkLst>
            <pc:docMk/>
            <pc:sldMk cId="2869029035" sldId="4066"/>
            <ac:spMk id="4103" creationId="{028B04B4-567B-4904-924F-3299495E9AED}"/>
          </ac:spMkLst>
        </pc:spChg>
        <pc:spChg chg="add">
          <ac:chgData name="Anish Garg" userId="8849d101d00ecc2c" providerId="LiveId" clId="{A8982413-96B9-4F18-B1B5-E3C48013E684}" dt="2022-07-06T19:43:33.209" v="6843" actId="26606"/>
          <ac:spMkLst>
            <pc:docMk/>
            <pc:sldMk cId="2869029035" sldId="4066"/>
            <ac:spMk id="4105" creationId="{F52FD633-8BDD-4800-9B0A-28EA88DB949E}"/>
          </ac:spMkLst>
        </pc:spChg>
        <pc:picChg chg="add mod">
          <ac:chgData name="Anish Garg" userId="8849d101d00ecc2c" providerId="LiveId" clId="{A8982413-96B9-4F18-B1B5-E3C48013E684}" dt="2022-07-06T19:43:33.209" v="6843" actId="26606"/>
          <ac:picMkLst>
            <pc:docMk/>
            <pc:sldMk cId="2869029035" sldId="4066"/>
            <ac:picMk id="4098" creationId="{11FED3C0-3C37-9673-0079-61D1494CFB71}"/>
          </ac:picMkLst>
        </pc:picChg>
      </pc:sldChg>
      <pc:sldChg chg="addSp delSp modSp new mod setBg setClrOvrMap">
        <pc:chgData name="Anish Garg" userId="8849d101d00ecc2c" providerId="LiveId" clId="{A8982413-96B9-4F18-B1B5-E3C48013E684}" dt="2022-07-08T17:44:29.962" v="7006" actId="20577"/>
        <pc:sldMkLst>
          <pc:docMk/>
          <pc:sldMk cId="105464844" sldId="4067"/>
        </pc:sldMkLst>
        <pc:spChg chg="mod ord">
          <ac:chgData name="Anish Garg" userId="8849d101d00ecc2c" providerId="LiveId" clId="{A8982413-96B9-4F18-B1B5-E3C48013E684}" dt="2022-07-06T19:46:44.302" v="6858" actId="26606"/>
          <ac:spMkLst>
            <pc:docMk/>
            <pc:sldMk cId="105464844" sldId="4067"/>
            <ac:spMk id="2" creationId="{ABE73BC5-3AAD-99D8-2272-D7EBACAA779B}"/>
          </ac:spMkLst>
        </pc:spChg>
        <pc:spChg chg="add mod">
          <ac:chgData name="Anish Garg" userId="8849d101d00ecc2c" providerId="LiveId" clId="{A8982413-96B9-4F18-B1B5-E3C48013E684}" dt="2022-07-06T19:48:17.722" v="6862" actId="207"/>
          <ac:spMkLst>
            <pc:docMk/>
            <pc:sldMk cId="105464844" sldId="4067"/>
            <ac:spMk id="10" creationId="{D08ABF5C-0C0E-2AEC-FE66-A125F51F804F}"/>
          </ac:spMkLst>
        </pc:spChg>
        <pc:spChg chg="add mod">
          <ac:chgData name="Anish Garg" userId="8849d101d00ecc2c" providerId="LiveId" clId="{A8982413-96B9-4F18-B1B5-E3C48013E684}" dt="2022-07-06T19:47:23.753" v="6859"/>
          <ac:spMkLst>
            <pc:docMk/>
            <pc:sldMk cId="105464844" sldId="4067"/>
            <ac:spMk id="11" creationId="{20F5FB95-E760-3EF2-7BED-1881FDC2F76F}"/>
          </ac:spMkLst>
        </pc:spChg>
        <pc:spChg chg="add mod">
          <ac:chgData name="Anish Garg" userId="8849d101d00ecc2c" providerId="LiveId" clId="{A8982413-96B9-4F18-B1B5-E3C48013E684}" dt="2022-07-08T17:44:29.962" v="7006" actId="20577"/>
          <ac:spMkLst>
            <pc:docMk/>
            <pc:sldMk cId="105464844" sldId="4067"/>
            <ac:spMk id="12" creationId="{F965E2FD-0A1D-9B61-BB2B-939969612602}"/>
          </ac:spMkLst>
        </pc:spChg>
        <pc:spChg chg="add mod">
          <ac:chgData name="Anish Garg" userId="8849d101d00ecc2c" providerId="LiveId" clId="{A8982413-96B9-4F18-B1B5-E3C48013E684}" dt="2022-07-06T19:48:17.722" v="6862" actId="207"/>
          <ac:spMkLst>
            <pc:docMk/>
            <pc:sldMk cId="105464844" sldId="4067"/>
            <ac:spMk id="13" creationId="{C1E92D5C-9644-C94F-801F-E551D21AAEE3}"/>
          </ac:spMkLst>
        </pc:spChg>
        <pc:spChg chg="add del">
          <ac:chgData name="Anish Garg" userId="8849d101d00ecc2c" providerId="LiveId" clId="{A8982413-96B9-4F18-B1B5-E3C48013E684}" dt="2022-07-06T19:46:38.047" v="6855" actId="26606"/>
          <ac:spMkLst>
            <pc:docMk/>
            <pc:sldMk cId="105464844" sldId="4067"/>
            <ac:spMk id="5127" creationId="{028B04B4-567B-4904-924F-3299495E9AED}"/>
          </ac:spMkLst>
        </pc:spChg>
        <pc:spChg chg="add del">
          <ac:chgData name="Anish Garg" userId="8849d101d00ecc2c" providerId="LiveId" clId="{A8982413-96B9-4F18-B1B5-E3C48013E684}" dt="2022-07-06T19:46:38.047" v="6855" actId="26606"/>
          <ac:spMkLst>
            <pc:docMk/>
            <pc:sldMk cId="105464844" sldId="4067"/>
            <ac:spMk id="5129" creationId="{F52FD633-8BDD-4800-9B0A-28EA88DB949E}"/>
          </ac:spMkLst>
        </pc:spChg>
        <pc:spChg chg="add del">
          <ac:chgData name="Anish Garg" userId="8849d101d00ecc2c" providerId="LiveId" clId="{A8982413-96B9-4F18-B1B5-E3C48013E684}" dt="2022-07-06T19:46:44.288" v="6857" actId="26606"/>
          <ac:spMkLst>
            <pc:docMk/>
            <pc:sldMk cId="105464844" sldId="4067"/>
            <ac:spMk id="5131" creationId="{4AC7FECB-8C4B-4CB0-9BFD-2AA361F4FF9B}"/>
          </ac:spMkLst>
        </pc:spChg>
        <pc:spChg chg="add del">
          <ac:chgData name="Anish Garg" userId="8849d101d00ecc2c" providerId="LiveId" clId="{A8982413-96B9-4F18-B1B5-E3C48013E684}" dt="2022-07-06T19:46:44.288" v="6857" actId="26606"/>
          <ac:spMkLst>
            <pc:docMk/>
            <pc:sldMk cId="105464844" sldId="4067"/>
            <ac:spMk id="5132" creationId="{F07F4376-F611-4C0D-B481-EDD92A3C7F2D}"/>
          </ac:spMkLst>
        </pc:spChg>
        <pc:spChg chg="add">
          <ac:chgData name="Anish Garg" userId="8849d101d00ecc2c" providerId="LiveId" clId="{A8982413-96B9-4F18-B1B5-E3C48013E684}" dt="2022-07-06T19:46:44.302" v="6858" actId="26606"/>
          <ac:spMkLst>
            <pc:docMk/>
            <pc:sldMk cId="105464844" sldId="4067"/>
            <ac:spMk id="5134" creationId="{028B04B4-567B-4904-924F-3299495E9AED}"/>
          </ac:spMkLst>
        </pc:spChg>
        <pc:spChg chg="add">
          <ac:chgData name="Anish Garg" userId="8849d101d00ecc2c" providerId="LiveId" clId="{A8982413-96B9-4F18-B1B5-E3C48013E684}" dt="2022-07-06T19:46:44.302" v="6858" actId="26606"/>
          <ac:spMkLst>
            <pc:docMk/>
            <pc:sldMk cId="105464844" sldId="4067"/>
            <ac:spMk id="5135" creationId="{F52FD633-8BDD-4800-9B0A-28EA88DB949E}"/>
          </ac:spMkLst>
        </pc:spChg>
        <pc:picChg chg="add mod">
          <ac:chgData name="Anish Garg" userId="8849d101d00ecc2c" providerId="LiveId" clId="{A8982413-96B9-4F18-B1B5-E3C48013E684}" dt="2022-07-06T19:46:44.302" v="6858" actId="26606"/>
          <ac:picMkLst>
            <pc:docMk/>
            <pc:sldMk cId="105464844" sldId="4067"/>
            <ac:picMk id="5122" creationId="{EE0CB2D2-35AE-8373-CA91-6C0446B2D309}"/>
          </ac:picMkLst>
        </pc:picChg>
      </pc:sldChg>
      <pc:sldChg chg="add setBg">
        <pc:chgData name="Anish Garg" userId="8849d101d00ecc2c" providerId="LiveId" clId="{A8982413-96B9-4F18-B1B5-E3C48013E684}" dt="2022-07-28T16:42:23.557" v="7172"/>
        <pc:sldMkLst>
          <pc:docMk/>
          <pc:sldMk cId="2254846802" sldId="4068"/>
        </pc:sldMkLst>
      </pc:sldChg>
      <pc:sldChg chg="setBg">
        <pc:chgData name="Anish Garg" userId="8849d101d00ecc2c" providerId="LiveId" clId="{A8982413-96B9-4F18-B1B5-E3C48013E684}" dt="2022-07-28T16:42:06.538" v="7169"/>
        <pc:sldMkLst>
          <pc:docMk/>
          <pc:sldMk cId="4070164475" sldId="407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Accor Sales Distribution (2014)</a:t>
            </a:r>
          </a:p>
        </c:rich>
      </c:tx>
      <c:layout>
        <c:manualLayout>
          <c:xMode val="edge"/>
          <c:yMode val="edge"/>
          <c:x val="0.39786648254544188"/>
          <c:y val="8.3336286193867754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07310746364185"/>
          <c:y val="0.33515262351815617"/>
          <c:w val="0.7858537850727163"/>
          <c:h val="0.5910790146107539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DB9-42F0-A709-5C8DCB42D9F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DB9-42F0-A709-5C8DCB42D9F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DB9-42F0-A709-5C8DCB42D9F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DB9-42F0-A709-5C8DCB42D9F2}"/>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3"/>
                <c:pt idx="0">
                  <c:v>Offline</c:v>
                </c:pt>
                <c:pt idx="1">
                  <c:v>Direct</c:v>
                </c:pt>
                <c:pt idx="2">
                  <c:v>OTAs</c:v>
                </c:pt>
              </c:strCache>
            </c:strRef>
          </c:cat>
          <c:val>
            <c:numRef>
              <c:f>Sheet1!$B$2:$B$5</c:f>
              <c:numCache>
                <c:formatCode>General</c:formatCode>
                <c:ptCount val="4"/>
                <c:pt idx="0">
                  <c:v>65</c:v>
                </c:pt>
                <c:pt idx="1">
                  <c:v>21</c:v>
                </c:pt>
                <c:pt idx="2">
                  <c:v>14</c:v>
                </c:pt>
              </c:numCache>
            </c:numRef>
          </c:val>
          <c:extLst>
            <c:ext xmlns:c16="http://schemas.microsoft.com/office/drawing/2014/chart" uri="{C3380CC4-5D6E-409C-BE32-E72D297353CC}">
              <c16:uniqueId val="{00000000-A3AA-4096-A0A5-03FCF3C03763}"/>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73365-F563-435B-B06F-1A917F97BE16}"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288B6078-A30A-4CB1-9DC5-B9BCB4F3058D}">
      <dgm:prSet phldrT="[Text]"/>
      <dgm:spPr/>
      <dgm:t>
        <a:bodyPr/>
        <a:lstStyle/>
        <a:p>
          <a:r>
            <a:rPr lang="en-US" dirty="0"/>
            <a:t>RoomKey</a:t>
          </a:r>
        </a:p>
        <a:p>
          <a:r>
            <a:rPr lang="en-US" dirty="0"/>
            <a:t>Partners</a:t>
          </a:r>
          <a:endParaRPr lang="en-IN" dirty="0"/>
        </a:p>
      </dgm:t>
    </dgm:pt>
    <dgm:pt modelId="{15423961-A5C3-46AA-A8A6-F6357DBCD7F5}" type="parTrans" cxnId="{5325B5E8-8C3E-4EBC-8C6A-3AC514AC5B53}">
      <dgm:prSet/>
      <dgm:spPr/>
      <dgm:t>
        <a:bodyPr/>
        <a:lstStyle/>
        <a:p>
          <a:endParaRPr lang="en-IN"/>
        </a:p>
      </dgm:t>
    </dgm:pt>
    <dgm:pt modelId="{2BF59D78-017C-4313-BCF7-805F516FA4A9}" type="sibTrans" cxnId="{5325B5E8-8C3E-4EBC-8C6A-3AC514AC5B53}">
      <dgm:prSet/>
      <dgm:spPr/>
      <dgm:t>
        <a:bodyPr/>
        <a:lstStyle/>
        <a:p>
          <a:endParaRPr lang="en-IN"/>
        </a:p>
      </dgm:t>
    </dgm:pt>
    <dgm:pt modelId="{042A902C-E50B-4220-8997-3815CB2B1B9E}">
      <dgm:prSet phldrT="[Text]"/>
      <dgm:spPr/>
      <dgm:t>
        <a:bodyPr/>
        <a:lstStyle/>
        <a:p>
          <a:endParaRPr lang="en-IN" dirty="0"/>
        </a:p>
      </dgm:t>
    </dgm:pt>
    <dgm:pt modelId="{D9318C53-EAF2-4A49-9016-78F7F919ED96}" type="parTrans" cxnId="{DFE11186-C4E9-4F11-A708-01BF40DB4D56}">
      <dgm:prSet/>
      <dgm:spPr/>
      <dgm:t>
        <a:bodyPr/>
        <a:lstStyle/>
        <a:p>
          <a:endParaRPr lang="en-IN"/>
        </a:p>
      </dgm:t>
    </dgm:pt>
    <dgm:pt modelId="{B580A254-E661-4DE1-B201-8F2CD48DC54E}" type="sibTrans" cxnId="{DFE11186-C4E9-4F11-A708-01BF40DB4D56}">
      <dgm:prSet/>
      <dgm:spPr/>
      <dgm:t>
        <a:bodyPr/>
        <a:lstStyle/>
        <a:p>
          <a:endParaRPr lang="en-IN"/>
        </a:p>
      </dgm:t>
    </dgm:pt>
    <dgm:pt modelId="{4C8A8ABF-5775-46C6-864D-D9B91921BD2C}">
      <dgm:prSet phldrT="[Text]"/>
      <dgm:spPr/>
      <dgm:t>
        <a:bodyPr/>
        <a:lstStyle/>
        <a:p>
          <a:r>
            <a:rPr lang="en-US" dirty="0"/>
            <a:t>Individual Partner</a:t>
          </a:r>
          <a:endParaRPr lang="en-IN" dirty="0"/>
        </a:p>
      </dgm:t>
    </dgm:pt>
    <dgm:pt modelId="{1092C5C2-5752-469F-89A6-08FDCDBC1F86}" type="parTrans" cxnId="{5FEEE8DE-6951-4214-A543-6FB5F57616AD}">
      <dgm:prSet/>
      <dgm:spPr/>
      <dgm:t>
        <a:bodyPr/>
        <a:lstStyle/>
        <a:p>
          <a:endParaRPr lang="en-IN"/>
        </a:p>
      </dgm:t>
    </dgm:pt>
    <dgm:pt modelId="{A847C221-D4BA-415C-BE9B-364E4C797F6A}" type="sibTrans" cxnId="{5FEEE8DE-6951-4214-A543-6FB5F57616AD}">
      <dgm:prSet/>
      <dgm:spPr/>
      <dgm:t>
        <a:bodyPr/>
        <a:lstStyle/>
        <a:p>
          <a:endParaRPr lang="en-IN"/>
        </a:p>
      </dgm:t>
    </dgm:pt>
    <dgm:pt modelId="{05DD1B81-EC7E-46D3-A45C-C44B73CE5847}">
      <dgm:prSet phldrT="[Text]"/>
      <dgm:spPr/>
      <dgm:t>
        <a:bodyPr/>
        <a:lstStyle/>
        <a:p>
          <a:endParaRPr lang="en-IN" dirty="0"/>
        </a:p>
      </dgm:t>
    </dgm:pt>
    <dgm:pt modelId="{762349C6-C0F5-4DBD-B26C-F7C8477EA8A8}" type="parTrans" cxnId="{EEE73E99-FD80-41F6-BFED-77531E31C7B7}">
      <dgm:prSet/>
      <dgm:spPr/>
      <dgm:t>
        <a:bodyPr/>
        <a:lstStyle/>
        <a:p>
          <a:endParaRPr lang="en-IN"/>
        </a:p>
      </dgm:t>
    </dgm:pt>
    <dgm:pt modelId="{A7D38390-A717-4739-A122-35D7970964AB}" type="sibTrans" cxnId="{EEE73E99-FD80-41F6-BFED-77531E31C7B7}">
      <dgm:prSet/>
      <dgm:spPr/>
      <dgm:t>
        <a:bodyPr/>
        <a:lstStyle/>
        <a:p>
          <a:endParaRPr lang="en-IN"/>
        </a:p>
      </dgm:t>
    </dgm:pt>
    <dgm:pt modelId="{318024F2-433F-4182-B2DB-ACA82F97F36E}" type="pres">
      <dgm:prSet presAssocID="{45873365-F563-435B-B06F-1A917F97BE16}" presName="Name0" presStyleCnt="0">
        <dgm:presLayoutVars>
          <dgm:dir/>
          <dgm:animOne val="branch"/>
          <dgm:animLvl val="lvl"/>
        </dgm:presLayoutVars>
      </dgm:prSet>
      <dgm:spPr/>
    </dgm:pt>
    <dgm:pt modelId="{BEDCD6C8-14EB-4F6B-AF9C-2E322F22DE13}" type="pres">
      <dgm:prSet presAssocID="{288B6078-A30A-4CB1-9DC5-B9BCB4F3058D}" presName="chaos" presStyleCnt="0"/>
      <dgm:spPr/>
    </dgm:pt>
    <dgm:pt modelId="{D1088207-71C8-46F2-A59F-5FD84411CE92}" type="pres">
      <dgm:prSet presAssocID="{288B6078-A30A-4CB1-9DC5-B9BCB4F3058D}" presName="parTx1" presStyleLbl="revTx" presStyleIdx="0" presStyleCnt="3" custLinFactX="66368" custLinFactNeighborX="100000" custLinFactNeighborY="-177"/>
      <dgm:spPr/>
    </dgm:pt>
    <dgm:pt modelId="{8A8DB3B7-1490-4C73-9F72-27224F68E3C4}" type="pres">
      <dgm:prSet presAssocID="{288B6078-A30A-4CB1-9DC5-B9BCB4F3058D}" presName="desTx1" presStyleLbl="revTx" presStyleIdx="1" presStyleCnt="3">
        <dgm:presLayoutVars>
          <dgm:bulletEnabled val="1"/>
        </dgm:presLayoutVars>
      </dgm:prSet>
      <dgm:spPr/>
    </dgm:pt>
    <dgm:pt modelId="{EF385812-8446-42CF-A9CE-8DAAEBFA33DE}" type="pres">
      <dgm:prSet presAssocID="{288B6078-A30A-4CB1-9DC5-B9BCB4F3058D}" presName="c1" presStyleLbl="node1" presStyleIdx="0" presStyleCnt="19" custLinFactX="1000000" custLinFactNeighborX="1096866" custLinFactNeighborY="12864"/>
      <dgm:spPr/>
    </dgm:pt>
    <dgm:pt modelId="{E281EE15-FC3F-44AD-808A-F382F27E057E}" type="pres">
      <dgm:prSet presAssocID="{288B6078-A30A-4CB1-9DC5-B9BCB4F3058D}" presName="c2" presStyleLbl="node1" presStyleIdx="1" presStyleCnt="19" custLinFactX="1000000" custLinFactNeighborX="1096866" custLinFactNeighborY="12864"/>
      <dgm:spPr/>
    </dgm:pt>
    <dgm:pt modelId="{991C5780-F566-4595-9E99-23B3F19061F9}" type="pres">
      <dgm:prSet presAssocID="{288B6078-A30A-4CB1-9DC5-B9BCB4F3058D}" presName="c3" presStyleLbl="node1" presStyleIdx="2" presStyleCnt="19" custLinFactX="634362" custLinFactNeighborX="700000" custLinFactNeighborY="8186"/>
      <dgm:spPr/>
    </dgm:pt>
    <dgm:pt modelId="{0056323D-A386-4FEB-9809-88BC17BD37E6}" type="pres">
      <dgm:prSet presAssocID="{288B6078-A30A-4CB1-9DC5-B9BCB4F3058D}" presName="c4" presStyleLbl="node1" presStyleIdx="3" presStyleCnt="19" custLinFactX="1000000" custLinFactNeighborX="1096866" custLinFactNeighborY="12864"/>
      <dgm:spPr/>
    </dgm:pt>
    <dgm:pt modelId="{41E05AB2-9A76-4F70-8AD7-74D1DE127076}" type="pres">
      <dgm:prSet presAssocID="{288B6078-A30A-4CB1-9DC5-B9BCB4F3058D}" presName="c5" presStyleLbl="node1" presStyleIdx="4" presStyleCnt="19" custLinFactX="1000000" custLinFactNeighborX="1096866" custLinFactNeighborY="12864"/>
      <dgm:spPr/>
    </dgm:pt>
    <dgm:pt modelId="{809A88EA-A531-4C77-AFD0-E903CBD03007}" type="pres">
      <dgm:prSet presAssocID="{288B6078-A30A-4CB1-9DC5-B9BCB4F3058D}" presName="c6" presStyleLbl="node1" presStyleIdx="5" presStyleCnt="19" custLinFactX="1000000" custLinFactNeighborX="1096866" custLinFactNeighborY="12864"/>
      <dgm:spPr/>
    </dgm:pt>
    <dgm:pt modelId="{E39FA4E0-E65C-4800-AB5A-9971BCBE5FA1}" type="pres">
      <dgm:prSet presAssocID="{288B6078-A30A-4CB1-9DC5-B9BCB4F3058D}" presName="c7" presStyleLbl="node1" presStyleIdx="6" presStyleCnt="19" custLinFactX="634362" custLinFactNeighborX="700000" custLinFactNeighborY="8186"/>
      <dgm:spPr/>
    </dgm:pt>
    <dgm:pt modelId="{BA592227-1AFD-4C8E-A72A-6D864799C847}" type="pres">
      <dgm:prSet presAssocID="{288B6078-A30A-4CB1-9DC5-B9BCB4F3058D}" presName="c8" presStyleLbl="node1" presStyleIdx="7" presStyleCnt="19" custLinFactX="1000000" custLinFactNeighborX="1096866" custLinFactNeighborY="12864"/>
      <dgm:spPr/>
    </dgm:pt>
    <dgm:pt modelId="{557A51DB-3D1D-4527-A968-79163CE2F87A}" type="pres">
      <dgm:prSet presAssocID="{288B6078-A30A-4CB1-9DC5-B9BCB4F3058D}" presName="c9" presStyleLbl="node1" presStyleIdx="8" presStyleCnt="19" custLinFactX="1000000" custLinFactNeighborX="1096866" custLinFactNeighborY="12864"/>
      <dgm:spPr/>
    </dgm:pt>
    <dgm:pt modelId="{212B0304-227D-46B1-AF31-91FAE3440A96}" type="pres">
      <dgm:prSet presAssocID="{288B6078-A30A-4CB1-9DC5-B9BCB4F3058D}" presName="c10" presStyleLbl="node1" presStyleIdx="9" presStyleCnt="19" custLinFactX="400000" custLinFactNeighborX="415444" custLinFactNeighborY="5002"/>
      <dgm:spPr/>
    </dgm:pt>
    <dgm:pt modelId="{E89DD963-83B1-4EAC-B008-D4D5CA7F905D}" type="pres">
      <dgm:prSet presAssocID="{288B6078-A30A-4CB1-9DC5-B9BCB4F3058D}" presName="c11" presStyleLbl="node1" presStyleIdx="10" presStyleCnt="19" custLinFactX="1000000" custLinFactNeighborX="1096866" custLinFactNeighborY="12864"/>
      <dgm:spPr/>
    </dgm:pt>
    <dgm:pt modelId="{49F41A47-DF42-4E27-B18A-8E312D87A2FE}" type="pres">
      <dgm:prSet presAssocID="{288B6078-A30A-4CB1-9DC5-B9BCB4F3058D}" presName="c12" presStyleLbl="node1" presStyleIdx="11" presStyleCnt="19" custLinFactX="634362" custLinFactNeighborX="700000" custLinFactNeighborY="8186"/>
      <dgm:spPr/>
    </dgm:pt>
    <dgm:pt modelId="{0B328FD2-C3B5-4372-8942-3506123BBA94}" type="pres">
      <dgm:prSet presAssocID="{288B6078-A30A-4CB1-9DC5-B9BCB4F3058D}" presName="c13" presStyleLbl="node1" presStyleIdx="12" presStyleCnt="19" custLinFactX="417364" custLinFactNeighborX="500000" custLinFactNeighborY="5628"/>
      <dgm:spPr/>
    </dgm:pt>
    <dgm:pt modelId="{DE00FF97-2BAF-4C5C-8146-7C9C85D33304}" type="pres">
      <dgm:prSet presAssocID="{288B6078-A30A-4CB1-9DC5-B9BCB4F3058D}" presName="c14" presStyleLbl="node1" presStyleIdx="13" presStyleCnt="19" custLinFactX="1000000" custLinFactNeighborX="1096866" custLinFactNeighborY="12864"/>
      <dgm:spPr/>
    </dgm:pt>
    <dgm:pt modelId="{D9492B9A-C2FC-4D53-96DB-518ADD76A865}" type="pres">
      <dgm:prSet presAssocID="{288B6078-A30A-4CB1-9DC5-B9BCB4F3058D}" presName="c15" presStyleLbl="node1" presStyleIdx="14" presStyleCnt="19" custLinFactX="634362" custLinFactNeighborX="700000" custLinFactNeighborY="8186"/>
      <dgm:spPr/>
    </dgm:pt>
    <dgm:pt modelId="{0CCC894A-080D-408C-B6DE-22BCCAD24BA4}" type="pres">
      <dgm:prSet presAssocID="{288B6078-A30A-4CB1-9DC5-B9BCB4F3058D}" presName="c16" presStyleLbl="node1" presStyleIdx="15" presStyleCnt="19" custLinFactX="1000000" custLinFactNeighborX="1096866" custLinFactNeighborY="12864"/>
      <dgm:spPr/>
    </dgm:pt>
    <dgm:pt modelId="{BA2A1E29-4783-4D5C-B005-1BAC7E6443A1}" type="pres">
      <dgm:prSet presAssocID="{288B6078-A30A-4CB1-9DC5-B9BCB4F3058D}" presName="c17" presStyleLbl="node1" presStyleIdx="16" presStyleCnt="19" custLinFactX="417364" custLinFactNeighborX="500000" custLinFactNeighborY="5628"/>
      <dgm:spPr/>
    </dgm:pt>
    <dgm:pt modelId="{E1CD7169-BA60-429A-AC19-59EDC7E2DAA2}" type="pres">
      <dgm:prSet presAssocID="{288B6078-A30A-4CB1-9DC5-B9BCB4F3058D}" presName="c18" presStyleLbl="node1" presStyleIdx="17" presStyleCnt="19" custLinFactX="634362" custLinFactNeighborX="700000" custLinFactNeighborY="8186"/>
      <dgm:spPr/>
    </dgm:pt>
    <dgm:pt modelId="{8BF918B6-8C89-46F4-A425-551BE857522F}" type="pres">
      <dgm:prSet presAssocID="{2BF59D78-017C-4313-BCF7-805F516FA4A9}" presName="chevronComposite1" presStyleCnt="0"/>
      <dgm:spPr/>
    </dgm:pt>
    <dgm:pt modelId="{FF404AD6-63EC-410F-BCC9-889E9F0CA5C1}" type="pres">
      <dgm:prSet presAssocID="{2BF59D78-017C-4313-BCF7-805F516FA4A9}" presName="chevron1" presStyleLbl="sibTrans2D1" presStyleIdx="0" presStyleCnt="2" custAng="0" custLinFactNeighborX="-75460" custLinFactNeighborY="-193"/>
      <dgm:spPr/>
    </dgm:pt>
    <dgm:pt modelId="{1F573F1C-94DD-4B09-8E04-896B3D01EEDF}" type="pres">
      <dgm:prSet presAssocID="{2BF59D78-017C-4313-BCF7-805F516FA4A9}" presName="spChevron1" presStyleCnt="0"/>
      <dgm:spPr/>
    </dgm:pt>
    <dgm:pt modelId="{8E0B8236-41DF-4B44-8E48-05F8856436D6}" type="pres">
      <dgm:prSet presAssocID="{2BF59D78-017C-4313-BCF7-805F516FA4A9}" presName="overlap" presStyleCnt="0"/>
      <dgm:spPr/>
    </dgm:pt>
    <dgm:pt modelId="{31804EC4-DC1E-4C30-9C54-C8C98623EB1D}" type="pres">
      <dgm:prSet presAssocID="{2BF59D78-017C-4313-BCF7-805F516FA4A9}" presName="chevronComposite2" presStyleCnt="0"/>
      <dgm:spPr/>
    </dgm:pt>
    <dgm:pt modelId="{ABD9566D-1490-4DCD-91E7-D30750B34088}" type="pres">
      <dgm:prSet presAssocID="{2BF59D78-017C-4313-BCF7-805F516FA4A9}" presName="chevron2" presStyleLbl="sibTrans2D1" presStyleIdx="1" presStyleCnt="2" custAng="0" custLinFactNeighborX="-79450" custLinFactNeighborY="1319"/>
      <dgm:spPr/>
    </dgm:pt>
    <dgm:pt modelId="{C21F7C59-083F-41F0-8307-C7396CC5A2E7}" type="pres">
      <dgm:prSet presAssocID="{2BF59D78-017C-4313-BCF7-805F516FA4A9}" presName="spChevron2" presStyleCnt="0"/>
      <dgm:spPr/>
    </dgm:pt>
    <dgm:pt modelId="{589675FA-0A14-4881-A2AD-3C324965EEB4}" type="pres">
      <dgm:prSet presAssocID="{4C8A8ABF-5775-46C6-864D-D9B91921BD2C}" presName="last" presStyleCnt="0"/>
      <dgm:spPr/>
    </dgm:pt>
    <dgm:pt modelId="{AAC8F918-F20D-4AC0-B4A9-E34687AE3E15}" type="pres">
      <dgm:prSet presAssocID="{4C8A8ABF-5775-46C6-864D-D9B91921BD2C}" presName="circleTx" presStyleLbl="node1" presStyleIdx="18" presStyleCnt="19" custLinFactX="-100000" custLinFactNeighborX="-133872" custLinFactNeighborY="-5949"/>
      <dgm:spPr/>
    </dgm:pt>
    <dgm:pt modelId="{ECFD9578-1C2F-4452-A135-009D9090D42C}" type="pres">
      <dgm:prSet presAssocID="{4C8A8ABF-5775-46C6-864D-D9B91921BD2C}" presName="desTxN" presStyleLbl="revTx" presStyleIdx="2" presStyleCnt="3" custLinFactX="-8850" custLinFactNeighborX="-100000" custLinFactNeighborY="-55821">
        <dgm:presLayoutVars>
          <dgm:bulletEnabled val="1"/>
        </dgm:presLayoutVars>
      </dgm:prSet>
      <dgm:spPr/>
    </dgm:pt>
    <dgm:pt modelId="{554F3901-AB37-4018-94AC-141C3B004966}" type="pres">
      <dgm:prSet presAssocID="{4C8A8ABF-5775-46C6-864D-D9B91921BD2C}" presName="spN" presStyleCnt="0"/>
      <dgm:spPr/>
    </dgm:pt>
  </dgm:ptLst>
  <dgm:cxnLst>
    <dgm:cxn modelId="{AD233910-3154-4F04-9DBE-32309F78C1D0}" type="presOf" srcId="{042A902C-E50B-4220-8997-3815CB2B1B9E}" destId="{8A8DB3B7-1490-4C73-9F72-27224F68E3C4}" srcOrd="0" destOrd="0" presId="urn:microsoft.com/office/officeart/2009/3/layout/RandomtoResultProcess"/>
    <dgm:cxn modelId="{1B24E256-9189-473B-A750-678345928FAF}" type="presOf" srcId="{288B6078-A30A-4CB1-9DC5-B9BCB4F3058D}" destId="{D1088207-71C8-46F2-A59F-5FD84411CE92}" srcOrd="0" destOrd="0" presId="urn:microsoft.com/office/officeart/2009/3/layout/RandomtoResultProcess"/>
    <dgm:cxn modelId="{2FB8115A-B0B2-40FF-9A98-CC4A9F54D683}" type="presOf" srcId="{4C8A8ABF-5775-46C6-864D-D9B91921BD2C}" destId="{AAC8F918-F20D-4AC0-B4A9-E34687AE3E15}" srcOrd="0" destOrd="0" presId="urn:microsoft.com/office/officeart/2009/3/layout/RandomtoResultProcess"/>
    <dgm:cxn modelId="{DFE11186-C4E9-4F11-A708-01BF40DB4D56}" srcId="{288B6078-A30A-4CB1-9DC5-B9BCB4F3058D}" destId="{042A902C-E50B-4220-8997-3815CB2B1B9E}" srcOrd="0" destOrd="0" parTransId="{D9318C53-EAF2-4A49-9016-78F7F919ED96}" sibTransId="{B580A254-E661-4DE1-B201-8F2CD48DC54E}"/>
    <dgm:cxn modelId="{EEE73E99-FD80-41F6-BFED-77531E31C7B7}" srcId="{4C8A8ABF-5775-46C6-864D-D9B91921BD2C}" destId="{05DD1B81-EC7E-46D3-A45C-C44B73CE5847}" srcOrd="0" destOrd="0" parTransId="{762349C6-C0F5-4DBD-B26C-F7C8477EA8A8}" sibTransId="{A7D38390-A717-4739-A122-35D7970964AB}"/>
    <dgm:cxn modelId="{5FEEE8DE-6951-4214-A543-6FB5F57616AD}" srcId="{45873365-F563-435B-B06F-1A917F97BE16}" destId="{4C8A8ABF-5775-46C6-864D-D9B91921BD2C}" srcOrd="1" destOrd="0" parTransId="{1092C5C2-5752-469F-89A6-08FDCDBC1F86}" sibTransId="{A847C221-D4BA-415C-BE9B-364E4C797F6A}"/>
    <dgm:cxn modelId="{8DF246DF-10E5-4D23-9B11-64062981D1DB}" type="presOf" srcId="{45873365-F563-435B-B06F-1A917F97BE16}" destId="{318024F2-433F-4182-B2DB-ACA82F97F36E}" srcOrd="0" destOrd="0" presId="urn:microsoft.com/office/officeart/2009/3/layout/RandomtoResultProcess"/>
    <dgm:cxn modelId="{ED9573E0-6D18-4736-97D7-4C5CB20CDB09}" type="presOf" srcId="{05DD1B81-EC7E-46D3-A45C-C44B73CE5847}" destId="{ECFD9578-1C2F-4452-A135-009D9090D42C}" srcOrd="0" destOrd="0" presId="urn:microsoft.com/office/officeart/2009/3/layout/RandomtoResultProcess"/>
    <dgm:cxn modelId="{5325B5E8-8C3E-4EBC-8C6A-3AC514AC5B53}" srcId="{45873365-F563-435B-B06F-1A917F97BE16}" destId="{288B6078-A30A-4CB1-9DC5-B9BCB4F3058D}" srcOrd="0" destOrd="0" parTransId="{15423961-A5C3-46AA-A8A6-F6357DBCD7F5}" sibTransId="{2BF59D78-017C-4313-BCF7-805F516FA4A9}"/>
    <dgm:cxn modelId="{F9A8FE59-2F44-4B0C-98A7-7490A4770EF0}" type="presParOf" srcId="{318024F2-433F-4182-B2DB-ACA82F97F36E}" destId="{BEDCD6C8-14EB-4F6B-AF9C-2E322F22DE13}" srcOrd="0" destOrd="0" presId="urn:microsoft.com/office/officeart/2009/3/layout/RandomtoResultProcess"/>
    <dgm:cxn modelId="{F0E9A419-B102-4C84-BE1B-2E9CE9D3AF12}" type="presParOf" srcId="{BEDCD6C8-14EB-4F6B-AF9C-2E322F22DE13}" destId="{D1088207-71C8-46F2-A59F-5FD84411CE92}" srcOrd="0" destOrd="0" presId="urn:microsoft.com/office/officeart/2009/3/layout/RandomtoResultProcess"/>
    <dgm:cxn modelId="{78906B39-8A76-407E-92D7-09FADCAFE5F9}" type="presParOf" srcId="{BEDCD6C8-14EB-4F6B-AF9C-2E322F22DE13}" destId="{8A8DB3B7-1490-4C73-9F72-27224F68E3C4}" srcOrd="1" destOrd="0" presId="urn:microsoft.com/office/officeart/2009/3/layout/RandomtoResultProcess"/>
    <dgm:cxn modelId="{10488C33-C3AC-4E51-AE5A-EE3C8CB476A3}" type="presParOf" srcId="{BEDCD6C8-14EB-4F6B-AF9C-2E322F22DE13}" destId="{EF385812-8446-42CF-A9CE-8DAAEBFA33DE}" srcOrd="2" destOrd="0" presId="urn:microsoft.com/office/officeart/2009/3/layout/RandomtoResultProcess"/>
    <dgm:cxn modelId="{EC2F2792-950B-487E-890C-53D467000044}" type="presParOf" srcId="{BEDCD6C8-14EB-4F6B-AF9C-2E322F22DE13}" destId="{E281EE15-FC3F-44AD-808A-F382F27E057E}" srcOrd="3" destOrd="0" presId="urn:microsoft.com/office/officeart/2009/3/layout/RandomtoResultProcess"/>
    <dgm:cxn modelId="{F7A00543-808D-4DB9-A7EE-7069F80C7E13}" type="presParOf" srcId="{BEDCD6C8-14EB-4F6B-AF9C-2E322F22DE13}" destId="{991C5780-F566-4595-9E99-23B3F19061F9}" srcOrd="4" destOrd="0" presId="urn:microsoft.com/office/officeart/2009/3/layout/RandomtoResultProcess"/>
    <dgm:cxn modelId="{75FA785D-C193-491B-89B2-4E11D9D667FB}" type="presParOf" srcId="{BEDCD6C8-14EB-4F6B-AF9C-2E322F22DE13}" destId="{0056323D-A386-4FEB-9809-88BC17BD37E6}" srcOrd="5" destOrd="0" presId="urn:microsoft.com/office/officeart/2009/3/layout/RandomtoResultProcess"/>
    <dgm:cxn modelId="{66F7D0C1-95EA-443A-AF6B-4C30D8C1CEC3}" type="presParOf" srcId="{BEDCD6C8-14EB-4F6B-AF9C-2E322F22DE13}" destId="{41E05AB2-9A76-4F70-8AD7-74D1DE127076}" srcOrd="6" destOrd="0" presId="urn:microsoft.com/office/officeart/2009/3/layout/RandomtoResultProcess"/>
    <dgm:cxn modelId="{457654C6-5D0A-4B57-AC67-3A57FC4248C9}" type="presParOf" srcId="{BEDCD6C8-14EB-4F6B-AF9C-2E322F22DE13}" destId="{809A88EA-A531-4C77-AFD0-E903CBD03007}" srcOrd="7" destOrd="0" presId="urn:microsoft.com/office/officeart/2009/3/layout/RandomtoResultProcess"/>
    <dgm:cxn modelId="{2D14A68B-8EC4-4747-BC53-E885B5214B04}" type="presParOf" srcId="{BEDCD6C8-14EB-4F6B-AF9C-2E322F22DE13}" destId="{E39FA4E0-E65C-4800-AB5A-9971BCBE5FA1}" srcOrd="8" destOrd="0" presId="urn:microsoft.com/office/officeart/2009/3/layout/RandomtoResultProcess"/>
    <dgm:cxn modelId="{5D48ACCD-7AAA-4587-8BFA-FD19190D8753}" type="presParOf" srcId="{BEDCD6C8-14EB-4F6B-AF9C-2E322F22DE13}" destId="{BA592227-1AFD-4C8E-A72A-6D864799C847}" srcOrd="9" destOrd="0" presId="urn:microsoft.com/office/officeart/2009/3/layout/RandomtoResultProcess"/>
    <dgm:cxn modelId="{978BA887-3D4E-4AFF-A241-29924655ECD7}" type="presParOf" srcId="{BEDCD6C8-14EB-4F6B-AF9C-2E322F22DE13}" destId="{557A51DB-3D1D-4527-A968-79163CE2F87A}" srcOrd="10" destOrd="0" presId="urn:microsoft.com/office/officeart/2009/3/layout/RandomtoResultProcess"/>
    <dgm:cxn modelId="{67337E67-F07D-4A7D-A948-124F5447E600}" type="presParOf" srcId="{BEDCD6C8-14EB-4F6B-AF9C-2E322F22DE13}" destId="{212B0304-227D-46B1-AF31-91FAE3440A96}" srcOrd="11" destOrd="0" presId="urn:microsoft.com/office/officeart/2009/3/layout/RandomtoResultProcess"/>
    <dgm:cxn modelId="{AA524CE5-A58A-4FF8-80E5-F5AE9764B76D}" type="presParOf" srcId="{BEDCD6C8-14EB-4F6B-AF9C-2E322F22DE13}" destId="{E89DD963-83B1-4EAC-B008-D4D5CA7F905D}" srcOrd="12" destOrd="0" presId="urn:microsoft.com/office/officeart/2009/3/layout/RandomtoResultProcess"/>
    <dgm:cxn modelId="{885551AA-BC60-4ED3-AD25-ADD01C915131}" type="presParOf" srcId="{BEDCD6C8-14EB-4F6B-AF9C-2E322F22DE13}" destId="{49F41A47-DF42-4E27-B18A-8E312D87A2FE}" srcOrd="13" destOrd="0" presId="urn:microsoft.com/office/officeart/2009/3/layout/RandomtoResultProcess"/>
    <dgm:cxn modelId="{4AC66366-15F4-4C33-9159-C3B2AC95308A}" type="presParOf" srcId="{BEDCD6C8-14EB-4F6B-AF9C-2E322F22DE13}" destId="{0B328FD2-C3B5-4372-8942-3506123BBA94}" srcOrd="14" destOrd="0" presId="urn:microsoft.com/office/officeart/2009/3/layout/RandomtoResultProcess"/>
    <dgm:cxn modelId="{66380D81-6196-4DCE-9349-864DE4AA5A8F}" type="presParOf" srcId="{BEDCD6C8-14EB-4F6B-AF9C-2E322F22DE13}" destId="{DE00FF97-2BAF-4C5C-8146-7C9C85D33304}" srcOrd="15" destOrd="0" presId="urn:microsoft.com/office/officeart/2009/3/layout/RandomtoResultProcess"/>
    <dgm:cxn modelId="{7DC14C47-3993-46FF-96E4-7C81D1A24A93}" type="presParOf" srcId="{BEDCD6C8-14EB-4F6B-AF9C-2E322F22DE13}" destId="{D9492B9A-C2FC-4D53-96DB-518ADD76A865}" srcOrd="16" destOrd="0" presId="urn:microsoft.com/office/officeart/2009/3/layout/RandomtoResultProcess"/>
    <dgm:cxn modelId="{F54DA7E7-9742-469D-AD47-201CE60C8D3F}" type="presParOf" srcId="{BEDCD6C8-14EB-4F6B-AF9C-2E322F22DE13}" destId="{0CCC894A-080D-408C-B6DE-22BCCAD24BA4}" srcOrd="17" destOrd="0" presId="urn:microsoft.com/office/officeart/2009/3/layout/RandomtoResultProcess"/>
    <dgm:cxn modelId="{B7528960-485D-4AEA-AC6A-553FB0FDD8DB}" type="presParOf" srcId="{BEDCD6C8-14EB-4F6B-AF9C-2E322F22DE13}" destId="{BA2A1E29-4783-4D5C-B005-1BAC7E6443A1}" srcOrd="18" destOrd="0" presId="urn:microsoft.com/office/officeart/2009/3/layout/RandomtoResultProcess"/>
    <dgm:cxn modelId="{12359823-1750-4584-BEF0-6814D08CD263}" type="presParOf" srcId="{BEDCD6C8-14EB-4F6B-AF9C-2E322F22DE13}" destId="{E1CD7169-BA60-429A-AC19-59EDC7E2DAA2}" srcOrd="19" destOrd="0" presId="urn:microsoft.com/office/officeart/2009/3/layout/RandomtoResultProcess"/>
    <dgm:cxn modelId="{FF6661B9-DFDE-4429-818B-92FEFF68407E}" type="presParOf" srcId="{318024F2-433F-4182-B2DB-ACA82F97F36E}" destId="{8BF918B6-8C89-46F4-A425-551BE857522F}" srcOrd="1" destOrd="0" presId="urn:microsoft.com/office/officeart/2009/3/layout/RandomtoResultProcess"/>
    <dgm:cxn modelId="{2C8105F8-1F57-4025-87FC-A403FAD32207}" type="presParOf" srcId="{8BF918B6-8C89-46F4-A425-551BE857522F}" destId="{FF404AD6-63EC-410F-BCC9-889E9F0CA5C1}" srcOrd="0" destOrd="0" presId="urn:microsoft.com/office/officeart/2009/3/layout/RandomtoResultProcess"/>
    <dgm:cxn modelId="{219BD758-1EA0-4AAF-9861-3B0D47D965A3}" type="presParOf" srcId="{8BF918B6-8C89-46F4-A425-551BE857522F}" destId="{1F573F1C-94DD-4B09-8E04-896B3D01EEDF}" srcOrd="1" destOrd="0" presId="urn:microsoft.com/office/officeart/2009/3/layout/RandomtoResultProcess"/>
    <dgm:cxn modelId="{BF45D15C-CC0E-4A73-B49F-CE3B7D5E09AC}" type="presParOf" srcId="{318024F2-433F-4182-B2DB-ACA82F97F36E}" destId="{8E0B8236-41DF-4B44-8E48-05F8856436D6}" srcOrd="2" destOrd="0" presId="urn:microsoft.com/office/officeart/2009/3/layout/RandomtoResultProcess"/>
    <dgm:cxn modelId="{C9C4E800-5D5D-429D-9DC9-C9573E178715}" type="presParOf" srcId="{318024F2-433F-4182-B2DB-ACA82F97F36E}" destId="{31804EC4-DC1E-4C30-9C54-C8C98623EB1D}" srcOrd="3" destOrd="0" presId="urn:microsoft.com/office/officeart/2009/3/layout/RandomtoResultProcess"/>
    <dgm:cxn modelId="{B30F4C0F-E12E-4951-9A75-8F0AFB9F1461}" type="presParOf" srcId="{31804EC4-DC1E-4C30-9C54-C8C98623EB1D}" destId="{ABD9566D-1490-4DCD-91E7-D30750B34088}" srcOrd="0" destOrd="0" presId="urn:microsoft.com/office/officeart/2009/3/layout/RandomtoResultProcess"/>
    <dgm:cxn modelId="{5D21E04A-13FB-4866-A6C2-AC7F7875E924}" type="presParOf" srcId="{31804EC4-DC1E-4C30-9C54-C8C98623EB1D}" destId="{C21F7C59-083F-41F0-8307-C7396CC5A2E7}" srcOrd="1" destOrd="0" presId="urn:microsoft.com/office/officeart/2009/3/layout/RandomtoResultProcess"/>
    <dgm:cxn modelId="{772E77DD-3C6A-4BC5-A023-75D8071BF6AA}" type="presParOf" srcId="{318024F2-433F-4182-B2DB-ACA82F97F36E}" destId="{589675FA-0A14-4881-A2AD-3C324965EEB4}" srcOrd="4" destOrd="0" presId="urn:microsoft.com/office/officeart/2009/3/layout/RandomtoResultProcess"/>
    <dgm:cxn modelId="{479FD1F3-4758-41BA-9FDD-77DF3F5968F6}" type="presParOf" srcId="{589675FA-0A14-4881-A2AD-3C324965EEB4}" destId="{AAC8F918-F20D-4AC0-B4A9-E34687AE3E15}" srcOrd="0" destOrd="0" presId="urn:microsoft.com/office/officeart/2009/3/layout/RandomtoResultProcess"/>
    <dgm:cxn modelId="{A2CA4E59-15BC-4237-8773-15516D8E2C4D}" type="presParOf" srcId="{589675FA-0A14-4881-A2AD-3C324965EEB4}" destId="{ECFD9578-1C2F-4452-A135-009D9090D42C}" srcOrd="1" destOrd="0" presId="urn:microsoft.com/office/officeart/2009/3/layout/RandomtoResultProcess"/>
    <dgm:cxn modelId="{DA07BF86-DED1-4555-AEAC-430C58462CB1}" type="presParOf" srcId="{589675FA-0A14-4881-A2AD-3C324965EEB4}" destId="{554F3901-AB37-4018-94AC-141C3B004966}" srcOrd="2" destOrd="0" presId="urn:microsoft.com/office/officeart/2009/3/layout/RandomtoResult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7897C-1EF7-428E-A38C-187D7B1A1244}"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678B4719-98A9-4A02-B0DA-29F78F2AADD5}">
      <dgm:prSet phldrT="[Text]"/>
      <dgm:spPr/>
      <dgm:t>
        <a:bodyPr/>
        <a:lstStyle/>
        <a:p>
          <a:r>
            <a:rPr lang="en-US" dirty="0"/>
            <a:t>Segmentation</a:t>
          </a:r>
          <a:endParaRPr lang="en-IN" dirty="0"/>
        </a:p>
      </dgm:t>
    </dgm:pt>
    <dgm:pt modelId="{0EF00E4C-09C2-408A-8423-10FAC6AAFA9B}" type="parTrans" cxnId="{C4C88DF7-0BC5-4940-9D07-00A8F7A66ED0}">
      <dgm:prSet/>
      <dgm:spPr/>
      <dgm:t>
        <a:bodyPr/>
        <a:lstStyle/>
        <a:p>
          <a:endParaRPr lang="en-IN"/>
        </a:p>
      </dgm:t>
    </dgm:pt>
    <dgm:pt modelId="{8CB52117-C820-483D-B1EA-51ACA57174F6}" type="sibTrans" cxnId="{C4C88DF7-0BC5-4940-9D07-00A8F7A66ED0}">
      <dgm:prSet/>
      <dgm:spPr>
        <a:solidFill>
          <a:schemeClr val="bg1"/>
        </a:solidFill>
      </dgm:spPr>
      <dgm:t>
        <a:bodyPr/>
        <a:lstStyle/>
        <a:p>
          <a:endParaRPr lang="en-IN"/>
        </a:p>
      </dgm:t>
    </dgm:pt>
    <dgm:pt modelId="{217FABAC-6923-4FEE-A5E4-00FC64209408}">
      <dgm:prSet phldrT="[Text]"/>
      <dgm:spPr/>
      <dgm:t>
        <a:bodyPr/>
        <a:lstStyle/>
        <a:p>
          <a:r>
            <a:rPr lang="en-US" dirty="0"/>
            <a:t>User Status</a:t>
          </a:r>
          <a:endParaRPr lang="en-IN" dirty="0"/>
        </a:p>
      </dgm:t>
    </dgm:pt>
    <dgm:pt modelId="{F547AA2F-934B-465A-89BD-FADF749CBF1B}" type="parTrans" cxnId="{48DE1346-1FBB-4755-B69F-DEE8F3D1E513}">
      <dgm:prSet/>
      <dgm:spPr/>
      <dgm:t>
        <a:bodyPr/>
        <a:lstStyle/>
        <a:p>
          <a:endParaRPr lang="en-IN"/>
        </a:p>
      </dgm:t>
    </dgm:pt>
    <dgm:pt modelId="{42BE1D87-FFF0-4A16-85CC-DD766B0E42BC}" type="sibTrans" cxnId="{48DE1346-1FBB-4755-B69F-DEE8F3D1E513}">
      <dgm:prSet/>
      <dgm:spPr/>
      <dgm:t>
        <a:bodyPr/>
        <a:lstStyle/>
        <a:p>
          <a:endParaRPr lang="en-IN"/>
        </a:p>
      </dgm:t>
    </dgm:pt>
    <dgm:pt modelId="{EC156E0C-5AC7-43AD-A0E5-CD3C9379161F}">
      <dgm:prSet phldrT="[Text]"/>
      <dgm:spPr/>
      <dgm:t>
        <a:bodyPr/>
        <a:lstStyle/>
        <a:p>
          <a:r>
            <a:rPr lang="en-US" dirty="0"/>
            <a:t>Readiness Stage</a:t>
          </a:r>
          <a:endParaRPr lang="en-IN" dirty="0"/>
        </a:p>
      </dgm:t>
    </dgm:pt>
    <dgm:pt modelId="{94C6B559-D5EE-4438-B65C-37B0B14E585D}" type="parTrans" cxnId="{D969477B-8197-49D7-9EE9-498260EAF9C6}">
      <dgm:prSet/>
      <dgm:spPr/>
      <dgm:t>
        <a:bodyPr/>
        <a:lstStyle/>
        <a:p>
          <a:endParaRPr lang="en-IN"/>
        </a:p>
      </dgm:t>
    </dgm:pt>
    <dgm:pt modelId="{C4EFAEF0-39DF-4D43-A365-C1832F36E34D}" type="sibTrans" cxnId="{D969477B-8197-49D7-9EE9-498260EAF9C6}">
      <dgm:prSet/>
      <dgm:spPr/>
      <dgm:t>
        <a:bodyPr/>
        <a:lstStyle/>
        <a:p>
          <a:endParaRPr lang="en-IN"/>
        </a:p>
      </dgm:t>
    </dgm:pt>
    <dgm:pt modelId="{18921CBF-AC3F-4111-965E-015525BACA8E}">
      <dgm:prSet phldrT="[Text]"/>
      <dgm:spPr>
        <a:solidFill>
          <a:srgbClr val="00B050"/>
        </a:solidFill>
      </dgm:spPr>
      <dgm:t>
        <a:bodyPr/>
        <a:lstStyle/>
        <a:p>
          <a:r>
            <a:rPr lang="en-US" dirty="0"/>
            <a:t>Targeting</a:t>
          </a:r>
          <a:endParaRPr lang="en-IN" dirty="0"/>
        </a:p>
      </dgm:t>
    </dgm:pt>
    <dgm:pt modelId="{16AD877D-DBDF-4157-A9E8-EA0CE4482AEC}" type="parTrans" cxnId="{7F2AD2DA-94C2-4C35-BD7A-0E2BB72A94F1}">
      <dgm:prSet/>
      <dgm:spPr/>
      <dgm:t>
        <a:bodyPr/>
        <a:lstStyle/>
        <a:p>
          <a:endParaRPr lang="en-IN"/>
        </a:p>
      </dgm:t>
    </dgm:pt>
    <dgm:pt modelId="{B9B323BB-8CAD-403B-A805-7F5055387758}" type="sibTrans" cxnId="{7F2AD2DA-94C2-4C35-BD7A-0E2BB72A94F1}">
      <dgm:prSet/>
      <dgm:spPr>
        <a:solidFill>
          <a:schemeClr val="bg1"/>
        </a:solidFill>
      </dgm:spPr>
      <dgm:t>
        <a:bodyPr/>
        <a:lstStyle/>
        <a:p>
          <a:endParaRPr lang="en-IN"/>
        </a:p>
      </dgm:t>
    </dgm:pt>
    <dgm:pt modelId="{D6685DEB-1A68-41DC-B6B2-8D2C7748584F}">
      <dgm:prSet phldrT="[Text]"/>
      <dgm:spPr>
        <a:ln>
          <a:solidFill>
            <a:srgbClr val="00B050"/>
          </a:solidFill>
        </a:ln>
      </dgm:spPr>
      <dgm:t>
        <a:bodyPr/>
        <a:lstStyle/>
        <a:p>
          <a:r>
            <a:rPr lang="en-US" dirty="0"/>
            <a:t>Customers lost on Partners’ Websites</a:t>
          </a:r>
          <a:endParaRPr lang="en-IN" dirty="0"/>
        </a:p>
      </dgm:t>
    </dgm:pt>
    <dgm:pt modelId="{A590A7AC-E496-4412-BDAA-C27B44749B11}" type="parTrans" cxnId="{B5CFF0F1-3C33-48A8-81FB-4B40C6C18976}">
      <dgm:prSet/>
      <dgm:spPr/>
      <dgm:t>
        <a:bodyPr/>
        <a:lstStyle/>
        <a:p>
          <a:endParaRPr lang="en-IN"/>
        </a:p>
      </dgm:t>
    </dgm:pt>
    <dgm:pt modelId="{177D7BD4-A76E-4A4B-974D-39A4F4D86358}" type="sibTrans" cxnId="{B5CFF0F1-3C33-48A8-81FB-4B40C6C18976}">
      <dgm:prSet/>
      <dgm:spPr/>
      <dgm:t>
        <a:bodyPr/>
        <a:lstStyle/>
        <a:p>
          <a:endParaRPr lang="en-IN"/>
        </a:p>
      </dgm:t>
    </dgm:pt>
    <dgm:pt modelId="{E6DF3275-9E84-4E3F-8CBA-B0F9883C6977}">
      <dgm:prSet phldrT="[Text]"/>
      <dgm:spPr>
        <a:solidFill>
          <a:srgbClr val="FFC000"/>
        </a:solidFill>
      </dgm:spPr>
      <dgm:t>
        <a:bodyPr/>
        <a:lstStyle/>
        <a:p>
          <a:r>
            <a:rPr lang="en-US" dirty="0"/>
            <a:t>Positioning</a:t>
          </a:r>
          <a:endParaRPr lang="en-IN" dirty="0"/>
        </a:p>
      </dgm:t>
    </dgm:pt>
    <dgm:pt modelId="{2B6DDB22-4543-4806-B2AF-8B267B8A22EE}" type="parTrans" cxnId="{16F1F53B-B19C-4A44-93A9-5E97D0CB6EA3}">
      <dgm:prSet/>
      <dgm:spPr/>
      <dgm:t>
        <a:bodyPr/>
        <a:lstStyle/>
        <a:p>
          <a:endParaRPr lang="en-IN"/>
        </a:p>
      </dgm:t>
    </dgm:pt>
    <dgm:pt modelId="{E8306D87-56FA-46E4-A513-586FDBB15BD1}" type="sibTrans" cxnId="{16F1F53B-B19C-4A44-93A9-5E97D0CB6EA3}">
      <dgm:prSet/>
      <dgm:spPr/>
      <dgm:t>
        <a:bodyPr/>
        <a:lstStyle/>
        <a:p>
          <a:endParaRPr lang="en-IN"/>
        </a:p>
      </dgm:t>
    </dgm:pt>
    <dgm:pt modelId="{4FC603A4-1178-4D54-8F1C-1A3322CEEBA7}">
      <dgm:prSet phldrT="[Text]"/>
      <dgm:spPr>
        <a:ln>
          <a:solidFill>
            <a:srgbClr val="FFC000"/>
          </a:solidFill>
        </a:ln>
      </dgm:spPr>
      <dgm:t>
        <a:bodyPr/>
        <a:lstStyle/>
        <a:p>
          <a:r>
            <a:rPr lang="en-US" dirty="0"/>
            <a:t>Trustworthy portal to book hotels</a:t>
          </a:r>
          <a:endParaRPr lang="en-IN" dirty="0"/>
        </a:p>
      </dgm:t>
    </dgm:pt>
    <dgm:pt modelId="{94332536-C46B-4E6D-9709-6DBB42055E58}" type="parTrans" cxnId="{75E4E0CA-423A-4950-AF13-D02E2F6955D2}">
      <dgm:prSet/>
      <dgm:spPr/>
      <dgm:t>
        <a:bodyPr/>
        <a:lstStyle/>
        <a:p>
          <a:endParaRPr lang="en-IN"/>
        </a:p>
      </dgm:t>
    </dgm:pt>
    <dgm:pt modelId="{CEDCD9F5-B818-4873-8661-04FFFA47765A}" type="sibTrans" cxnId="{75E4E0CA-423A-4950-AF13-D02E2F6955D2}">
      <dgm:prSet/>
      <dgm:spPr/>
      <dgm:t>
        <a:bodyPr/>
        <a:lstStyle/>
        <a:p>
          <a:endParaRPr lang="en-IN"/>
        </a:p>
      </dgm:t>
    </dgm:pt>
    <dgm:pt modelId="{2EC52729-84F6-4A1F-8C01-D67513CA2DED}" type="pres">
      <dgm:prSet presAssocID="{BA97897C-1EF7-428E-A38C-187D7B1A1244}" presName="Name0" presStyleCnt="0">
        <dgm:presLayoutVars>
          <dgm:dir/>
          <dgm:animLvl val="lvl"/>
          <dgm:resizeHandles val="exact"/>
        </dgm:presLayoutVars>
      </dgm:prSet>
      <dgm:spPr/>
    </dgm:pt>
    <dgm:pt modelId="{5006A2B3-8734-46B2-8C05-55AD25B55070}" type="pres">
      <dgm:prSet presAssocID="{BA97897C-1EF7-428E-A38C-187D7B1A1244}" presName="tSp" presStyleCnt="0"/>
      <dgm:spPr/>
    </dgm:pt>
    <dgm:pt modelId="{05045116-49D5-4548-BE4B-D1F43FCF7EF3}" type="pres">
      <dgm:prSet presAssocID="{BA97897C-1EF7-428E-A38C-187D7B1A1244}" presName="bSp" presStyleCnt="0"/>
      <dgm:spPr/>
    </dgm:pt>
    <dgm:pt modelId="{4BB355F0-2A35-4A6F-9BA7-D6CBFDCE5E2E}" type="pres">
      <dgm:prSet presAssocID="{BA97897C-1EF7-428E-A38C-187D7B1A1244}" presName="process" presStyleCnt="0"/>
      <dgm:spPr/>
    </dgm:pt>
    <dgm:pt modelId="{CCD6DE11-F5A1-483F-BE7F-2AB48735A94C}" type="pres">
      <dgm:prSet presAssocID="{678B4719-98A9-4A02-B0DA-29F78F2AADD5}" presName="composite1" presStyleCnt="0"/>
      <dgm:spPr/>
    </dgm:pt>
    <dgm:pt modelId="{667879C3-5CD6-4898-9EEF-703BC21085D9}" type="pres">
      <dgm:prSet presAssocID="{678B4719-98A9-4A02-B0DA-29F78F2AADD5}" presName="dummyNode1" presStyleLbl="node1" presStyleIdx="0" presStyleCnt="3"/>
      <dgm:spPr/>
    </dgm:pt>
    <dgm:pt modelId="{71EC07FE-78EE-4C17-B32D-D2937A69CA4E}" type="pres">
      <dgm:prSet presAssocID="{678B4719-98A9-4A02-B0DA-29F78F2AADD5}" presName="childNode1" presStyleLbl="bgAcc1" presStyleIdx="0" presStyleCnt="3">
        <dgm:presLayoutVars>
          <dgm:bulletEnabled val="1"/>
        </dgm:presLayoutVars>
      </dgm:prSet>
      <dgm:spPr/>
    </dgm:pt>
    <dgm:pt modelId="{689E50CE-8635-4DB1-A79C-CD79129512D9}" type="pres">
      <dgm:prSet presAssocID="{678B4719-98A9-4A02-B0DA-29F78F2AADD5}" presName="childNode1tx" presStyleLbl="bgAcc1" presStyleIdx="0" presStyleCnt="3">
        <dgm:presLayoutVars>
          <dgm:bulletEnabled val="1"/>
        </dgm:presLayoutVars>
      </dgm:prSet>
      <dgm:spPr/>
    </dgm:pt>
    <dgm:pt modelId="{4B7006EA-064A-43B0-81EE-F288009C4EC7}" type="pres">
      <dgm:prSet presAssocID="{678B4719-98A9-4A02-B0DA-29F78F2AADD5}" presName="parentNode1" presStyleLbl="node1" presStyleIdx="0" presStyleCnt="3">
        <dgm:presLayoutVars>
          <dgm:chMax val="1"/>
          <dgm:bulletEnabled val="1"/>
        </dgm:presLayoutVars>
      </dgm:prSet>
      <dgm:spPr/>
    </dgm:pt>
    <dgm:pt modelId="{5E5834F4-19F7-47C9-8714-CE9209297FE3}" type="pres">
      <dgm:prSet presAssocID="{678B4719-98A9-4A02-B0DA-29F78F2AADD5}" presName="connSite1" presStyleCnt="0"/>
      <dgm:spPr/>
    </dgm:pt>
    <dgm:pt modelId="{088C2E38-560F-4D8B-9F9A-B11E23F400C9}" type="pres">
      <dgm:prSet presAssocID="{8CB52117-C820-483D-B1EA-51ACA57174F6}" presName="Name9" presStyleLbl="sibTrans2D1" presStyleIdx="0" presStyleCnt="2"/>
      <dgm:spPr/>
    </dgm:pt>
    <dgm:pt modelId="{C342A9C1-194F-443F-8291-22C7BC2DDA6D}" type="pres">
      <dgm:prSet presAssocID="{18921CBF-AC3F-4111-965E-015525BACA8E}" presName="composite2" presStyleCnt="0"/>
      <dgm:spPr/>
    </dgm:pt>
    <dgm:pt modelId="{3572AFDB-9CA9-46E2-A519-9CC4FF270FF3}" type="pres">
      <dgm:prSet presAssocID="{18921CBF-AC3F-4111-965E-015525BACA8E}" presName="dummyNode2" presStyleLbl="node1" presStyleIdx="0" presStyleCnt="3"/>
      <dgm:spPr/>
    </dgm:pt>
    <dgm:pt modelId="{9FB92C8E-68C9-4E4C-8490-112AD9F0B04C}" type="pres">
      <dgm:prSet presAssocID="{18921CBF-AC3F-4111-965E-015525BACA8E}" presName="childNode2" presStyleLbl="bgAcc1" presStyleIdx="1" presStyleCnt="3">
        <dgm:presLayoutVars>
          <dgm:bulletEnabled val="1"/>
        </dgm:presLayoutVars>
      </dgm:prSet>
      <dgm:spPr/>
    </dgm:pt>
    <dgm:pt modelId="{AE404711-E66D-426C-97BC-82A07AD76258}" type="pres">
      <dgm:prSet presAssocID="{18921CBF-AC3F-4111-965E-015525BACA8E}" presName="childNode2tx" presStyleLbl="bgAcc1" presStyleIdx="1" presStyleCnt="3">
        <dgm:presLayoutVars>
          <dgm:bulletEnabled val="1"/>
        </dgm:presLayoutVars>
      </dgm:prSet>
      <dgm:spPr/>
    </dgm:pt>
    <dgm:pt modelId="{CD88E0C1-C723-41B5-BDA8-D5316896F02B}" type="pres">
      <dgm:prSet presAssocID="{18921CBF-AC3F-4111-965E-015525BACA8E}" presName="parentNode2" presStyleLbl="node1" presStyleIdx="1" presStyleCnt="3">
        <dgm:presLayoutVars>
          <dgm:chMax val="0"/>
          <dgm:bulletEnabled val="1"/>
        </dgm:presLayoutVars>
      </dgm:prSet>
      <dgm:spPr/>
    </dgm:pt>
    <dgm:pt modelId="{E6B93268-2995-473B-A4DA-8221BB4A7A64}" type="pres">
      <dgm:prSet presAssocID="{18921CBF-AC3F-4111-965E-015525BACA8E}" presName="connSite2" presStyleCnt="0"/>
      <dgm:spPr/>
    </dgm:pt>
    <dgm:pt modelId="{4573198F-6009-458D-AD23-39F241A36D03}" type="pres">
      <dgm:prSet presAssocID="{B9B323BB-8CAD-403B-A805-7F5055387758}" presName="Name18" presStyleLbl="sibTrans2D1" presStyleIdx="1" presStyleCnt="2"/>
      <dgm:spPr/>
    </dgm:pt>
    <dgm:pt modelId="{62C61CA8-0FF2-4826-A8AC-8ABF8F5BC430}" type="pres">
      <dgm:prSet presAssocID="{E6DF3275-9E84-4E3F-8CBA-B0F9883C6977}" presName="composite1" presStyleCnt="0"/>
      <dgm:spPr/>
    </dgm:pt>
    <dgm:pt modelId="{CD5459FB-BC1B-415D-91AE-64ABD95A8D0F}" type="pres">
      <dgm:prSet presAssocID="{E6DF3275-9E84-4E3F-8CBA-B0F9883C6977}" presName="dummyNode1" presStyleLbl="node1" presStyleIdx="1" presStyleCnt="3"/>
      <dgm:spPr/>
    </dgm:pt>
    <dgm:pt modelId="{06DE32D8-5001-4C66-87B4-70EB465AB8A2}" type="pres">
      <dgm:prSet presAssocID="{E6DF3275-9E84-4E3F-8CBA-B0F9883C6977}" presName="childNode1" presStyleLbl="bgAcc1" presStyleIdx="2" presStyleCnt="3">
        <dgm:presLayoutVars>
          <dgm:bulletEnabled val="1"/>
        </dgm:presLayoutVars>
      </dgm:prSet>
      <dgm:spPr/>
    </dgm:pt>
    <dgm:pt modelId="{E16A57B5-0DB3-4B13-80F4-8CF74B9B5476}" type="pres">
      <dgm:prSet presAssocID="{E6DF3275-9E84-4E3F-8CBA-B0F9883C6977}" presName="childNode1tx" presStyleLbl="bgAcc1" presStyleIdx="2" presStyleCnt="3">
        <dgm:presLayoutVars>
          <dgm:bulletEnabled val="1"/>
        </dgm:presLayoutVars>
      </dgm:prSet>
      <dgm:spPr/>
    </dgm:pt>
    <dgm:pt modelId="{CA679CB4-CB0E-4F8E-8226-6045E8FEE1EF}" type="pres">
      <dgm:prSet presAssocID="{E6DF3275-9E84-4E3F-8CBA-B0F9883C6977}" presName="parentNode1" presStyleLbl="node1" presStyleIdx="2" presStyleCnt="3">
        <dgm:presLayoutVars>
          <dgm:chMax val="1"/>
          <dgm:bulletEnabled val="1"/>
        </dgm:presLayoutVars>
      </dgm:prSet>
      <dgm:spPr/>
    </dgm:pt>
    <dgm:pt modelId="{4C646D97-B394-4B1A-973D-56D4467F7AFB}" type="pres">
      <dgm:prSet presAssocID="{E6DF3275-9E84-4E3F-8CBA-B0F9883C6977}" presName="connSite1" presStyleCnt="0"/>
      <dgm:spPr/>
    </dgm:pt>
  </dgm:ptLst>
  <dgm:cxnLst>
    <dgm:cxn modelId="{667A0522-CEE5-427D-9357-6549F8BC81DD}" type="presOf" srcId="{BA97897C-1EF7-428E-A38C-187D7B1A1244}" destId="{2EC52729-84F6-4A1F-8C01-D67513CA2DED}" srcOrd="0" destOrd="0" presId="urn:microsoft.com/office/officeart/2005/8/layout/hProcess4"/>
    <dgm:cxn modelId="{16F1F53B-B19C-4A44-93A9-5E97D0CB6EA3}" srcId="{BA97897C-1EF7-428E-A38C-187D7B1A1244}" destId="{E6DF3275-9E84-4E3F-8CBA-B0F9883C6977}" srcOrd="2" destOrd="0" parTransId="{2B6DDB22-4543-4806-B2AF-8B267B8A22EE}" sibTransId="{E8306D87-56FA-46E4-A513-586FDBB15BD1}"/>
    <dgm:cxn modelId="{502ED644-76D5-4CF7-890D-8F875CD4D2A1}" type="presOf" srcId="{4FC603A4-1178-4D54-8F1C-1A3322CEEBA7}" destId="{06DE32D8-5001-4C66-87B4-70EB465AB8A2}" srcOrd="0" destOrd="0" presId="urn:microsoft.com/office/officeart/2005/8/layout/hProcess4"/>
    <dgm:cxn modelId="{48DE1346-1FBB-4755-B69F-DEE8F3D1E513}" srcId="{678B4719-98A9-4A02-B0DA-29F78F2AADD5}" destId="{217FABAC-6923-4FEE-A5E4-00FC64209408}" srcOrd="0" destOrd="0" parTransId="{F547AA2F-934B-465A-89BD-FADF749CBF1B}" sibTransId="{42BE1D87-FFF0-4A16-85CC-DD766B0E42BC}"/>
    <dgm:cxn modelId="{F6469647-C485-4359-A81E-1658515C4D44}" type="presOf" srcId="{8CB52117-C820-483D-B1EA-51ACA57174F6}" destId="{088C2E38-560F-4D8B-9F9A-B11E23F400C9}" srcOrd="0" destOrd="0" presId="urn:microsoft.com/office/officeart/2005/8/layout/hProcess4"/>
    <dgm:cxn modelId="{9CED1248-E1AE-41C2-A2BE-7BCD1B6A80EC}" type="presOf" srcId="{18921CBF-AC3F-4111-965E-015525BACA8E}" destId="{CD88E0C1-C723-41B5-BDA8-D5316896F02B}" srcOrd="0" destOrd="0" presId="urn:microsoft.com/office/officeart/2005/8/layout/hProcess4"/>
    <dgm:cxn modelId="{9EA95A69-7912-4E6F-BB18-41398DFFE24F}" type="presOf" srcId="{4FC603A4-1178-4D54-8F1C-1A3322CEEBA7}" destId="{E16A57B5-0DB3-4B13-80F4-8CF74B9B5476}" srcOrd="1" destOrd="0" presId="urn:microsoft.com/office/officeart/2005/8/layout/hProcess4"/>
    <dgm:cxn modelId="{3DC6354A-7730-47AB-A83E-B65465624ED8}" type="presOf" srcId="{D6685DEB-1A68-41DC-B6B2-8D2C7748584F}" destId="{9FB92C8E-68C9-4E4C-8490-112AD9F0B04C}" srcOrd="0" destOrd="0" presId="urn:microsoft.com/office/officeart/2005/8/layout/hProcess4"/>
    <dgm:cxn modelId="{318FF750-1D0B-444D-BBD9-DCF3886E5518}" type="presOf" srcId="{E6DF3275-9E84-4E3F-8CBA-B0F9883C6977}" destId="{CA679CB4-CB0E-4F8E-8226-6045E8FEE1EF}" srcOrd="0" destOrd="0" presId="urn:microsoft.com/office/officeart/2005/8/layout/hProcess4"/>
    <dgm:cxn modelId="{D969477B-8197-49D7-9EE9-498260EAF9C6}" srcId="{678B4719-98A9-4A02-B0DA-29F78F2AADD5}" destId="{EC156E0C-5AC7-43AD-A0E5-CD3C9379161F}" srcOrd="1" destOrd="0" parTransId="{94C6B559-D5EE-4438-B65C-37B0B14E585D}" sibTransId="{C4EFAEF0-39DF-4D43-A365-C1832F36E34D}"/>
    <dgm:cxn modelId="{B8CF4D7E-9C55-4D5C-98F4-015123516669}" type="presOf" srcId="{EC156E0C-5AC7-43AD-A0E5-CD3C9379161F}" destId="{71EC07FE-78EE-4C17-B32D-D2937A69CA4E}" srcOrd="0" destOrd="1" presId="urn:microsoft.com/office/officeart/2005/8/layout/hProcess4"/>
    <dgm:cxn modelId="{3E6A2BA2-ABA9-49FA-AEFD-4A477C6CF7E0}" type="presOf" srcId="{D6685DEB-1A68-41DC-B6B2-8D2C7748584F}" destId="{AE404711-E66D-426C-97BC-82A07AD76258}" srcOrd="1" destOrd="0" presId="urn:microsoft.com/office/officeart/2005/8/layout/hProcess4"/>
    <dgm:cxn modelId="{D3E009A9-2F4E-42AC-94E3-31E7766725B0}" type="presOf" srcId="{217FABAC-6923-4FEE-A5E4-00FC64209408}" destId="{689E50CE-8635-4DB1-A79C-CD79129512D9}" srcOrd="1" destOrd="0" presId="urn:microsoft.com/office/officeart/2005/8/layout/hProcess4"/>
    <dgm:cxn modelId="{FB124CC0-C615-4FEC-B336-954B1729F959}" type="presOf" srcId="{EC156E0C-5AC7-43AD-A0E5-CD3C9379161F}" destId="{689E50CE-8635-4DB1-A79C-CD79129512D9}" srcOrd="1" destOrd="1" presId="urn:microsoft.com/office/officeart/2005/8/layout/hProcess4"/>
    <dgm:cxn modelId="{75E4E0CA-423A-4950-AF13-D02E2F6955D2}" srcId="{E6DF3275-9E84-4E3F-8CBA-B0F9883C6977}" destId="{4FC603A4-1178-4D54-8F1C-1A3322CEEBA7}" srcOrd="0" destOrd="0" parTransId="{94332536-C46B-4E6D-9709-6DBB42055E58}" sibTransId="{CEDCD9F5-B818-4873-8661-04FFFA47765A}"/>
    <dgm:cxn modelId="{7A4401D2-A472-4988-9B07-BC3BE335D9C1}" type="presOf" srcId="{217FABAC-6923-4FEE-A5E4-00FC64209408}" destId="{71EC07FE-78EE-4C17-B32D-D2937A69CA4E}" srcOrd="0" destOrd="0" presId="urn:microsoft.com/office/officeart/2005/8/layout/hProcess4"/>
    <dgm:cxn modelId="{65CE34D9-916F-44D4-93FB-F41FEFC96504}" type="presOf" srcId="{678B4719-98A9-4A02-B0DA-29F78F2AADD5}" destId="{4B7006EA-064A-43B0-81EE-F288009C4EC7}" srcOrd="0" destOrd="0" presId="urn:microsoft.com/office/officeart/2005/8/layout/hProcess4"/>
    <dgm:cxn modelId="{7F2AD2DA-94C2-4C35-BD7A-0E2BB72A94F1}" srcId="{BA97897C-1EF7-428E-A38C-187D7B1A1244}" destId="{18921CBF-AC3F-4111-965E-015525BACA8E}" srcOrd="1" destOrd="0" parTransId="{16AD877D-DBDF-4157-A9E8-EA0CE4482AEC}" sibTransId="{B9B323BB-8CAD-403B-A805-7F5055387758}"/>
    <dgm:cxn modelId="{B5CFF0F1-3C33-48A8-81FB-4B40C6C18976}" srcId="{18921CBF-AC3F-4111-965E-015525BACA8E}" destId="{D6685DEB-1A68-41DC-B6B2-8D2C7748584F}" srcOrd="0" destOrd="0" parTransId="{A590A7AC-E496-4412-BDAA-C27B44749B11}" sibTransId="{177D7BD4-A76E-4A4B-974D-39A4F4D86358}"/>
    <dgm:cxn modelId="{C4C88DF7-0BC5-4940-9D07-00A8F7A66ED0}" srcId="{BA97897C-1EF7-428E-A38C-187D7B1A1244}" destId="{678B4719-98A9-4A02-B0DA-29F78F2AADD5}" srcOrd="0" destOrd="0" parTransId="{0EF00E4C-09C2-408A-8423-10FAC6AAFA9B}" sibTransId="{8CB52117-C820-483D-B1EA-51ACA57174F6}"/>
    <dgm:cxn modelId="{764F08FB-9726-4D07-95B2-5BA0C017834C}" type="presOf" srcId="{B9B323BB-8CAD-403B-A805-7F5055387758}" destId="{4573198F-6009-458D-AD23-39F241A36D03}" srcOrd="0" destOrd="0" presId="urn:microsoft.com/office/officeart/2005/8/layout/hProcess4"/>
    <dgm:cxn modelId="{58F4F24D-2BE1-4D85-8C22-40A5045B8ECB}" type="presParOf" srcId="{2EC52729-84F6-4A1F-8C01-D67513CA2DED}" destId="{5006A2B3-8734-46B2-8C05-55AD25B55070}" srcOrd="0" destOrd="0" presId="urn:microsoft.com/office/officeart/2005/8/layout/hProcess4"/>
    <dgm:cxn modelId="{F8C942EC-1193-482F-9E14-780DA63E25E2}" type="presParOf" srcId="{2EC52729-84F6-4A1F-8C01-D67513CA2DED}" destId="{05045116-49D5-4548-BE4B-D1F43FCF7EF3}" srcOrd="1" destOrd="0" presId="urn:microsoft.com/office/officeart/2005/8/layout/hProcess4"/>
    <dgm:cxn modelId="{1CCD2F44-5641-4F3A-BE04-66B021BCD148}" type="presParOf" srcId="{2EC52729-84F6-4A1F-8C01-D67513CA2DED}" destId="{4BB355F0-2A35-4A6F-9BA7-D6CBFDCE5E2E}" srcOrd="2" destOrd="0" presId="urn:microsoft.com/office/officeart/2005/8/layout/hProcess4"/>
    <dgm:cxn modelId="{E4B4BC2A-2E3C-49A1-A028-947C382CE327}" type="presParOf" srcId="{4BB355F0-2A35-4A6F-9BA7-D6CBFDCE5E2E}" destId="{CCD6DE11-F5A1-483F-BE7F-2AB48735A94C}" srcOrd="0" destOrd="0" presId="urn:microsoft.com/office/officeart/2005/8/layout/hProcess4"/>
    <dgm:cxn modelId="{2F1AD7BB-E39A-46C9-BEB8-CDF0C5F86D1A}" type="presParOf" srcId="{CCD6DE11-F5A1-483F-BE7F-2AB48735A94C}" destId="{667879C3-5CD6-4898-9EEF-703BC21085D9}" srcOrd="0" destOrd="0" presId="urn:microsoft.com/office/officeart/2005/8/layout/hProcess4"/>
    <dgm:cxn modelId="{3DB32653-F432-40FC-904A-EC834FDBAEEB}" type="presParOf" srcId="{CCD6DE11-F5A1-483F-BE7F-2AB48735A94C}" destId="{71EC07FE-78EE-4C17-B32D-D2937A69CA4E}" srcOrd="1" destOrd="0" presId="urn:microsoft.com/office/officeart/2005/8/layout/hProcess4"/>
    <dgm:cxn modelId="{6B8AAFAA-BE90-4E43-A007-66EFD5FA57D9}" type="presParOf" srcId="{CCD6DE11-F5A1-483F-BE7F-2AB48735A94C}" destId="{689E50CE-8635-4DB1-A79C-CD79129512D9}" srcOrd="2" destOrd="0" presId="urn:microsoft.com/office/officeart/2005/8/layout/hProcess4"/>
    <dgm:cxn modelId="{55597CA9-F525-4B88-B48B-561D82839E67}" type="presParOf" srcId="{CCD6DE11-F5A1-483F-BE7F-2AB48735A94C}" destId="{4B7006EA-064A-43B0-81EE-F288009C4EC7}" srcOrd="3" destOrd="0" presId="urn:microsoft.com/office/officeart/2005/8/layout/hProcess4"/>
    <dgm:cxn modelId="{7ABD8728-9C08-490C-A362-FB7979D72688}" type="presParOf" srcId="{CCD6DE11-F5A1-483F-BE7F-2AB48735A94C}" destId="{5E5834F4-19F7-47C9-8714-CE9209297FE3}" srcOrd="4" destOrd="0" presId="urn:microsoft.com/office/officeart/2005/8/layout/hProcess4"/>
    <dgm:cxn modelId="{4E692002-31B7-4D1D-88C7-0D39E6260C0D}" type="presParOf" srcId="{4BB355F0-2A35-4A6F-9BA7-D6CBFDCE5E2E}" destId="{088C2E38-560F-4D8B-9F9A-B11E23F400C9}" srcOrd="1" destOrd="0" presId="urn:microsoft.com/office/officeart/2005/8/layout/hProcess4"/>
    <dgm:cxn modelId="{668C08F5-AC3C-409B-A1C7-9C6E8A61B92B}" type="presParOf" srcId="{4BB355F0-2A35-4A6F-9BA7-D6CBFDCE5E2E}" destId="{C342A9C1-194F-443F-8291-22C7BC2DDA6D}" srcOrd="2" destOrd="0" presId="urn:microsoft.com/office/officeart/2005/8/layout/hProcess4"/>
    <dgm:cxn modelId="{85A8924C-691A-4968-A934-B7A56693F550}" type="presParOf" srcId="{C342A9C1-194F-443F-8291-22C7BC2DDA6D}" destId="{3572AFDB-9CA9-46E2-A519-9CC4FF270FF3}" srcOrd="0" destOrd="0" presId="urn:microsoft.com/office/officeart/2005/8/layout/hProcess4"/>
    <dgm:cxn modelId="{30516CB6-01E2-4717-A3BA-33C13A871514}" type="presParOf" srcId="{C342A9C1-194F-443F-8291-22C7BC2DDA6D}" destId="{9FB92C8E-68C9-4E4C-8490-112AD9F0B04C}" srcOrd="1" destOrd="0" presId="urn:microsoft.com/office/officeart/2005/8/layout/hProcess4"/>
    <dgm:cxn modelId="{7DF62BA2-BEF1-4A25-928B-A13B72465C75}" type="presParOf" srcId="{C342A9C1-194F-443F-8291-22C7BC2DDA6D}" destId="{AE404711-E66D-426C-97BC-82A07AD76258}" srcOrd="2" destOrd="0" presId="urn:microsoft.com/office/officeart/2005/8/layout/hProcess4"/>
    <dgm:cxn modelId="{FCAD9602-9854-4C39-8523-5EEC9965F114}" type="presParOf" srcId="{C342A9C1-194F-443F-8291-22C7BC2DDA6D}" destId="{CD88E0C1-C723-41B5-BDA8-D5316896F02B}" srcOrd="3" destOrd="0" presId="urn:microsoft.com/office/officeart/2005/8/layout/hProcess4"/>
    <dgm:cxn modelId="{6CBFDD7E-1A8B-4890-ACAE-E7B1999549B1}" type="presParOf" srcId="{C342A9C1-194F-443F-8291-22C7BC2DDA6D}" destId="{E6B93268-2995-473B-A4DA-8221BB4A7A64}" srcOrd="4" destOrd="0" presId="urn:microsoft.com/office/officeart/2005/8/layout/hProcess4"/>
    <dgm:cxn modelId="{BEA6A931-D4D1-4049-8B4B-E621F81F4863}" type="presParOf" srcId="{4BB355F0-2A35-4A6F-9BA7-D6CBFDCE5E2E}" destId="{4573198F-6009-458D-AD23-39F241A36D03}" srcOrd="3" destOrd="0" presId="urn:microsoft.com/office/officeart/2005/8/layout/hProcess4"/>
    <dgm:cxn modelId="{64C8A8A3-05A4-4DBA-8B6D-256F57E3CC60}" type="presParOf" srcId="{4BB355F0-2A35-4A6F-9BA7-D6CBFDCE5E2E}" destId="{62C61CA8-0FF2-4826-A8AC-8ABF8F5BC430}" srcOrd="4" destOrd="0" presId="urn:microsoft.com/office/officeart/2005/8/layout/hProcess4"/>
    <dgm:cxn modelId="{D30ABF07-D3DC-4B9A-B94F-D43E67286E09}" type="presParOf" srcId="{62C61CA8-0FF2-4826-A8AC-8ABF8F5BC430}" destId="{CD5459FB-BC1B-415D-91AE-64ABD95A8D0F}" srcOrd="0" destOrd="0" presId="urn:microsoft.com/office/officeart/2005/8/layout/hProcess4"/>
    <dgm:cxn modelId="{7B9EE2B5-C3D1-4A4A-8BC8-3C92A83FC4C7}" type="presParOf" srcId="{62C61CA8-0FF2-4826-A8AC-8ABF8F5BC430}" destId="{06DE32D8-5001-4C66-87B4-70EB465AB8A2}" srcOrd="1" destOrd="0" presId="urn:microsoft.com/office/officeart/2005/8/layout/hProcess4"/>
    <dgm:cxn modelId="{ED154314-8632-425A-854F-86C998689C77}" type="presParOf" srcId="{62C61CA8-0FF2-4826-A8AC-8ABF8F5BC430}" destId="{E16A57B5-0DB3-4B13-80F4-8CF74B9B5476}" srcOrd="2" destOrd="0" presId="urn:microsoft.com/office/officeart/2005/8/layout/hProcess4"/>
    <dgm:cxn modelId="{84E7D0FA-4897-4477-BB2C-6F6753B8BD31}" type="presParOf" srcId="{62C61CA8-0FF2-4826-A8AC-8ABF8F5BC430}" destId="{CA679CB4-CB0E-4F8E-8226-6045E8FEE1EF}" srcOrd="3" destOrd="0" presId="urn:microsoft.com/office/officeart/2005/8/layout/hProcess4"/>
    <dgm:cxn modelId="{B464A580-BC2C-4AC2-AADE-453850CC1412}" type="presParOf" srcId="{62C61CA8-0FF2-4826-A8AC-8ABF8F5BC430}" destId="{4C646D97-B394-4B1A-973D-56D4467F7AF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88207-71C8-46F2-A59F-5FD84411CE92}">
      <dsp:nvSpPr>
        <dsp:cNvPr id="0" name=""/>
        <dsp:cNvSpPr/>
      </dsp:nvSpPr>
      <dsp:spPr>
        <a:xfrm>
          <a:off x="2918314" y="535168"/>
          <a:ext cx="1504209" cy="495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RoomKey</a:t>
          </a:r>
        </a:p>
        <a:p>
          <a:pPr marL="0" lvl="0" indent="0" algn="ctr" defTabSz="622300">
            <a:lnSpc>
              <a:spcPct val="90000"/>
            </a:lnSpc>
            <a:spcBef>
              <a:spcPct val="0"/>
            </a:spcBef>
            <a:spcAft>
              <a:spcPct val="35000"/>
            </a:spcAft>
            <a:buNone/>
          </a:pPr>
          <a:r>
            <a:rPr lang="en-US" sz="1400" kern="1200" dirty="0"/>
            <a:t>Partners</a:t>
          </a:r>
          <a:endParaRPr lang="en-IN" sz="1400" kern="1200" dirty="0"/>
        </a:p>
      </dsp:txBody>
      <dsp:txXfrm>
        <a:off x="2918314" y="535168"/>
        <a:ext cx="1504209" cy="495705"/>
      </dsp:txXfrm>
    </dsp:sp>
    <dsp:sp modelId="{8A8DB3B7-1490-4C73-9F72-27224F68E3C4}">
      <dsp:nvSpPr>
        <dsp:cNvPr id="0" name=""/>
        <dsp:cNvSpPr/>
      </dsp:nvSpPr>
      <dsp:spPr>
        <a:xfrm>
          <a:off x="415790" y="1581317"/>
          <a:ext cx="1504209" cy="92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endParaRPr lang="en-IN" sz="5800" kern="1200" dirty="0"/>
        </a:p>
      </dsp:txBody>
      <dsp:txXfrm>
        <a:off x="415790" y="1581317"/>
        <a:ext cx="1504209" cy="928710"/>
      </dsp:txXfrm>
    </dsp:sp>
    <dsp:sp modelId="{EF385812-8446-42CF-A9CE-8DAAEBFA33DE}">
      <dsp:nvSpPr>
        <dsp:cNvPr id="0" name=""/>
        <dsp:cNvSpPr/>
      </dsp:nvSpPr>
      <dsp:spPr>
        <a:xfrm>
          <a:off x="2923045" y="400674"/>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81EE15-FC3F-44AD-808A-F382F27E057E}">
      <dsp:nvSpPr>
        <dsp:cNvPr id="0" name=""/>
        <dsp:cNvSpPr/>
      </dsp:nvSpPr>
      <dsp:spPr>
        <a:xfrm>
          <a:off x="3006802" y="233160"/>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C5780-F566-4595-9E99-23B3F19061F9}">
      <dsp:nvSpPr>
        <dsp:cNvPr id="0" name=""/>
        <dsp:cNvSpPr/>
      </dsp:nvSpPr>
      <dsp:spPr>
        <a:xfrm>
          <a:off x="3207805" y="266663"/>
          <a:ext cx="188026" cy="1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56323D-A386-4FEB-9809-88BC17BD37E6}">
      <dsp:nvSpPr>
        <dsp:cNvPr id="0" name=""/>
        <dsp:cNvSpPr/>
      </dsp:nvSpPr>
      <dsp:spPr>
        <a:xfrm>
          <a:off x="3375333" y="82397"/>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05AB2-9A76-4F70-8AD7-74D1DE127076}">
      <dsp:nvSpPr>
        <dsp:cNvPr id="0" name=""/>
        <dsp:cNvSpPr/>
      </dsp:nvSpPr>
      <dsp:spPr>
        <a:xfrm>
          <a:off x="3593102" y="15392"/>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9A88EA-A531-4C77-AFD0-E903CBD03007}">
      <dsp:nvSpPr>
        <dsp:cNvPr id="0" name=""/>
        <dsp:cNvSpPr/>
      </dsp:nvSpPr>
      <dsp:spPr>
        <a:xfrm>
          <a:off x="3861125" y="132652"/>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9FA4E0-E65C-4800-AB5A-9971BCBE5FA1}">
      <dsp:nvSpPr>
        <dsp:cNvPr id="0" name=""/>
        <dsp:cNvSpPr/>
      </dsp:nvSpPr>
      <dsp:spPr>
        <a:xfrm>
          <a:off x="4028625" y="216408"/>
          <a:ext cx="188026" cy="1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592227-1AFD-4C8E-A72A-6D864799C847}">
      <dsp:nvSpPr>
        <dsp:cNvPr id="0" name=""/>
        <dsp:cNvSpPr/>
      </dsp:nvSpPr>
      <dsp:spPr>
        <a:xfrm>
          <a:off x="4263159" y="400674"/>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7A51DB-3D1D-4527-A968-79163CE2F87A}">
      <dsp:nvSpPr>
        <dsp:cNvPr id="0" name=""/>
        <dsp:cNvSpPr/>
      </dsp:nvSpPr>
      <dsp:spPr>
        <a:xfrm>
          <a:off x="4363667" y="584940"/>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B0304-227D-46B1-AF31-91FAE3440A96}">
      <dsp:nvSpPr>
        <dsp:cNvPr id="0" name=""/>
        <dsp:cNvSpPr/>
      </dsp:nvSpPr>
      <dsp:spPr>
        <a:xfrm>
          <a:off x="3492581" y="233158"/>
          <a:ext cx="307679" cy="307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DD963-83B1-4EAC-B008-D4D5CA7F905D}">
      <dsp:nvSpPr>
        <dsp:cNvPr id="0" name=""/>
        <dsp:cNvSpPr/>
      </dsp:nvSpPr>
      <dsp:spPr>
        <a:xfrm>
          <a:off x="2839288" y="869714"/>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F41A47-DF42-4E27-B18A-8E312D87A2FE}">
      <dsp:nvSpPr>
        <dsp:cNvPr id="0" name=""/>
        <dsp:cNvSpPr/>
      </dsp:nvSpPr>
      <dsp:spPr>
        <a:xfrm>
          <a:off x="2939783" y="1020477"/>
          <a:ext cx="188026" cy="1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28FD2-C3B5-4372-8942-3506123BBA94}">
      <dsp:nvSpPr>
        <dsp:cNvPr id="0" name=""/>
        <dsp:cNvSpPr/>
      </dsp:nvSpPr>
      <dsp:spPr>
        <a:xfrm>
          <a:off x="3191027" y="1154489"/>
          <a:ext cx="273492" cy="273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00FF97-2BAF-4C5C-8146-7C9C85D33304}">
      <dsp:nvSpPr>
        <dsp:cNvPr id="0" name=""/>
        <dsp:cNvSpPr/>
      </dsp:nvSpPr>
      <dsp:spPr>
        <a:xfrm>
          <a:off x="3542848" y="1372257"/>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92B9A-C2FC-4D53-96DB-518ADD76A865}">
      <dsp:nvSpPr>
        <dsp:cNvPr id="0" name=""/>
        <dsp:cNvSpPr/>
      </dsp:nvSpPr>
      <dsp:spPr>
        <a:xfrm>
          <a:off x="3609840" y="1154488"/>
          <a:ext cx="188026" cy="1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C894A-080D-408C-B6DE-22BCCAD24BA4}">
      <dsp:nvSpPr>
        <dsp:cNvPr id="0" name=""/>
        <dsp:cNvSpPr/>
      </dsp:nvSpPr>
      <dsp:spPr>
        <a:xfrm>
          <a:off x="3777368" y="1389009"/>
          <a:ext cx="119653" cy="1196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2A1E29-4783-4D5C-B005-1BAC7E6443A1}">
      <dsp:nvSpPr>
        <dsp:cNvPr id="0" name=""/>
        <dsp:cNvSpPr/>
      </dsp:nvSpPr>
      <dsp:spPr>
        <a:xfrm>
          <a:off x="3928090" y="1120986"/>
          <a:ext cx="273492" cy="2734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CD7169-BA60-429A-AC19-59EDC7E2DAA2}">
      <dsp:nvSpPr>
        <dsp:cNvPr id="0" name=""/>
        <dsp:cNvSpPr/>
      </dsp:nvSpPr>
      <dsp:spPr>
        <a:xfrm>
          <a:off x="4296648" y="1053980"/>
          <a:ext cx="188026" cy="188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04AD6-63EC-410F-BCC9-889E9F0CA5C1}">
      <dsp:nvSpPr>
        <dsp:cNvPr id="0" name=""/>
        <dsp:cNvSpPr/>
      </dsp:nvSpPr>
      <dsp:spPr>
        <a:xfrm>
          <a:off x="1559029" y="248958"/>
          <a:ext cx="552206" cy="1054221"/>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D9566D-1490-4DCD-91E7-D30750B34088}">
      <dsp:nvSpPr>
        <dsp:cNvPr id="0" name=""/>
        <dsp:cNvSpPr/>
      </dsp:nvSpPr>
      <dsp:spPr>
        <a:xfrm>
          <a:off x="1988801" y="264897"/>
          <a:ext cx="552206" cy="1054221"/>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C8F918-F20D-4AC0-B4A9-E34687AE3E15}">
      <dsp:nvSpPr>
        <dsp:cNvPr id="0" name=""/>
        <dsp:cNvSpPr/>
      </dsp:nvSpPr>
      <dsp:spPr>
        <a:xfrm>
          <a:off x="98858" y="100049"/>
          <a:ext cx="1280114" cy="12801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Individual Partner</a:t>
          </a:r>
          <a:endParaRPr lang="en-IN" sz="1400" kern="1200" dirty="0"/>
        </a:p>
      </dsp:txBody>
      <dsp:txXfrm>
        <a:off x="286326" y="287517"/>
        <a:ext cx="905178" cy="905178"/>
      </dsp:txXfrm>
    </dsp:sp>
    <dsp:sp modelId="{ECFD9578-1C2F-4452-A135-009D9090D42C}">
      <dsp:nvSpPr>
        <dsp:cNvPr id="0" name=""/>
        <dsp:cNvSpPr/>
      </dsp:nvSpPr>
      <dsp:spPr>
        <a:xfrm>
          <a:off x="1340436" y="1062902"/>
          <a:ext cx="1506016" cy="928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endParaRPr lang="en-IN" sz="5800" kern="1200" dirty="0"/>
        </a:p>
      </dsp:txBody>
      <dsp:txXfrm>
        <a:off x="1340436" y="1062902"/>
        <a:ext cx="1506016" cy="928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C07FE-78EE-4C17-B32D-D2937A69CA4E}">
      <dsp:nvSpPr>
        <dsp:cNvPr id="0" name=""/>
        <dsp:cNvSpPr/>
      </dsp:nvSpPr>
      <dsp:spPr>
        <a:xfrm>
          <a:off x="514885" y="1033081"/>
          <a:ext cx="2406836" cy="19851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User Status</a:t>
          </a:r>
          <a:endParaRPr lang="en-IN" sz="2500" kern="1200" dirty="0"/>
        </a:p>
        <a:p>
          <a:pPr marL="228600" lvl="1" indent="-228600" algn="l" defTabSz="1111250">
            <a:lnSpc>
              <a:spcPct val="90000"/>
            </a:lnSpc>
            <a:spcBef>
              <a:spcPct val="0"/>
            </a:spcBef>
            <a:spcAft>
              <a:spcPct val="15000"/>
            </a:spcAft>
            <a:buChar char="•"/>
          </a:pPr>
          <a:r>
            <a:rPr lang="en-US" sz="2500" kern="1200" dirty="0"/>
            <a:t>Readiness Stage</a:t>
          </a:r>
          <a:endParaRPr lang="en-IN" sz="2500" kern="1200" dirty="0"/>
        </a:p>
      </dsp:txBody>
      <dsp:txXfrm>
        <a:off x="560569" y="1078765"/>
        <a:ext cx="2315468" cy="1468382"/>
      </dsp:txXfrm>
    </dsp:sp>
    <dsp:sp modelId="{088C2E38-560F-4D8B-9F9A-B11E23F400C9}">
      <dsp:nvSpPr>
        <dsp:cNvPr id="0" name=""/>
        <dsp:cNvSpPr/>
      </dsp:nvSpPr>
      <dsp:spPr>
        <a:xfrm>
          <a:off x="1835936" y="1392644"/>
          <a:ext cx="2821575" cy="2821575"/>
        </a:xfrm>
        <a:prstGeom prst="leftCircularArrow">
          <a:avLst>
            <a:gd name="adj1" fmla="val 3743"/>
            <a:gd name="adj2" fmla="val 467138"/>
            <a:gd name="adj3" fmla="val 2242648"/>
            <a:gd name="adj4" fmla="val 9024489"/>
            <a:gd name="adj5" fmla="val 4367"/>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4B7006EA-064A-43B0-81EE-F288009C4EC7}">
      <dsp:nvSpPr>
        <dsp:cNvPr id="0" name=""/>
        <dsp:cNvSpPr/>
      </dsp:nvSpPr>
      <dsp:spPr>
        <a:xfrm>
          <a:off x="1049737" y="2592832"/>
          <a:ext cx="2139410" cy="8507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Segmentation</a:t>
          </a:r>
          <a:endParaRPr lang="en-IN" sz="2400" kern="1200" dirty="0"/>
        </a:p>
      </dsp:txBody>
      <dsp:txXfrm>
        <a:off x="1074655" y="2617750"/>
        <a:ext cx="2089574" cy="800937"/>
      </dsp:txXfrm>
    </dsp:sp>
    <dsp:sp modelId="{9FB92C8E-68C9-4E4C-8490-112AD9F0B04C}">
      <dsp:nvSpPr>
        <dsp:cNvPr id="0" name=""/>
        <dsp:cNvSpPr/>
      </dsp:nvSpPr>
      <dsp:spPr>
        <a:xfrm>
          <a:off x="3692068" y="1033081"/>
          <a:ext cx="2406836" cy="1985137"/>
        </a:xfrm>
        <a:prstGeom prst="roundRect">
          <a:avLst>
            <a:gd name="adj" fmla="val 10000"/>
          </a:avLst>
        </a:prstGeom>
        <a:solidFill>
          <a:schemeClr val="lt1">
            <a:alpha val="90000"/>
            <a:hueOff val="0"/>
            <a:satOff val="0"/>
            <a:lumOff val="0"/>
            <a:alphaOff val="0"/>
          </a:schemeClr>
        </a:solidFill>
        <a:ln w="127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Customers lost on Partners’ Websites</a:t>
          </a:r>
          <a:endParaRPr lang="en-IN" sz="2500" kern="1200" dirty="0"/>
        </a:p>
      </dsp:txBody>
      <dsp:txXfrm>
        <a:off x="3737752" y="1504152"/>
        <a:ext cx="2315468" cy="1468382"/>
      </dsp:txXfrm>
    </dsp:sp>
    <dsp:sp modelId="{4573198F-6009-458D-AD23-39F241A36D03}">
      <dsp:nvSpPr>
        <dsp:cNvPr id="0" name=""/>
        <dsp:cNvSpPr/>
      </dsp:nvSpPr>
      <dsp:spPr>
        <a:xfrm>
          <a:off x="4993062" y="-240755"/>
          <a:ext cx="3129115" cy="3129115"/>
        </a:xfrm>
        <a:prstGeom prst="circularArrow">
          <a:avLst>
            <a:gd name="adj1" fmla="val 3375"/>
            <a:gd name="adj2" fmla="val 417539"/>
            <a:gd name="adj3" fmla="val 19406950"/>
            <a:gd name="adj4" fmla="val 12575511"/>
            <a:gd name="adj5" fmla="val 3938"/>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 modelId="{CD88E0C1-C723-41B5-BDA8-D5316896F02B}">
      <dsp:nvSpPr>
        <dsp:cNvPr id="0" name=""/>
        <dsp:cNvSpPr/>
      </dsp:nvSpPr>
      <dsp:spPr>
        <a:xfrm>
          <a:off x="4226921" y="607695"/>
          <a:ext cx="2139410" cy="85077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Targeting</a:t>
          </a:r>
          <a:endParaRPr lang="en-IN" sz="2400" kern="1200" dirty="0"/>
        </a:p>
      </dsp:txBody>
      <dsp:txXfrm>
        <a:off x="4251839" y="632613"/>
        <a:ext cx="2089574" cy="800937"/>
      </dsp:txXfrm>
    </dsp:sp>
    <dsp:sp modelId="{06DE32D8-5001-4C66-87B4-70EB465AB8A2}">
      <dsp:nvSpPr>
        <dsp:cNvPr id="0" name=""/>
        <dsp:cNvSpPr/>
      </dsp:nvSpPr>
      <dsp:spPr>
        <a:xfrm>
          <a:off x="6869251" y="1033081"/>
          <a:ext cx="2406836" cy="198513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Trustworthy portal to book hotels</a:t>
          </a:r>
          <a:endParaRPr lang="en-IN" sz="2500" kern="1200" dirty="0"/>
        </a:p>
      </dsp:txBody>
      <dsp:txXfrm>
        <a:off x="6914935" y="1078765"/>
        <a:ext cx="2315468" cy="1468382"/>
      </dsp:txXfrm>
    </dsp:sp>
    <dsp:sp modelId="{CA679CB4-CB0E-4F8E-8226-6045E8FEE1EF}">
      <dsp:nvSpPr>
        <dsp:cNvPr id="0" name=""/>
        <dsp:cNvSpPr/>
      </dsp:nvSpPr>
      <dsp:spPr>
        <a:xfrm>
          <a:off x="7404104" y="2592832"/>
          <a:ext cx="2139410" cy="85077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Positioning</a:t>
          </a:r>
          <a:endParaRPr lang="en-IN" sz="2400" kern="1200" dirty="0"/>
        </a:p>
      </dsp:txBody>
      <dsp:txXfrm>
        <a:off x="7429022" y="2617750"/>
        <a:ext cx="2089574" cy="800937"/>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A9A6E2-1AEB-8700-20A5-65C141174D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71E659-F9FE-85EF-8C64-3F1C72FF2A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566790-293C-4193-B394-ABBE155BFB6C}" type="datetimeFigureOut">
              <a:rPr lang="en-IN" smtClean="0"/>
              <a:t>28-07-2022</a:t>
            </a:fld>
            <a:endParaRPr lang="en-IN"/>
          </a:p>
        </p:txBody>
      </p:sp>
      <p:sp>
        <p:nvSpPr>
          <p:cNvPr id="4" name="Footer Placeholder 3">
            <a:extLst>
              <a:ext uri="{FF2B5EF4-FFF2-40B4-BE49-F238E27FC236}">
                <a16:creationId xmlns:a16="http://schemas.microsoft.com/office/drawing/2014/main" id="{157370C4-93D9-9C16-9D8A-FCEE66901FB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A23F456-6531-FFB1-53AA-1FAD2723A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5FECE-F796-4CD8-8F47-BDEDCD606EFC}" type="slidenum">
              <a:rPr lang="en-IN" smtClean="0"/>
              <a:t>‹#›</a:t>
            </a:fld>
            <a:endParaRPr lang="en-IN"/>
          </a:p>
        </p:txBody>
      </p:sp>
    </p:spTree>
    <p:extLst>
      <p:ext uri="{BB962C8B-B14F-4D97-AF65-F5344CB8AC3E}">
        <p14:creationId xmlns:p14="http://schemas.microsoft.com/office/powerpoint/2010/main" val="23767136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F7795-397A-4091-9EDF-EA13028E0E00}" type="datetimeFigureOut">
              <a:rPr lang="en-IN" smtClean="0"/>
              <a:t>28-07-2022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E6C2D-91DC-4A3D-B21F-9BED8FE488D1}" type="slidenum">
              <a:rPr lang="en-IN" smtClean="0"/>
              <a:t>‹#›</a:t>
            </a:fld>
            <a:endParaRPr lang="en-IN"/>
          </a:p>
        </p:txBody>
      </p:sp>
    </p:spTree>
    <p:extLst>
      <p:ext uri="{BB962C8B-B14F-4D97-AF65-F5344CB8AC3E}">
        <p14:creationId xmlns:p14="http://schemas.microsoft.com/office/powerpoint/2010/main" val="41644137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371E6C2D-91DC-4A3D-B21F-9BED8FE488D1}" type="slidenum">
              <a:rPr lang="en-IN" smtClean="0"/>
              <a:t>2</a:t>
            </a:fld>
            <a:endParaRPr lang="en-IN"/>
          </a:p>
        </p:txBody>
      </p:sp>
    </p:spTree>
    <p:extLst>
      <p:ext uri="{BB962C8B-B14F-4D97-AF65-F5344CB8AC3E}">
        <p14:creationId xmlns:p14="http://schemas.microsoft.com/office/powerpoint/2010/main" val="7165275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BA53551-9D46-4F77-A8DA-BF08336B47B1}" type="slidenum">
              <a:rPr lang="en-IN" smtClean="0"/>
              <a:t>‹#›</a:t>
            </a:fld>
            <a:endParaRPr lang="en-IN"/>
          </a:p>
        </p:txBody>
      </p:sp>
    </p:spTree>
    <p:extLst>
      <p:ext uri="{BB962C8B-B14F-4D97-AF65-F5344CB8AC3E}">
        <p14:creationId xmlns:p14="http://schemas.microsoft.com/office/powerpoint/2010/main" val="330203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210196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1885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FAF930ED-576F-1241-89FB-BECC1F25DB29}"/>
              </a:ext>
            </a:extLst>
          </p:cNvPr>
          <p:cNvSpPr>
            <a:spLocks noGrp="1"/>
          </p:cNvSpPr>
          <p:nvPr>
            <p:ph type="pic" sz="quarter" idx="15"/>
          </p:nvPr>
        </p:nvSpPr>
        <p:spPr>
          <a:xfrm>
            <a:off x="976720" y="2842686"/>
            <a:ext cx="2080954" cy="2080409"/>
          </a:xfrm>
          <a:prstGeom prst="ellipse">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888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16433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BA53551-9D46-4F77-A8DA-BF08336B47B1}" type="slidenum">
              <a:rPr lang="en-IN" smtClean="0"/>
              <a:t>‹#›</a:t>
            </a:fld>
            <a:endParaRPr lang="en-IN"/>
          </a:p>
        </p:txBody>
      </p:sp>
    </p:spTree>
    <p:extLst>
      <p:ext uri="{BB962C8B-B14F-4D97-AF65-F5344CB8AC3E}">
        <p14:creationId xmlns:p14="http://schemas.microsoft.com/office/powerpoint/2010/main" val="320166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73110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42114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389820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10416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297370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BA53551-9D46-4F77-A8DA-BF08336B47B1}" type="slidenum">
              <a:rPr lang="en-IN" smtClean="0"/>
              <a:t>‹#›</a:t>
            </a:fld>
            <a:endParaRPr lang="en-IN"/>
          </a:p>
        </p:txBody>
      </p:sp>
    </p:spTree>
    <p:extLst>
      <p:ext uri="{BB962C8B-B14F-4D97-AF65-F5344CB8AC3E}">
        <p14:creationId xmlns:p14="http://schemas.microsoft.com/office/powerpoint/2010/main" val="249147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BA53551-9D46-4F77-A8DA-BF08336B47B1}" type="slidenum">
              <a:rPr lang="en-IN" smtClean="0"/>
              <a:t>‹#›</a:t>
            </a:fld>
            <a:endParaRPr lang="en-IN"/>
          </a:p>
        </p:txBody>
      </p:sp>
    </p:spTree>
    <p:extLst>
      <p:ext uri="{BB962C8B-B14F-4D97-AF65-F5344CB8AC3E}">
        <p14:creationId xmlns:p14="http://schemas.microsoft.com/office/powerpoint/2010/main" val="199918434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jpe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diagramColors" Target="../diagrams/colors1.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diagramQuickStyle" Target="../diagrams/quickStyle1.xml"/><Relationship Id="rId5" Type="http://schemas.openxmlformats.org/officeDocument/2006/relationships/image" Target="../media/image16.jpeg"/><Relationship Id="rId10" Type="http://schemas.openxmlformats.org/officeDocument/2006/relationships/diagramLayout" Target="../diagrams/layout1.xml"/><Relationship Id="rId4" Type="http://schemas.openxmlformats.org/officeDocument/2006/relationships/image" Target="../media/image15.png"/><Relationship Id="rId9"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jpeg"/><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40BB4FC1-D598-0E4B-2470-9C55625950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70" t="35270" r="1121"/>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4A8EC-B23F-F5A7-A6CF-253B9D8A2378}"/>
              </a:ext>
            </a:extLst>
          </p:cNvPr>
          <p:cNvSpPr>
            <a:spLocks noGrp="1"/>
          </p:cNvSpPr>
          <p:nvPr>
            <p:ph type="ctrTitle"/>
          </p:nvPr>
        </p:nvSpPr>
        <p:spPr>
          <a:xfrm>
            <a:off x="1051560" y="4355692"/>
            <a:ext cx="9085940" cy="1472224"/>
          </a:xfrm>
        </p:spPr>
        <p:txBody>
          <a:bodyPr anchor="b">
            <a:normAutofit/>
          </a:bodyPr>
          <a:lstStyle/>
          <a:p>
            <a:r>
              <a:rPr lang="en-US" sz="4900" dirty="0"/>
              <a:t>Strengthening the Brand with Digital Marketing</a:t>
            </a:r>
            <a:endParaRPr lang="en-IN" sz="7400" dirty="0"/>
          </a:p>
        </p:txBody>
      </p:sp>
      <p:sp>
        <p:nvSpPr>
          <p:cNvPr id="3" name="Subtitle 2">
            <a:extLst>
              <a:ext uri="{FF2B5EF4-FFF2-40B4-BE49-F238E27FC236}">
                <a16:creationId xmlns:a16="http://schemas.microsoft.com/office/drawing/2014/main" id="{33A401F0-8100-E6D5-8F1A-7650C1403219}"/>
              </a:ext>
            </a:extLst>
          </p:cNvPr>
          <p:cNvSpPr>
            <a:spLocks noGrp="1"/>
          </p:cNvSpPr>
          <p:nvPr>
            <p:ph type="subTitle" idx="1"/>
          </p:nvPr>
        </p:nvSpPr>
        <p:spPr>
          <a:xfrm>
            <a:off x="1069848" y="5908302"/>
            <a:ext cx="9052560" cy="364482"/>
          </a:xfrm>
        </p:spPr>
        <p:txBody>
          <a:bodyPr>
            <a:normAutofit/>
          </a:bodyPr>
          <a:lstStyle/>
          <a:p>
            <a:r>
              <a:rPr lang="en-US" sz="1900" dirty="0"/>
              <a:t>MBA631A: Group 2 Presentation</a:t>
            </a:r>
          </a:p>
          <a:p>
            <a:endParaRPr lang="en-IN" sz="1900" dirty="0"/>
          </a:p>
        </p:txBody>
      </p:sp>
      <p:grpSp>
        <p:nvGrpSpPr>
          <p:cNvPr id="1035" name="Group 1034">
            <a:extLst>
              <a:ext uri="{FF2B5EF4-FFF2-40B4-BE49-F238E27FC236}">
                <a16:creationId xmlns:a16="http://schemas.microsoft.com/office/drawing/2014/main" id="{FA08BC01-A289-44B6-9133-2814052F9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036" name="Oval 1035">
              <a:extLst>
                <a:ext uri="{FF2B5EF4-FFF2-40B4-BE49-F238E27FC236}">
                  <a16:creationId xmlns:a16="http://schemas.microsoft.com/office/drawing/2014/main" id="{A9CD65F9-B9FF-4981-AB43-F25748584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7" name="Oval 1036">
              <a:extLst>
                <a:ext uri="{FF2B5EF4-FFF2-40B4-BE49-F238E27FC236}">
                  <a16:creationId xmlns:a16="http://schemas.microsoft.com/office/drawing/2014/main" id="{782EC907-6C80-4890-9ECB-3019DBC4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6552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E252DB6F-07D9-644D-A64D-12F8FA1A100A}"/>
              </a:ext>
            </a:extLst>
          </p:cNvPr>
          <p:cNvSpPr/>
          <p:nvPr/>
        </p:nvSpPr>
        <p:spPr>
          <a:xfrm>
            <a:off x="4695105" y="2601300"/>
            <a:ext cx="2801792" cy="2801791"/>
          </a:xfrm>
          <a:prstGeom prst="ellipse">
            <a:avLst/>
          </a:prstGeom>
          <a:solidFill>
            <a:srgbClr val="122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6" name="TextBox 75">
            <a:extLst>
              <a:ext uri="{FF2B5EF4-FFF2-40B4-BE49-F238E27FC236}">
                <a16:creationId xmlns:a16="http://schemas.microsoft.com/office/drawing/2014/main" id="{2A8B29B8-DEA5-2E4E-85A5-5750DE81E1C7}"/>
              </a:ext>
            </a:extLst>
          </p:cNvPr>
          <p:cNvSpPr txBox="1"/>
          <p:nvPr/>
        </p:nvSpPr>
        <p:spPr>
          <a:xfrm>
            <a:off x="8379402" y="3108511"/>
            <a:ext cx="2637361" cy="357855"/>
          </a:xfrm>
          <a:prstGeom prst="rect">
            <a:avLst/>
          </a:prstGeom>
          <a:noFill/>
        </p:spPr>
        <p:txBody>
          <a:bodyPr wrap="square" rtlCol="0">
            <a:spAutoFit/>
          </a:bodyPr>
          <a:lstStyle/>
          <a:p>
            <a:pPr>
              <a:lnSpc>
                <a:spcPts val="2150"/>
              </a:lnSpc>
            </a:pPr>
            <a:endParaRPr lang="en-US" sz="1600" dirty="0">
              <a:ea typeface="Roboto Light" panose="02000000000000000000" pitchFamily="2" charset="0"/>
              <a:cs typeface="Lato Light" panose="020F0502020204030203" pitchFamily="34" charset="0"/>
            </a:endParaRPr>
          </a:p>
        </p:txBody>
      </p:sp>
      <p:sp>
        <p:nvSpPr>
          <p:cNvPr id="77" name="TextBox 76">
            <a:extLst>
              <a:ext uri="{FF2B5EF4-FFF2-40B4-BE49-F238E27FC236}">
                <a16:creationId xmlns:a16="http://schemas.microsoft.com/office/drawing/2014/main" id="{7221EE79-5D82-B248-A155-E8022E97852C}"/>
              </a:ext>
            </a:extLst>
          </p:cNvPr>
          <p:cNvSpPr txBox="1"/>
          <p:nvPr/>
        </p:nvSpPr>
        <p:spPr>
          <a:xfrm>
            <a:off x="8395467" y="2539157"/>
            <a:ext cx="1498424" cy="523220"/>
          </a:xfrm>
          <a:prstGeom prst="rect">
            <a:avLst/>
          </a:prstGeom>
          <a:noFill/>
        </p:spPr>
        <p:txBody>
          <a:bodyPr wrap="none" rtlCol="0">
            <a:spAutoFit/>
          </a:bodyPr>
          <a:lstStyle/>
          <a:p>
            <a:r>
              <a:rPr lang="en-US" sz="2800" dirty="0">
                <a:solidFill>
                  <a:schemeClr val="tx2"/>
                </a:solidFill>
                <a:latin typeface="+mj-lt"/>
                <a:ea typeface="Lato" panose="020F0502020204030203" pitchFamily="34" charset="0"/>
                <a:cs typeface="Poppins Medium" pitchFamily="2" charset="77"/>
              </a:rPr>
              <a:t>Weaknesses</a:t>
            </a:r>
            <a:endParaRPr lang="en-US" sz="1050" dirty="0">
              <a:solidFill>
                <a:schemeClr val="tx2"/>
              </a:solidFill>
              <a:latin typeface="+mj-lt"/>
              <a:ea typeface="Lato" panose="020F0502020204030203" pitchFamily="34" charset="0"/>
              <a:cs typeface="Poppins Medium" pitchFamily="2" charset="77"/>
            </a:endParaRPr>
          </a:p>
        </p:txBody>
      </p:sp>
      <p:sp>
        <p:nvSpPr>
          <p:cNvPr id="78" name="TextBox 77">
            <a:extLst>
              <a:ext uri="{FF2B5EF4-FFF2-40B4-BE49-F238E27FC236}">
                <a16:creationId xmlns:a16="http://schemas.microsoft.com/office/drawing/2014/main" id="{B9E9A6B2-4FF0-0547-BDC3-5CB075DC33A5}"/>
              </a:ext>
            </a:extLst>
          </p:cNvPr>
          <p:cNvSpPr txBox="1"/>
          <p:nvPr/>
        </p:nvSpPr>
        <p:spPr>
          <a:xfrm>
            <a:off x="8441024" y="4954178"/>
            <a:ext cx="2637361" cy="1762470"/>
          </a:xfrm>
          <a:prstGeom prst="rect">
            <a:avLst/>
          </a:prstGeom>
          <a:noFill/>
        </p:spPr>
        <p:txBody>
          <a:bodyPr wrap="square" rtlCol="0">
            <a:spAutoFit/>
          </a:bodyPr>
          <a:lstStyle/>
          <a:p>
            <a:pPr>
              <a:lnSpc>
                <a:spcPts val="2150"/>
              </a:lnSpc>
            </a:pPr>
            <a:r>
              <a:rPr lang="en-US" sz="1600" dirty="0">
                <a:ea typeface="Roboto Light" panose="02000000000000000000" pitchFamily="2" charset="0"/>
                <a:cs typeface="Lato Light" panose="020F0502020204030203" pitchFamily="34" charset="0"/>
              </a:rPr>
              <a:t>Increasing OTA vs Direct Penetration</a:t>
            </a:r>
          </a:p>
          <a:p>
            <a:pPr>
              <a:lnSpc>
                <a:spcPts val="2150"/>
              </a:lnSpc>
            </a:pPr>
            <a:r>
              <a:rPr lang="en-US" sz="1600" dirty="0">
                <a:ea typeface="Roboto Light" panose="02000000000000000000" pitchFamily="2" charset="0"/>
                <a:cs typeface="Lato Light" panose="020F0502020204030203" pitchFamily="34" charset="0"/>
              </a:rPr>
              <a:t>Alternative Hospitality Concepts</a:t>
            </a:r>
          </a:p>
          <a:p>
            <a:pPr>
              <a:lnSpc>
                <a:spcPts val="2150"/>
              </a:lnSpc>
            </a:pPr>
            <a:endParaRPr lang="en-US" sz="1600" dirty="0">
              <a:ea typeface="Roboto Light" panose="02000000000000000000" pitchFamily="2" charset="0"/>
              <a:cs typeface="Lato Light" panose="020F0502020204030203" pitchFamily="34" charset="0"/>
            </a:endParaRPr>
          </a:p>
          <a:p>
            <a:pPr>
              <a:lnSpc>
                <a:spcPts val="2150"/>
              </a:lnSpc>
            </a:pPr>
            <a:endParaRPr lang="en-US" sz="1600" dirty="0">
              <a:ea typeface="Roboto Light" panose="02000000000000000000" pitchFamily="2" charset="0"/>
              <a:cs typeface="Lato Light" panose="020F0502020204030203" pitchFamily="34" charset="0"/>
            </a:endParaRPr>
          </a:p>
        </p:txBody>
      </p:sp>
      <p:sp>
        <p:nvSpPr>
          <p:cNvPr id="79" name="TextBox 78">
            <a:extLst>
              <a:ext uri="{FF2B5EF4-FFF2-40B4-BE49-F238E27FC236}">
                <a16:creationId xmlns:a16="http://schemas.microsoft.com/office/drawing/2014/main" id="{D9191DA2-5E32-FE42-B8F3-33EFEB1EEE64}"/>
              </a:ext>
            </a:extLst>
          </p:cNvPr>
          <p:cNvSpPr txBox="1"/>
          <p:nvPr/>
        </p:nvSpPr>
        <p:spPr>
          <a:xfrm>
            <a:off x="8457089" y="4432667"/>
            <a:ext cx="1034257" cy="523220"/>
          </a:xfrm>
          <a:prstGeom prst="rect">
            <a:avLst/>
          </a:prstGeom>
          <a:noFill/>
        </p:spPr>
        <p:txBody>
          <a:bodyPr wrap="none" rtlCol="0">
            <a:spAutoFit/>
          </a:bodyPr>
          <a:lstStyle/>
          <a:p>
            <a:r>
              <a:rPr lang="en-US" sz="2800" dirty="0">
                <a:solidFill>
                  <a:schemeClr val="tx2"/>
                </a:solidFill>
                <a:latin typeface="+mj-lt"/>
                <a:ea typeface="Lato" panose="020F0502020204030203" pitchFamily="34" charset="0"/>
                <a:cs typeface="Poppins Medium" pitchFamily="2" charset="77"/>
              </a:rPr>
              <a:t>Threats</a:t>
            </a:r>
          </a:p>
        </p:txBody>
      </p:sp>
      <p:sp>
        <p:nvSpPr>
          <p:cNvPr id="80" name="TextBox 79">
            <a:extLst>
              <a:ext uri="{FF2B5EF4-FFF2-40B4-BE49-F238E27FC236}">
                <a16:creationId xmlns:a16="http://schemas.microsoft.com/office/drawing/2014/main" id="{67A7E22A-DD7B-9C45-A96F-4174190A504F}"/>
              </a:ext>
            </a:extLst>
          </p:cNvPr>
          <p:cNvSpPr txBox="1"/>
          <p:nvPr/>
        </p:nvSpPr>
        <p:spPr>
          <a:xfrm>
            <a:off x="457200" y="2935720"/>
            <a:ext cx="3277711" cy="916085"/>
          </a:xfrm>
          <a:prstGeom prst="rect">
            <a:avLst/>
          </a:prstGeom>
          <a:noFill/>
        </p:spPr>
        <p:txBody>
          <a:bodyPr wrap="square" rtlCol="0">
            <a:spAutoFit/>
          </a:bodyPr>
          <a:lstStyle/>
          <a:p>
            <a:pPr algn="r">
              <a:lnSpc>
                <a:spcPts val="2150"/>
              </a:lnSpc>
            </a:pPr>
            <a:r>
              <a:rPr lang="en-US" sz="1600" dirty="0">
                <a:ea typeface="Roboto Light" panose="02000000000000000000" pitchFamily="2" charset="0"/>
                <a:cs typeface="Lato Light" panose="020F0502020204030203" pitchFamily="34" charset="0"/>
              </a:rPr>
              <a:t>Heritage and Experience</a:t>
            </a:r>
          </a:p>
          <a:p>
            <a:pPr algn="r">
              <a:lnSpc>
                <a:spcPts val="2150"/>
              </a:lnSpc>
            </a:pPr>
            <a:r>
              <a:rPr lang="en-US" sz="1600" dirty="0">
                <a:ea typeface="Roboto Light" panose="02000000000000000000" pitchFamily="2" charset="0"/>
                <a:cs typeface="Lato Light" panose="020F0502020204030203" pitchFamily="34" charset="0"/>
              </a:rPr>
              <a:t>Unique and Wide Portfolio</a:t>
            </a:r>
          </a:p>
          <a:p>
            <a:pPr algn="r">
              <a:lnSpc>
                <a:spcPts val="2150"/>
              </a:lnSpc>
            </a:pPr>
            <a:r>
              <a:rPr lang="en-US" sz="1600" dirty="0">
                <a:ea typeface="Roboto Light" panose="02000000000000000000" pitchFamily="2" charset="0"/>
                <a:cs typeface="Lato Light" panose="020F0502020204030203" pitchFamily="34" charset="0"/>
              </a:rPr>
              <a:t>Strong Customer Relationship</a:t>
            </a:r>
            <a:endParaRPr lang="en-US" sz="1500" dirty="0">
              <a:ea typeface="Roboto Light" panose="02000000000000000000" pitchFamily="2" charset="0"/>
              <a:cs typeface="Lato Light" panose="020F0502020204030203" pitchFamily="34" charset="0"/>
            </a:endParaRPr>
          </a:p>
        </p:txBody>
      </p:sp>
      <p:sp>
        <p:nvSpPr>
          <p:cNvPr id="81" name="TextBox 80">
            <a:extLst>
              <a:ext uri="{FF2B5EF4-FFF2-40B4-BE49-F238E27FC236}">
                <a16:creationId xmlns:a16="http://schemas.microsoft.com/office/drawing/2014/main" id="{37A5BAA2-0149-6D4A-AC00-88B27CFEAD84}"/>
              </a:ext>
            </a:extLst>
          </p:cNvPr>
          <p:cNvSpPr txBox="1"/>
          <p:nvPr/>
        </p:nvSpPr>
        <p:spPr>
          <a:xfrm>
            <a:off x="1747777" y="2539157"/>
            <a:ext cx="1987981" cy="523220"/>
          </a:xfrm>
          <a:prstGeom prst="rect">
            <a:avLst/>
          </a:prstGeom>
          <a:noFill/>
        </p:spPr>
        <p:txBody>
          <a:bodyPr wrap="square" rtlCol="0">
            <a:spAutoFit/>
          </a:bodyPr>
          <a:lstStyle/>
          <a:p>
            <a:pPr algn="r"/>
            <a:r>
              <a:rPr lang="en-US" sz="2800" dirty="0">
                <a:solidFill>
                  <a:schemeClr val="tx2"/>
                </a:solidFill>
                <a:latin typeface="+mj-lt"/>
                <a:ea typeface="Lato" panose="020F0502020204030203" pitchFamily="34" charset="0"/>
                <a:cs typeface="Poppins Medium" pitchFamily="2" charset="77"/>
              </a:rPr>
              <a:t>Strengths</a:t>
            </a:r>
            <a:endParaRPr lang="en-US" sz="1050" dirty="0">
              <a:solidFill>
                <a:schemeClr val="tx2"/>
              </a:solidFill>
              <a:latin typeface="+mj-lt"/>
              <a:ea typeface="Lato" panose="020F0502020204030203" pitchFamily="34" charset="0"/>
              <a:cs typeface="Poppins Medium" pitchFamily="2" charset="77"/>
            </a:endParaRPr>
          </a:p>
        </p:txBody>
      </p:sp>
      <p:sp>
        <p:nvSpPr>
          <p:cNvPr id="82" name="TextBox 81">
            <a:extLst>
              <a:ext uri="{FF2B5EF4-FFF2-40B4-BE49-F238E27FC236}">
                <a16:creationId xmlns:a16="http://schemas.microsoft.com/office/drawing/2014/main" id="{EDAD54DB-6B47-EC43-8F69-4D33A4F5C00F}"/>
              </a:ext>
            </a:extLst>
          </p:cNvPr>
          <p:cNvSpPr txBox="1"/>
          <p:nvPr/>
        </p:nvSpPr>
        <p:spPr>
          <a:xfrm>
            <a:off x="502759" y="4965753"/>
            <a:ext cx="3277710" cy="916085"/>
          </a:xfrm>
          <a:prstGeom prst="rect">
            <a:avLst/>
          </a:prstGeom>
          <a:noFill/>
        </p:spPr>
        <p:txBody>
          <a:bodyPr wrap="square" rtlCol="0">
            <a:spAutoFit/>
          </a:bodyPr>
          <a:lstStyle/>
          <a:p>
            <a:pPr algn="r">
              <a:lnSpc>
                <a:spcPts val="2150"/>
              </a:lnSpc>
            </a:pPr>
            <a:r>
              <a:rPr lang="en-US" sz="1600" dirty="0">
                <a:ea typeface="Lato Light" panose="020F0502020204030203" pitchFamily="34" charset="0"/>
                <a:cs typeface="Lato Light" panose="020F0502020204030203" pitchFamily="34" charset="0"/>
              </a:rPr>
              <a:t>Increasing Online Booking Penetration</a:t>
            </a:r>
          </a:p>
          <a:p>
            <a:pPr algn="r">
              <a:lnSpc>
                <a:spcPts val="2150"/>
              </a:lnSpc>
            </a:pPr>
            <a:endParaRPr lang="en-US" sz="1600" dirty="0">
              <a:ea typeface="Roboto Light" panose="02000000000000000000" pitchFamily="2" charset="0"/>
              <a:cs typeface="Lato Light" panose="020F0502020204030203" pitchFamily="34" charset="0"/>
            </a:endParaRPr>
          </a:p>
        </p:txBody>
      </p:sp>
      <p:sp>
        <p:nvSpPr>
          <p:cNvPr id="83" name="TextBox 82">
            <a:extLst>
              <a:ext uri="{FF2B5EF4-FFF2-40B4-BE49-F238E27FC236}">
                <a16:creationId xmlns:a16="http://schemas.microsoft.com/office/drawing/2014/main" id="{75D6D17F-84C6-424E-A135-1D94EC09946C}"/>
              </a:ext>
            </a:extLst>
          </p:cNvPr>
          <p:cNvSpPr txBox="1"/>
          <p:nvPr/>
        </p:nvSpPr>
        <p:spPr>
          <a:xfrm>
            <a:off x="2103245" y="4432667"/>
            <a:ext cx="1686167" cy="523220"/>
          </a:xfrm>
          <a:prstGeom prst="rect">
            <a:avLst/>
          </a:prstGeom>
          <a:noFill/>
        </p:spPr>
        <p:txBody>
          <a:bodyPr wrap="none" rtlCol="0">
            <a:spAutoFit/>
          </a:bodyPr>
          <a:lstStyle/>
          <a:p>
            <a:pPr algn="r"/>
            <a:r>
              <a:rPr lang="en-US" sz="2800" dirty="0">
                <a:solidFill>
                  <a:schemeClr val="tx2"/>
                </a:solidFill>
                <a:latin typeface="+mj-lt"/>
                <a:ea typeface="Lato" panose="020F0502020204030203" pitchFamily="34" charset="0"/>
                <a:cs typeface="Poppins Medium" pitchFamily="2" charset="77"/>
              </a:rPr>
              <a:t>Opportunities</a:t>
            </a:r>
          </a:p>
        </p:txBody>
      </p:sp>
      <p:grpSp>
        <p:nvGrpSpPr>
          <p:cNvPr id="46" name="Group 45">
            <a:extLst>
              <a:ext uri="{FF2B5EF4-FFF2-40B4-BE49-F238E27FC236}">
                <a16:creationId xmlns:a16="http://schemas.microsoft.com/office/drawing/2014/main" id="{F916D652-87C3-6640-A639-7F5CCB2D4E52}"/>
              </a:ext>
            </a:extLst>
          </p:cNvPr>
          <p:cNvGrpSpPr/>
          <p:nvPr/>
        </p:nvGrpSpPr>
        <p:grpSpPr>
          <a:xfrm>
            <a:off x="4184332" y="2130814"/>
            <a:ext cx="3823336" cy="3742762"/>
            <a:chOff x="8922499" y="4926645"/>
            <a:chExt cx="7646672" cy="7485524"/>
          </a:xfrm>
        </p:grpSpPr>
        <p:grpSp>
          <p:nvGrpSpPr>
            <p:cNvPr id="30" name="Group 29">
              <a:extLst>
                <a:ext uri="{FF2B5EF4-FFF2-40B4-BE49-F238E27FC236}">
                  <a16:creationId xmlns:a16="http://schemas.microsoft.com/office/drawing/2014/main" id="{9C412824-E5BC-D548-AB0C-9CA64324C79A}"/>
                </a:ext>
              </a:extLst>
            </p:cNvPr>
            <p:cNvGrpSpPr/>
            <p:nvPr/>
          </p:nvGrpSpPr>
          <p:grpSpPr>
            <a:xfrm>
              <a:off x="13301187" y="4926647"/>
              <a:ext cx="3253600" cy="3254448"/>
              <a:chOff x="12344007" y="4926647"/>
              <a:chExt cx="3253600" cy="3254448"/>
            </a:xfrm>
          </p:grpSpPr>
          <p:sp>
            <p:nvSpPr>
              <p:cNvPr id="85" name="Pie 84">
                <a:extLst>
                  <a:ext uri="{FF2B5EF4-FFF2-40B4-BE49-F238E27FC236}">
                    <a16:creationId xmlns:a16="http://schemas.microsoft.com/office/drawing/2014/main" id="{4C508BC2-9024-B44F-8259-AF03A272644A}"/>
                  </a:ext>
                </a:extLst>
              </p:cNvPr>
              <p:cNvSpPr/>
              <p:nvPr/>
            </p:nvSpPr>
            <p:spPr>
              <a:xfrm rot="5400000">
                <a:off x="12343583" y="4927071"/>
                <a:ext cx="3254448" cy="3253600"/>
              </a:xfrm>
              <a:prstGeom prst="pieWedge">
                <a:avLst/>
              </a:pr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88" name="TextBox 87">
                <a:extLst>
                  <a:ext uri="{FF2B5EF4-FFF2-40B4-BE49-F238E27FC236}">
                    <a16:creationId xmlns:a16="http://schemas.microsoft.com/office/drawing/2014/main" id="{0457A456-35A2-464E-9B39-6A2074CAAB5E}"/>
                  </a:ext>
                </a:extLst>
              </p:cNvPr>
              <p:cNvSpPr txBox="1"/>
              <p:nvPr/>
            </p:nvSpPr>
            <p:spPr>
              <a:xfrm>
                <a:off x="13177595" y="6189725"/>
                <a:ext cx="1010534" cy="1415772"/>
              </a:xfrm>
              <a:prstGeom prst="rect">
                <a:avLst/>
              </a:prstGeom>
              <a:noFill/>
            </p:spPr>
            <p:txBody>
              <a:bodyPr wrap="none" rtlCol="0">
                <a:spAutoFit/>
              </a:bodyPr>
              <a:lstStyle/>
              <a:p>
                <a:pPr algn="ctr"/>
                <a:r>
                  <a:rPr lang="en-US" sz="4000" dirty="0">
                    <a:solidFill>
                      <a:schemeClr val="bg1"/>
                    </a:solidFill>
                    <a:latin typeface="+mj-lt"/>
                    <a:ea typeface="Lato" panose="020F0502020204030203" pitchFamily="34" charset="0"/>
                    <a:cs typeface="Poppins Medium" pitchFamily="2" charset="77"/>
                  </a:rPr>
                  <a:t>W</a:t>
                </a:r>
              </a:p>
            </p:txBody>
          </p:sp>
        </p:grpSp>
        <p:grpSp>
          <p:nvGrpSpPr>
            <p:cNvPr id="39" name="Group 38">
              <a:extLst>
                <a:ext uri="{FF2B5EF4-FFF2-40B4-BE49-F238E27FC236}">
                  <a16:creationId xmlns:a16="http://schemas.microsoft.com/office/drawing/2014/main" id="{5310A519-55D1-354F-B6B3-27143A560709}"/>
                </a:ext>
              </a:extLst>
            </p:cNvPr>
            <p:cNvGrpSpPr/>
            <p:nvPr/>
          </p:nvGrpSpPr>
          <p:grpSpPr>
            <a:xfrm>
              <a:off x="8922499" y="4926645"/>
              <a:ext cx="3253603" cy="3254449"/>
              <a:chOff x="8922499" y="4926645"/>
              <a:chExt cx="3253603" cy="3254449"/>
            </a:xfrm>
          </p:grpSpPr>
          <p:sp>
            <p:nvSpPr>
              <p:cNvPr id="84" name="Pie 83">
                <a:extLst>
                  <a:ext uri="{FF2B5EF4-FFF2-40B4-BE49-F238E27FC236}">
                    <a16:creationId xmlns:a16="http://schemas.microsoft.com/office/drawing/2014/main" id="{2BEA84BE-294B-4F49-90C0-6BE15FDB1D40}"/>
                  </a:ext>
                </a:extLst>
              </p:cNvPr>
              <p:cNvSpPr/>
              <p:nvPr/>
            </p:nvSpPr>
            <p:spPr>
              <a:xfrm>
                <a:off x="8922499" y="4926645"/>
                <a:ext cx="3253603" cy="3254449"/>
              </a:xfrm>
              <a:prstGeom prst="pieWedge">
                <a:avLst/>
              </a:prstGeom>
              <a:solidFill>
                <a:schemeClr val="accent6"/>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IN" dirty="0"/>
              </a:p>
            </p:txBody>
          </p:sp>
          <p:sp>
            <p:nvSpPr>
              <p:cNvPr id="89" name="TextBox 88">
                <a:extLst>
                  <a:ext uri="{FF2B5EF4-FFF2-40B4-BE49-F238E27FC236}">
                    <a16:creationId xmlns:a16="http://schemas.microsoft.com/office/drawing/2014/main" id="{357C7ADC-1614-3B47-9770-8B435089783D}"/>
                  </a:ext>
                </a:extLst>
              </p:cNvPr>
              <p:cNvSpPr txBox="1"/>
              <p:nvPr/>
            </p:nvSpPr>
            <p:spPr>
              <a:xfrm>
                <a:off x="10505415" y="6189725"/>
                <a:ext cx="763672" cy="1415772"/>
              </a:xfrm>
              <a:prstGeom prst="rect">
                <a:avLst/>
              </a:prstGeom>
              <a:noFill/>
            </p:spPr>
            <p:txBody>
              <a:bodyPr wrap="none" rtlCol="0">
                <a:spAutoFit/>
              </a:bodyPr>
              <a:lstStyle/>
              <a:p>
                <a:pPr algn="ctr"/>
                <a:r>
                  <a:rPr lang="en-US" sz="4000" dirty="0">
                    <a:solidFill>
                      <a:schemeClr val="bg1"/>
                    </a:solidFill>
                    <a:latin typeface="+mj-lt"/>
                    <a:ea typeface="Lato" panose="020F0502020204030203" pitchFamily="34" charset="0"/>
                    <a:cs typeface="Poppins Medium" pitchFamily="2" charset="77"/>
                  </a:rPr>
                  <a:t>S</a:t>
                </a:r>
              </a:p>
            </p:txBody>
          </p:sp>
        </p:grpSp>
        <p:grpSp>
          <p:nvGrpSpPr>
            <p:cNvPr id="33" name="Group 32">
              <a:extLst>
                <a:ext uri="{FF2B5EF4-FFF2-40B4-BE49-F238E27FC236}">
                  <a16:creationId xmlns:a16="http://schemas.microsoft.com/office/drawing/2014/main" id="{77E96689-7783-6344-89CD-34654AA9457A}"/>
                </a:ext>
              </a:extLst>
            </p:cNvPr>
            <p:cNvGrpSpPr/>
            <p:nvPr/>
          </p:nvGrpSpPr>
          <p:grpSpPr>
            <a:xfrm>
              <a:off x="13315571" y="9145294"/>
              <a:ext cx="3253600" cy="3254448"/>
              <a:chOff x="12344008" y="8347349"/>
              <a:chExt cx="3253600" cy="3254448"/>
            </a:xfrm>
          </p:grpSpPr>
          <p:sp>
            <p:nvSpPr>
              <p:cNvPr id="87" name="Pie 86">
                <a:extLst>
                  <a:ext uri="{FF2B5EF4-FFF2-40B4-BE49-F238E27FC236}">
                    <a16:creationId xmlns:a16="http://schemas.microsoft.com/office/drawing/2014/main" id="{C599D88C-BC03-D845-A896-2D8A6E8294F4}"/>
                  </a:ext>
                </a:extLst>
              </p:cNvPr>
              <p:cNvSpPr/>
              <p:nvPr/>
            </p:nvSpPr>
            <p:spPr>
              <a:xfrm rot="10800000">
                <a:off x="12344008" y="8347349"/>
                <a:ext cx="3253600" cy="3254448"/>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90" name="TextBox 89">
                <a:extLst>
                  <a:ext uri="{FF2B5EF4-FFF2-40B4-BE49-F238E27FC236}">
                    <a16:creationId xmlns:a16="http://schemas.microsoft.com/office/drawing/2014/main" id="{85CE0F8D-05FA-474E-BACE-B9BE29759B09}"/>
                  </a:ext>
                </a:extLst>
              </p:cNvPr>
              <p:cNvSpPr txBox="1"/>
              <p:nvPr/>
            </p:nvSpPr>
            <p:spPr>
              <a:xfrm>
                <a:off x="13278582" y="8991831"/>
                <a:ext cx="808556" cy="1415772"/>
              </a:xfrm>
              <a:prstGeom prst="rect">
                <a:avLst/>
              </a:prstGeom>
              <a:noFill/>
            </p:spPr>
            <p:txBody>
              <a:bodyPr wrap="none" rtlCol="0">
                <a:spAutoFit/>
              </a:bodyPr>
              <a:lstStyle/>
              <a:p>
                <a:pPr algn="ctr"/>
                <a:r>
                  <a:rPr lang="en-US" sz="4000" dirty="0">
                    <a:solidFill>
                      <a:schemeClr val="bg1"/>
                    </a:solidFill>
                    <a:latin typeface="+mj-lt"/>
                    <a:ea typeface="Lato" panose="020F0502020204030203" pitchFamily="34" charset="0"/>
                    <a:cs typeface="Poppins Medium" pitchFamily="2" charset="77"/>
                  </a:rPr>
                  <a:t>T</a:t>
                </a:r>
              </a:p>
            </p:txBody>
          </p:sp>
        </p:grpSp>
        <p:grpSp>
          <p:nvGrpSpPr>
            <p:cNvPr id="36" name="Group 35">
              <a:extLst>
                <a:ext uri="{FF2B5EF4-FFF2-40B4-BE49-F238E27FC236}">
                  <a16:creationId xmlns:a16="http://schemas.microsoft.com/office/drawing/2014/main" id="{A40446EF-FCA8-0445-8639-7D8DBF3B6395}"/>
                </a:ext>
              </a:extLst>
            </p:cNvPr>
            <p:cNvGrpSpPr/>
            <p:nvPr/>
          </p:nvGrpSpPr>
          <p:grpSpPr>
            <a:xfrm>
              <a:off x="8922500" y="9157721"/>
              <a:ext cx="3253602" cy="3254448"/>
              <a:chOff x="8922500" y="8359776"/>
              <a:chExt cx="3253602" cy="3254448"/>
            </a:xfrm>
          </p:grpSpPr>
          <p:sp>
            <p:nvSpPr>
              <p:cNvPr id="86" name="Pie 85">
                <a:extLst>
                  <a:ext uri="{FF2B5EF4-FFF2-40B4-BE49-F238E27FC236}">
                    <a16:creationId xmlns:a16="http://schemas.microsoft.com/office/drawing/2014/main" id="{6D981891-1C6D-1543-8C23-8E80E166E128}"/>
                  </a:ext>
                </a:extLst>
              </p:cNvPr>
              <p:cNvSpPr/>
              <p:nvPr/>
            </p:nvSpPr>
            <p:spPr>
              <a:xfrm rot="16200000">
                <a:off x="8922077" y="8360199"/>
                <a:ext cx="3254448" cy="3253602"/>
              </a:xfrm>
              <a:prstGeom prst="pieWedge">
                <a:avLst/>
              </a:prstGeom>
              <a:solidFill>
                <a:srgbClr val="00B0F0"/>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91" name="TextBox 90">
                <a:extLst>
                  <a:ext uri="{FF2B5EF4-FFF2-40B4-BE49-F238E27FC236}">
                    <a16:creationId xmlns:a16="http://schemas.microsoft.com/office/drawing/2014/main" id="{9EF57E23-E0FE-E44C-9C42-950814193A2D}"/>
                  </a:ext>
                </a:extLst>
              </p:cNvPr>
              <p:cNvSpPr txBox="1"/>
              <p:nvPr/>
            </p:nvSpPr>
            <p:spPr>
              <a:xfrm>
                <a:off x="10489380" y="8991832"/>
                <a:ext cx="795732" cy="1415772"/>
              </a:xfrm>
              <a:prstGeom prst="rect">
                <a:avLst/>
              </a:prstGeom>
              <a:noFill/>
            </p:spPr>
            <p:txBody>
              <a:bodyPr wrap="none" rtlCol="0">
                <a:spAutoFit/>
              </a:bodyPr>
              <a:lstStyle/>
              <a:p>
                <a:pPr algn="ctr"/>
                <a:r>
                  <a:rPr lang="en-US" sz="4000" dirty="0">
                    <a:solidFill>
                      <a:schemeClr val="bg1"/>
                    </a:solidFill>
                    <a:latin typeface="+mj-lt"/>
                    <a:ea typeface="Lato" panose="020F0502020204030203" pitchFamily="34" charset="0"/>
                    <a:cs typeface="Poppins Medium" pitchFamily="2" charset="77"/>
                  </a:rPr>
                  <a:t>O</a:t>
                </a:r>
              </a:p>
            </p:txBody>
          </p:sp>
        </p:grpSp>
      </p:grpSp>
      <p:sp>
        <p:nvSpPr>
          <p:cNvPr id="29" name="Title 1">
            <a:extLst>
              <a:ext uri="{FF2B5EF4-FFF2-40B4-BE49-F238E27FC236}">
                <a16:creationId xmlns:a16="http://schemas.microsoft.com/office/drawing/2014/main" id="{1CBA126D-4318-57C2-8A1A-F204A8B136C2}"/>
              </a:ext>
            </a:extLst>
          </p:cNvPr>
          <p:cNvSpPr txBox="1">
            <a:spLocks/>
          </p:cNvSpPr>
          <p:nvPr/>
        </p:nvSpPr>
        <p:spPr>
          <a:xfrm>
            <a:off x="1069848" y="419317"/>
            <a:ext cx="10058400" cy="950156"/>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S.W.O.T. Analysis for Accor</a:t>
            </a:r>
            <a:endParaRPr lang="en-IN" dirty="0"/>
          </a:p>
        </p:txBody>
      </p:sp>
    </p:spTree>
    <p:extLst>
      <p:ext uri="{BB962C8B-B14F-4D97-AF65-F5344CB8AC3E}">
        <p14:creationId xmlns:p14="http://schemas.microsoft.com/office/powerpoint/2010/main" val="88506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11D7-DCDF-F46F-2AC8-70E7B63D0A4F}"/>
              </a:ext>
            </a:extLst>
          </p:cNvPr>
          <p:cNvSpPr>
            <a:spLocks noGrp="1"/>
          </p:cNvSpPr>
          <p:nvPr>
            <p:ph type="title"/>
          </p:nvPr>
        </p:nvSpPr>
        <p:spPr/>
        <p:txBody>
          <a:bodyPr/>
          <a:lstStyle/>
          <a:p>
            <a:pPr algn="ctr"/>
            <a:r>
              <a:rPr lang="en-US" dirty="0"/>
              <a:t>Room key s-t-p Analysis </a:t>
            </a:r>
            <a:endParaRPr lang="en-IN" dirty="0"/>
          </a:p>
        </p:txBody>
      </p:sp>
      <p:graphicFrame>
        <p:nvGraphicFramePr>
          <p:cNvPr id="5" name="Content Placeholder 4">
            <a:extLst>
              <a:ext uri="{FF2B5EF4-FFF2-40B4-BE49-F238E27FC236}">
                <a16:creationId xmlns:a16="http://schemas.microsoft.com/office/drawing/2014/main" id="{93650FCE-6ADA-F2AC-4CA8-7DDE246ECC61}"/>
              </a:ext>
            </a:extLst>
          </p:cNvPr>
          <p:cNvGraphicFramePr>
            <a:graphicFrameLocks noGrp="1"/>
          </p:cNvGraphicFramePr>
          <p:nvPr>
            <p:ph idx="1"/>
            <p:extLst>
              <p:ext uri="{D42A27DB-BD31-4B8C-83A1-F6EECF244321}">
                <p14:modId xmlns:p14="http://schemas.microsoft.com/office/powerpoint/2010/main" val="419153222"/>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8EF7A6C-8FE9-9565-948C-4B771D5469B1}"/>
              </a:ext>
            </a:extLst>
          </p:cNvPr>
          <p:cNvSpPr>
            <a:spLocks noGrp="1"/>
          </p:cNvSpPr>
          <p:nvPr>
            <p:ph type="sldNum" sz="quarter" idx="12"/>
          </p:nvPr>
        </p:nvSpPr>
        <p:spPr/>
        <p:txBody>
          <a:bodyPr/>
          <a:lstStyle/>
          <a:p>
            <a:fld id="{7BA53551-9D46-4F77-A8DA-BF08336B47B1}" type="slidenum">
              <a:rPr lang="en-IN" smtClean="0"/>
              <a:t>11</a:t>
            </a:fld>
            <a:endParaRPr lang="en-IN"/>
          </a:p>
        </p:txBody>
      </p:sp>
    </p:spTree>
    <p:extLst>
      <p:ext uri="{BB962C8B-B14F-4D97-AF65-F5344CB8AC3E}">
        <p14:creationId xmlns:p14="http://schemas.microsoft.com/office/powerpoint/2010/main" val="308932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8681-6A56-E3C0-4558-0A1F3E71922E}"/>
              </a:ext>
            </a:extLst>
          </p:cNvPr>
          <p:cNvSpPr>
            <a:spLocks noGrp="1"/>
          </p:cNvSpPr>
          <p:nvPr>
            <p:ph type="title"/>
          </p:nvPr>
        </p:nvSpPr>
        <p:spPr/>
        <p:txBody>
          <a:bodyPr>
            <a:normAutofit/>
          </a:bodyPr>
          <a:lstStyle/>
          <a:p>
            <a:r>
              <a:rPr lang="en-US" sz="6000" dirty="0">
                <a:solidFill>
                  <a:schemeClr val="accent2">
                    <a:lumMod val="75000"/>
                  </a:schemeClr>
                </a:solidFill>
              </a:rPr>
              <a:t>Question 1:</a:t>
            </a:r>
            <a:br>
              <a:rPr lang="en-US" dirty="0"/>
            </a:br>
            <a:r>
              <a:rPr lang="en-US" dirty="0"/>
              <a:t>Should Accor Associate with Room Key?</a:t>
            </a:r>
            <a:endParaRPr lang="en-IN" dirty="0"/>
          </a:p>
        </p:txBody>
      </p:sp>
    </p:spTree>
    <p:extLst>
      <p:ext uri="{BB962C8B-B14F-4D97-AF65-F5344CB8AC3E}">
        <p14:creationId xmlns:p14="http://schemas.microsoft.com/office/powerpoint/2010/main" val="183926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D903-2B99-ADC9-306F-E4E911C6277E}"/>
              </a:ext>
            </a:extLst>
          </p:cNvPr>
          <p:cNvSpPr>
            <a:spLocks noGrp="1"/>
          </p:cNvSpPr>
          <p:nvPr>
            <p:ph type="title"/>
          </p:nvPr>
        </p:nvSpPr>
        <p:spPr>
          <a:xfrm>
            <a:off x="1069848" y="419318"/>
            <a:ext cx="10058400" cy="5853466"/>
          </a:xfrm>
        </p:spPr>
        <p:txBody>
          <a:bodyPr>
            <a:normAutofit/>
          </a:bodyPr>
          <a:lstStyle/>
          <a:p>
            <a:pPr algn="ctr"/>
            <a:r>
              <a:rPr lang="en-US" sz="28700" dirty="0"/>
              <a:t>NO</a:t>
            </a:r>
            <a:endParaRPr lang="en-IN" sz="28700" dirty="0"/>
          </a:p>
        </p:txBody>
      </p:sp>
      <p:sp>
        <p:nvSpPr>
          <p:cNvPr id="3" name="Slide Number Placeholder 2">
            <a:extLst>
              <a:ext uri="{FF2B5EF4-FFF2-40B4-BE49-F238E27FC236}">
                <a16:creationId xmlns:a16="http://schemas.microsoft.com/office/drawing/2014/main" id="{6C69DFE5-53A2-2D6F-6D90-2C4F0749DEA8}"/>
              </a:ext>
            </a:extLst>
          </p:cNvPr>
          <p:cNvSpPr>
            <a:spLocks noGrp="1"/>
          </p:cNvSpPr>
          <p:nvPr>
            <p:ph type="sldNum" sz="quarter" idx="12"/>
          </p:nvPr>
        </p:nvSpPr>
        <p:spPr/>
        <p:txBody>
          <a:bodyPr/>
          <a:lstStyle/>
          <a:p>
            <a:fld id="{7BA53551-9D46-4F77-A8DA-BF08336B47B1}" type="slidenum">
              <a:rPr lang="en-IN" smtClean="0"/>
              <a:t>13</a:t>
            </a:fld>
            <a:endParaRPr lang="en-IN"/>
          </a:p>
        </p:txBody>
      </p:sp>
    </p:spTree>
    <p:extLst>
      <p:ext uri="{BB962C8B-B14F-4D97-AF65-F5344CB8AC3E}">
        <p14:creationId xmlns:p14="http://schemas.microsoft.com/office/powerpoint/2010/main" val="136618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78E9991-E4DB-F733-DD7F-DE294FD7577C}"/>
              </a:ext>
            </a:extLst>
          </p:cNvPr>
          <p:cNvSpPr>
            <a:spLocks noGrp="1"/>
          </p:cNvSpPr>
          <p:nvPr>
            <p:ph type="title"/>
          </p:nvPr>
        </p:nvSpPr>
        <p:spPr>
          <a:xfrm>
            <a:off x="4970109" y="484632"/>
            <a:ext cx="6730277" cy="1609344"/>
          </a:xfrm>
          <a:ln>
            <a:noFill/>
          </a:ln>
        </p:spPr>
        <p:txBody>
          <a:bodyPr>
            <a:normAutofit/>
          </a:bodyPr>
          <a:lstStyle/>
          <a:p>
            <a:r>
              <a:rPr lang="en-US" sz="4800" dirty="0"/>
              <a:t>Visible problems with</a:t>
            </a:r>
            <a:br>
              <a:rPr lang="en-US" sz="4800" dirty="0"/>
            </a:br>
            <a:r>
              <a:rPr lang="en-US" sz="4800" dirty="0"/>
              <a:t>Room Key</a:t>
            </a:r>
            <a:endParaRPr lang="en-IN" sz="4800" dirty="0"/>
          </a:p>
        </p:txBody>
      </p:sp>
      <p:pic>
        <p:nvPicPr>
          <p:cNvPr id="4100" name="Picture 4" descr="Graphical user interface, application&#10;&#10;Description automatically generated">
            <a:extLst>
              <a:ext uri="{FF2B5EF4-FFF2-40B4-BE49-F238E27FC236}">
                <a16:creationId xmlns:a16="http://schemas.microsoft.com/office/drawing/2014/main" id="{D29ABC5C-984F-B4F0-12F4-CA2E8D7A26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8822" y="1172245"/>
            <a:ext cx="3880971" cy="18434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Graphical user interface, application&#10;&#10;Description automatically generated">
            <a:extLst>
              <a:ext uri="{FF2B5EF4-FFF2-40B4-BE49-F238E27FC236}">
                <a16:creationId xmlns:a16="http://schemas.microsoft.com/office/drawing/2014/main" id="{B7B67CE2-13A1-36DF-1C30-53DF3076261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78822" y="3428999"/>
            <a:ext cx="3884224" cy="17090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19DC2F4-0706-FBB3-E8F9-3712AADC9EF6}"/>
              </a:ext>
            </a:extLst>
          </p:cNvPr>
          <p:cNvSpPr>
            <a:spLocks noGrp="1"/>
          </p:cNvSpPr>
          <p:nvPr>
            <p:ph idx="1"/>
          </p:nvPr>
        </p:nvSpPr>
        <p:spPr>
          <a:xfrm>
            <a:off x="4970109" y="2121408"/>
            <a:ext cx="6730276" cy="4050792"/>
          </a:xfrm>
        </p:spPr>
        <p:txBody>
          <a:bodyPr>
            <a:normAutofit/>
          </a:bodyPr>
          <a:lstStyle/>
          <a:p>
            <a:r>
              <a:rPr lang="en-US" dirty="0"/>
              <a:t>RoomKey functioned like a meta-search site and lacked the functionality of traditional OTAs. Couldn’t offer packages like Travel + Stay.</a:t>
            </a:r>
          </a:p>
          <a:p>
            <a:r>
              <a:rPr lang="en-US" dirty="0"/>
              <a:t>RoomKey's subpar interface and non-intuitive UX Design.​​</a:t>
            </a:r>
          </a:p>
          <a:p>
            <a:r>
              <a:rPr lang="en-US" dirty="0"/>
              <a:t>Pop under ads are intrusive but unnoticeable at the same time.</a:t>
            </a:r>
          </a:p>
          <a:p>
            <a:r>
              <a:rPr lang="en-US" dirty="0"/>
              <a:t>42% users used ad-block technology, 44% users find ads intrusive, and 38% users fear viruses or bugs from ads according to Forbes.​</a:t>
            </a:r>
          </a:p>
          <a:p>
            <a:endParaRPr lang="en-IN" dirty="0"/>
          </a:p>
        </p:txBody>
      </p:sp>
      <p:grpSp>
        <p:nvGrpSpPr>
          <p:cNvPr id="4107" name="Group 4106">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108" name="Oval 4107">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09" name="Oval 4108">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3F4B0F3D-B111-FF07-DF12-A9296498CB59}"/>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14</a:t>
            </a:fld>
            <a:endParaRPr lang="en-IN"/>
          </a:p>
        </p:txBody>
      </p:sp>
      <p:sp>
        <p:nvSpPr>
          <p:cNvPr id="7" name="TextBox 6">
            <a:extLst>
              <a:ext uri="{FF2B5EF4-FFF2-40B4-BE49-F238E27FC236}">
                <a16:creationId xmlns:a16="http://schemas.microsoft.com/office/drawing/2014/main" id="{FD17DCEC-B18C-A2A4-4D3A-3FB4B4D5BEEF}"/>
              </a:ext>
            </a:extLst>
          </p:cNvPr>
          <p:cNvSpPr txBox="1"/>
          <p:nvPr/>
        </p:nvSpPr>
        <p:spPr>
          <a:xfrm>
            <a:off x="378822" y="6118895"/>
            <a:ext cx="11138264" cy="276999"/>
          </a:xfrm>
          <a:prstGeom prst="rect">
            <a:avLst/>
          </a:prstGeom>
          <a:noFill/>
        </p:spPr>
        <p:txBody>
          <a:bodyPr wrap="square" rtlCol="0">
            <a:spAutoFit/>
          </a:bodyPr>
          <a:lstStyle/>
          <a:p>
            <a:r>
              <a:rPr lang="en-US" sz="1200" b="0" i="0" u="none" strike="noStrike" dirty="0">
                <a:solidFill>
                  <a:srgbClr val="000000"/>
                </a:solidFill>
                <a:effectLst/>
                <a:latin typeface="Rockwell" panose="02060603020205020403" pitchFamily="18" charset="0"/>
              </a:rPr>
              <a:t>RoomKeyinterfacefromWebArchiveshttps://web.archive.org/web/20210920222808/http://roomkey.com/</a:t>
            </a:r>
            <a:r>
              <a:rPr lang="en-US" sz="1200" b="0" i="0" dirty="0">
                <a:solidFill>
                  <a:srgbClr val="000000"/>
                </a:solidFill>
                <a:effectLst/>
                <a:latin typeface="Rockwell" panose="02060603020205020403" pitchFamily="18" charset="0"/>
              </a:rPr>
              <a:t>​</a:t>
            </a:r>
            <a:endParaRPr lang="en-IN" sz="1200" dirty="0"/>
          </a:p>
        </p:txBody>
      </p:sp>
    </p:spTree>
    <p:extLst>
      <p:ext uri="{BB962C8B-B14F-4D97-AF65-F5344CB8AC3E}">
        <p14:creationId xmlns:p14="http://schemas.microsoft.com/office/powerpoint/2010/main" val="302738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51" name="Group 5126">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128" name="Oval 5127">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5129" name="Oval 5128">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62810737-F7AA-A21B-5D41-E3136F0B2883}"/>
              </a:ext>
            </a:extLst>
          </p:cNvPr>
          <p:cNvSpPr>
            <a:spLocks noGrp="1"/>
          </p:cNvSpPr>
          <p:nvPr>
            <p:ph type="title"/>
          </p:nvPr>
        </p:nvSpPr>
        <p:spPr>
          <a:xfrm>
            <a:off x="8447314" y="484631"/>
            <a:ext cx="3095756" cy="5725270"/>
          </a:xfrm>
        </p:spPr>
        <p:txBody>
          <a:bodyPr vert="horz" lIns="91440" tIns="45720" rIns="91440" bIns="45720" rtlCol="0" anchor="ctr">
            <a:normAutofit/>
          </a:bodyPr>
          <a:lstStyle/>
          <a:p>
            <a:r>
              <a:rPr lang="en-US" sz="3600" dirty="0"/>
              <a:t>POP-under ads were found irritating, and many ways were devised to block them</a:t>
            </a:r>
          </a:p>
        </p:txBody>
      </p:sp>
      <p:pic>
        <p:nvPicPr>
          <p:cNvPr id="5122" name="Picture 2">
            <a:extLst>
              <a:ext uri="{FF2B5EF4-FFF2-40B4-BE49-F238E27FC236}">
                <a16:creationId xmlns:a16="http://schemas.microsoft.com/office/drawing/2014/main" id="{F3278729-7A12-8ECE-4687-31D0AE53BBE9}"/>
              </a:ext>
            </a:extLst>
          </p:cNvPr>
          <p:cNvPicPr>
            <a:picLocks noGrp="1" noChangeAspect="1" noChangeArrowheads="1"/>
          </p:cNvPicPr>
          <p:nvPr>
            <p:ph type="pic" idx="1"/>
          </p:nvPr>
        </p:nvPicPr>
        <p:blipFill rotWithShape="1">
          <a:blip r:embed="rId4">
            <a:extLst>
              <a:ext uri="{28A0092B-C50C-407E-A947-70E740481C1C}">
                <a14:useLocalDpi xmlns:a14="http://schemas.microsoft.com/office/drawing/2010/main" val="0"/>
              </a:ext>
            </a:extLst>
          </a:blip>
          <a:srcRect l="5266" r="23918" b="-1"/>
          <a:stretch/>
        </p:blipFill>
        <p:spPr bwMode="auto">
          <a:xfrm>
            <a:off x="633999" y="640080"/>
            <a:ext cx="6912217" cy="558810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C6F142A9-6452-CCF4-B36F-714089EDDBA0}"/>
              </a:ext>
            </a:extLst>
          </p:cNvPr>
          <p:cNvSpPr>
            <a:spLocks noGrp="1"/>
          </p:cNvSpPr>
          <p:nvPr>
            <p:ph type="body" sz="half" idx="2"/>
          </p:nvPr>
        </p:nvSpPr>
        <p:spPr>
          <a:xfrm>
            <a:off x="851607" y="6258874"/>
            <a:ext cx="6476999" cy="457200"/>
          </a:xfrm>
        </p:spPr>
        <p:txBody>
          <a:bodyPr vert="horz" lIns="91440" tIns="45720" rIns="91440" bIns="45720" rtlCol="0">
            <a:normAutofit/>
          </a:bodyPr>
          <a:lstStyle/>
          <a:p>
            <a:pPr>
              <a:lnSpc>
                <a:spcPct val="90000"/>
              </a:lnSpc>
            </a:pPr>
            <a:r>
              <a:rPr lang="en-US" sz="1200" dirty="0">
                <a:solidFill>
                  <a:schemeClr val="tx1"/>
                </a:solidFill>
              </a:rPr>
              <a:t>https://loyaltylobby.com/2013/02/12/disabling-annoying-roomkey-com-pop-ups-unders/</a:t>
            </a:r>
          </a:p>
        </p:txBody>
      </p:sp>
      <p:sp>
        <p:nvSpPr>
          <p:cNvPr id="5" name="Slide Number Placeholder 4">
            <a:extLst>
              <a:ext uri="{FF2B5EF4-FFF2-40B4-BE49-F238E27FC236}">
                <a16:creationId xmlns:a16="http://schemas.microsoft.com/office/drawing/2014/main" id="{09FD9599-B702-0D93-EBF9-B9956A5A22F6}"/>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fld id="{7BA53551-9D46-4F77-A8DA-BF08336B47B1}" type="slidenum">
              <a:rPr lang="en-US" smtClean="0"/>
              <a:pPr>
                <a:spcAft>
                  <a:spcPts val="600"/>
                </a:spcAft>
              </a:pPr>
              <a:t>15</a:t>
            </a:fld>
            <a:endParaRPr lang="en-US"/>
          </a:p>
        </p:txBody>
      </p:sp>
    </p:spTree>
    <p:extLst>
      <p:ext uri="{BB962C8B-B14F-4D97-AF65-F5344CB8AC3E}">
        <p14:creationId xmlns:p14="http://schemas.microsoft.com/office/powerpoint/2010/main" val="55231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F386-3C4B-11D3-DF0F-1FFE4D38094B}"/>
              </a:ext>
            </a:extLst>
          </p:cNvPr>
          <p:cNvSpPr>
            <a:spLocks noGrp="1"/>
          </p:cNvSpPr>
          <p:nvPr>
            <p:ph type="title"/>
          </p:nvPr>
        </p:nvSpPr>
        <p:spPr/>
        <p:txBody>
          <a:bodyPr/>
          <a:lstStyle/>
          <a:p>
            <a:r>
              <a:rPr lang="en-US" dirty="0"/>
              <a:t>Room key’s </a:t>
            </a:r>
            <a:r>
              <a:rPr lang="en-US" dirty="0">
                <a:solidFill>
                  <a:schemeClr val="accent2">
                    <a:lumMod val="75000"/>
                  </a:schemeClr>
                </a:solidFill>
              </a:rPr>
              <a:t>shaky</a:t>
            </a:r>
            <a:r>
              <a:rPr lang="en-US" dirty="0"/>
              <a:t> value proposition</a:t>
            </a:r>
            <a:endParaRPr lang="en-IN" dirty="0"/>
          </a:p>
        </p:txBody>
      </p:sp>
      <p:sp>
        <p:nvSpPr>
          <p:cNvPr id="4" name="Content Placeholder 3">
            <a:extLst>
              <a:ext uri="{FF2B5EF4-FFF2-40B4-BE49-F238E27FC236}">
                <a16:creationId xmlns:a16="http://schemas.microsoft.com/office/drawing/2014/main" id="{5A94C63C-7311-D457-A091-6DD45690646B}"/>
              </a:ext>
            </a:extLst>
          </p:cNvPr>
          <p:cNvSpPr>
            <a:spLocks noGrp="1"/>
          </p:cNvSpPr>
          <p:nvPr>
            <p:ph idx="1"/>
          </p:nvPr>
        </p:nvSpPr>
        <p:spPr/>
        <p:txBody>
          <a:bodyPr>
            <a:normAutofit/>
          </a:bodyPr>
          <a:lstStyle/>
          <a:p>
            <a:r>
              <a:rPr lang="en-US" dirty="0"/>
              <a:t>Double edged relationship with OTAs. Despite added room network, members were losing traffic to OTAs up to 24% thus opening the 'closed-loop’.</a:t>
            </a:r>
          </a:p>
          <a:p>
            <a:r>
              <a:rPr lang="en-US" dirty="0"/>
              <a:t>Hoteliers were renegotiating with OTAs to rein in outlandish commission rates taking away from RoomKey's selling point​.</a:t>
            </a:r>
          </a:p>
          <a:p>
            <a:r>
              <a:rPr lang="en-US" dirty="0"/>
              <a:t>Selective Loyalty points  initiative was unsustainable as customers still had to enroll individually to loyalty programs of each member. </a:t>
            </a:r>
          </a:p>
          <a:p>
            <a:r>
              <a:rPr lang="en-US" dirty="0"/>
              <a:t>An overall lack of awareness among customers and a half-hearted efforts of members in a highly competitive domain was not sustainable​.</a:t>
            </a:r>
          </a:p>
          <a:p>
            <a:endParaRPr lang="en-IN" dirty="0"/>
          </a:p>
        </p:txBody>
      </p:sp>
      <p:sp>
        <p:nvSpPr>
          <p:cNvPr id="5" name="Slide Number Placeholder 4">
            <a:extLst>
              <a:ext uri="{FF2B5EF4-FFF2-40B4-BE49-F238E27FC236}">
                <a16:creationId xmlns:a16="http://schemas.microsoft.com/office/drawing/2014/main" id="{91247E1C-49A7-B5E5-2B47-7D399BDFAD0C}"/>
              </a:ext>
            </a:extLst>
          </p:cNvPr>
          <p:cNvSpPr>
            <a:spLocks noGrp="1"/>
          </p:cNvSpPr>
          <p:nvPr>
            <p:ph type="sldNum" sz="quarter" idx="12"/>
          </p:nvPr>
        </p:nvSpPr>
        <p:spPr/>
        <p:txBody>
          <a:bodyPr/>
          <a:lstStyle/>
          <a:p>
            <a:fld id="{7BA53551-9D46-4F77-A8DA-BF08336B47B1}" type="slidenum">
              <a:rPr lang="en-IN" smtClean="0"/>
              <a:t>16</a:t>
            </a:fld>
            <a:endParaRPr lang="en-IN"/>
          </a:p>
        </p:txBody>
      </p:sp>
    </p:spTree>
    <p:extLst>
      <p:ext uri="{BB962C8B-B14F-4D97-AF65-F5344CB8AC3E}">
        <p14:creationId xmlns:p14="http://schemas.microsoft.com/office/powerpoint/2010/main" val="351800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6" name="Title 5">
            <a:extLst>
              <a:ext uri="{FF2B5EF4-FFF2-40B4-BE49-F238E27FC236}">
                <a16:creationId xmlns:a16="http://schemas.microsoft.com/office/drawing/2014/main" id="{F390F341-A2DD-14B6-1D8E-3CD193D1546C}"/>
              </a:ext>
            </a:extLst>
          </p:cNvPr>
          <p:cNvSpPr>
            <a:spLocks noGrp="1"/>
          </p:cNvSpPr>
          <p:nvPr>
            <p:ph type="title"/>
          </p:nvPr>
        </p:nvSpPr>
        <p:spPr>
          <a:xfrm>
            <a:off x="643468" y="643466"/>
            <a:ext cx="3686312" cy="5528734"/>
          </a:xfrm>
        </p:spPr>
        <p:txBody>
          <a:bodyPr>
            <a:normAutofit/>
          </a:bodyPr>
          <a:lstStyle/>
          <a:p>
            <a:pPr algn="r"/>
            <a:r>
              <a:rPr lang="en-US" sz="6000" dirty="0">
                <a:solidFill>
                  <a:srgbClr val="FFFFFF"/>
                </a:solidFill>
              </a:rPr>
              <a:t>Reaching the decision</a:t>
            </a:r>
            <a:endParaRPr lang="en-IN" sz="6000" dirty="0">
              <a:solidFill>
                <a:srgbClr val="FFFFFF"/>
              </a:solidFill>
            </a:endParaRPr>
          </a:p>
        </p:txBody>
      </p:sp>
      <p:sp>
        <p:nvSpPr>
          <p:cNvPr id="7" name="Content Placeholder 6">
            <a:extLst>
              <a:ext uri="{FF2B5EF4-FFF2-40B4-BE49-F238E27FC236}">
                <a16:creationId xmlns:a16="http://schemas.microsoft.com/office/drawing/2014/main" id="{292597D0-A488-8EBA-5709-CF8030DF9CA3}"/>
              </a:ext>
            </a:extLst>
          </p:cNvPr>
          <p:cNvSpPr>
            <a:spLocks noGrp="1"/>
          </p:cNvSpPr>
          <p:nvPr>
            <p:ph idx="1"/>
          </p:nvPr>
        </p:nvSpPr>
        <p:spPr>
          <a:xfrm>
            <a:off x="5053780" y="599768"/>
            <a:ext cx="6074467" cy="5572432"/>
          </a:xfrm>
        </p:spPr>
        <p:txBody>
          <a:bodyPr anchor="ctr">
            <a:normAutofit/>
          </a:bodyPr>
          <a:lstStyle/>
          <a:p>
            <a:r>
              <a:rPr lang="en-US" sz="2400" dirty="0"/>
              <a:t>Accor's decision to join RoomKey revolved around whether RoomKey aligned with Accor's own digital strategy and whether RoomKey was succeeding in providing value to its Member Brands.​</a:t>
            </a:r>
          </a:p>
          <a:p>
            <a:r>
              <a:rPr lang="en-US" sz="2400" dirty="0"/>
              <a:t>Joining Room Key would’ve negatively affected Accor’s Brand Equity.</a:t>
            </a:r>
          </a:p>
        </p:txBody>
      </p:sp>
      <p:sp>
        <p:nvSpPr>
          <p:cNvPr id="16" name="Oval 15">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E8A1B9D7-11B5-12C9-BAB0-C9CA78316973}"/>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17</a:t>
            </a:fld>
            <a:endParaRPr lang="en-IN"/>
          </a:p>
        </p:txBody>
      </p:sp>
    </p:spTree>
    <p:extLst>
      <p:ext uri="{BB962C8B-B14F-4D97-AF65-F5344CB8AC3E}">
        <p14:creationId xmlns:p14="http://schemas.microsoft.com/office/powerpoint/2010/main" val="354187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31DC2-0640-ADBE-FE07-BF72CD1FDBFA}"/>
              </a:ext>
            </a:extLst>
          </p:cNvPr>
          <p:cNvSpPr>
            <a:spLocks noGrp="1"/>
          </p:cNvSpPr>
          <p:nvPr>
            <p:ph type="sldNum" sz="quarter" idx="12"/>
          </p:nvPr>
        </p:nvSpPr>
        <p:spPr/>
        <p:txBody>
          <a:bodyPr/>
          <a:lstStyle/>
          <a:p>
            <a:fld id="{7BA53551-9D46-4F77-A8DA-BF08336B47B1}" type="slidenum">
              <a:rPr lang="en-IN" smtClean="0"/>
              <a:t>18</a:t>
            </a:fld>
            <a:endParaRPr lang="en-IN"/>
          </a:p>
        </p:txBody>
      </p:sp>
      <p:sp>
        <p:nvSpPr>
          <p:cNvPr id="3" name="TextBox 2">
            <a:extLst>
              <a:ext uri="{FF2B5EF4-FFF2-40B4-BE49-F238E27FC236}">
                <a16:creationId xmlns:a16="http://schemas.microsoft.com/office/drawing/2014/main" id="{12F87F11-3D43-00BF-AEFA-200D0C70D04C}"/>
              </a:ext>
            </a:extLst>
          </p:cNvPr>
          <p:cNvSpPr txBox="1"/>
          <p:nvPr/>
        </p:nvSpPr>
        <p:spPr>
          <a:xfrm>
            <a:off x="542506" y="448765"/>
            <a:ext cx="791061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71719"/>
                </a:solidFill>
                <a:latin typeface="Rockwell"/>
              </a:rPr>
              <a:t>“All of us. For the last 15 years, we’ve been sleeping. I said that publicly and I got yelled at by my peers. Let’s face it, we’ve missed three waves in the digital revolution. The first wave 12 years ago, the OTAs. Did we move? No, of course not."</a:t>
            </a:r>
            <a:endParaRPr lang="en-US" dirty="0">
              <a:ea typeface="+mn-lt"/>
              <a:cs typeface="+mn-lt"/>
            </a:endParaRPr>
          </a:p>
          <a:p>
            <a:r>
              <a:rPr lang="en-US" dirty="0">
                <a:ea typeface="+mn-lt"/>
                <a:cs typeface="+mn-lt"/>
              </a:rPr>
              <a:t>"I guess we’ve done two things. One, we’ve bought a company called Wipolo, which is an aggregator of tickets from rail, cars, museums, hotels, you name it, you have your own mobile application. Then we bought Fastbooking, which was 120 people, and is basically a digital channel service provider for the outside independent owners."</a:t>
            </a:r>
            <a:endParaRPr lang="en-US" dirty="0"/>
          </a:p>
          <a:p>
            <a:endParaRPr lang="en-US" dirty="0">
              <a:solidFill>
                <a:srgbClr val="171719"/>
              </a:solidFill>
              <a:latin typeface="Rockwell"/>
            </a:endParaRPr>
          </a:p>
          <a:p>
            <a:endParaRPr lang="en-US" dirty="0">
              <a:solidFill>
                <a:srgbClr val="171719"/>
              </a:solidFill>
              <a:latin typeface="Rockwell"/>
            </a:endParaRPr>
          </a:p>
          <a:p>
            <a:endParaRPr lang="en-US" dirty="0">
              <a:solidFill>
                <a:srgbClr val="171719"/>
              </a:solidFill>
              <a:latin typeface="Rockwell"/>
            </a:endParaRPr>
          </a:p>
          <a:p>
            <a:endParaRPr lang="en-US" dirty="0">
              <a:solidFill>
                <a:srgbClr val="171719"/>
              </a:solidFill>
              <a:latin typeface="Rockwell"/>
            </a:endParaRPr>
          </a:p>
          <a:p>
            <a:endParaRPr lang="en-US" dirty="0">
              <a:solidFill>
                <a:srgbClr val="171719"/>
              </a:solidFill>
              <a:latin typeface="Rockwell"/>
            </a:endParaRPr>
          </a:p>
          <a:p>
            <a:endParaRPr lang="en-US" dirty="0">
              <a:solidFill>
                <a:srgbClr val="171719"/>
              </a:solidFill>
              <a:latin typeface="Rockwell"/>
            </a:endParaRPr>
          </a:p>
          <a:p>
            <a:endParaRPr lang="en-US" dirty="0">
              <a:solidFill>
                <a:srgbClr val="171719"/>
              </a:solidFill>
            </a:endParaRPr>
          </a:p>
          <a:p>
            <a:endParaRPr lang="en-US" dirty="0">
              <a:solidFill>
                <a:srgbClr val="171719"/>
              </a:solidFill>
            </a:endParaRPr>
          </a:p>
        </p:txBody>
      </p:sp>
      <p:pic>
        <p:nvPicPr>
          <p:cNvPr id="4" name="Picture 4" descr="A picture containing text, person, person, table&#10;&#10;Description automatically generated">
            <a:extLst>
              <a:ext uri="{FF2B5EF4-FFF2-40B4-BE49-F238E27FC236}">
                <a16:creationId xmlns:a16="http://schemas.microsoft.com/office/drawing/2014/main" id="{054B473F-89DE-B54F-44B2-1BD94987B687}"/>
              </a:ext>
            </a:extLst>
          </p:cNvPr>
          <p:cNvPicPr>
            <a:picLocks noChangeAspect="1"/>
          </p:cNvPicPr>
          <p:nvPr/>
        </p:nvPicPr>
        <p:blipFill>
          <a:blip r:embed="rId2"/>
          <a:stretch>
            <a:fillRect/>
          </a:stretch>
        </p:blipFill>
        <p:spPr>
          <a:xfrm>
            <a:off x="1245270" y="3325292"/>
            <a:ext cx="2357120" cy="2377440"/>
          </a:xfrm>
          <a:prstGeom prst="rect">
            <a:avLst/>
          </a:prstGeom>
        </p:spPr>
      </p:pic>
      <p:pic>
        <p:nvPicPr>
          <p:cNvPr id="5" name="Picture 5">
            <a:extLst>
              <a:ext uri="{FF2B5EF4-FFF2-40B4-BE49-F238E27FC236}">
                <a16:creationId xmlns:a16="http://schemas.microsoft.com/office/drawing/2014/main" id="{6C424C55-7157-67FD-CE81-7496D2F41C61}"/>
              </a:ext>
            </a:extLst>
          </p:cNvPr>
          <p:cNvPicPr>
            <a:picLocks noChangeAspect="1"/>
          </p:cNvPicPr>
          <p:nvPr/>
        </p:nvPicPr>
        <p:blipFill>
          <a:blip r:embed="rId3"/>
          <a:stretch>
            <a:fillRect/>
          </a:stretch>
        </p:blipFill>
        <p:spPr>
          <a:xfrm>
            <a:off x="8702519" y="447328"/>
            <a:ext cx="2438400" cy="2336800"/>
          </a:xfrm>
          <a:prstGeom prst="rect">
            <a:avLst/>
          </a:prstGeom>
        </p:spPr>
      </p:pic>
      <p:sp>
        <p:nvSpPr>
          <p:cNvPr id="6" name="TextBox 5">
            <a:extLst>
              <a:ext uri="{FF2B5EF4-FFF2-40B4-BE49-F238E27FC236}">
                <a16:creationId xmlns:a16="http://schemas.microsoft.com/office/drawing/2014/main" id="{F2823206-A962-E54B-FED5-5238A8DDF1FF}"/>
              </a:ext>
            </a:extLst>
          </p:cNvPr>
          <p:cNvSpPr txBox="1"/>
          <p:nvPr/>
        </p:nvSpPr>
        <p:spPr>
          <a:xfrm>
            <a:off x="4084320" y="3322320"/>
            <a:ext cx="63337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mn-lt"/>
              <a:cs typeface="+mn-lt"/>
            </a:endParaRPr>
          </a:p>
          <a:p>
            <a:r>
              <a:rPr lang="en-US">
                <a:solidFill>
                  <a:srgbClr val="171719"/>
                </a:solidFill>
              </a:rPr>
              <a:t>“Hotels would be much better off, right now, pulling the plug on Room Key,” </a:t>
            </a:r>
            <a:endParaRPr lang="en-US">
              <a:solidFill>
                <a:srgbClr val="000000"/>
              </a:solidFill>
            </a:endParaRPr>
          </a:p>
          <a:p>
            <a:r>
              <a:rPr lang="en-US">
                <a:solidFill>
                  <a:srgbClr val="171719"/>
                </a:solidFill>
              </a:rPr>
              <a:t> “Shutting it down, before they waste another penny on it. If I were a shareholder at a hotel company, I’d be furious that these brands diverted precious financial resources from the brands to this ill-fated exercise.”</a:t>
            </a:r>
            <a:endParaRPr lang="en-US"/>
          </a:p>
        </p:txBody>
      </p:sp>
      <p:sp>
        <p:nvSpPr>
          <p:cNvPr id="7" name="TextBox 6">
            <a:extLst>
              <a:ext uri="{FF2B5EF4-FFF2-40B4-BE49-F238E27FC236}">
                <a16:creationId xmlns:a16="http://schemas.microsoft.com/office/drawing/2014/main" id="{59E2F4B7-AB56-B500-3831-D4FA469DE9EB}"/>
              </a:ext>
            </a:extLst>
          </p:cNvPr>
          <p:cNvSpPr txBox="1"/>
          <p:nvPr/>
        </p:nvSpPr>
        <p:spPr>
          <a:xfrm>
            <a:off x="8595360" y="2783840"/>
            <a:ext cx="42570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Sebastian Bazin, CEO of Accor Group</a:t>
            </a:r>
          </a:p>
        </p:txBody>
      </p:sp>
      <p:sp>
        <p:nvSpPr>
          <p:cNvPr id="8" name="TextBox 7">
            <a:extLst>
              <a:ext uri="{FF2B5EF4-FFF2-40B4-BE49-F238E27FC236}">
                <a16:creationId xmlns:a16="http://schemas.microsoft.com/office/drawing/2014/main" id="{1918B5FB-F1E7-624B-442C-8F4EC69C3AF7}"/>
              </a:ext>
            </a:extLst>
          </p:cNvPr>
          <p:cNvSpPr txBox="1"/>
          <p:nvPr/>
        </p:nvSpPr>
        <p:spPr>
          <a:xfrm>
            <a:off x="915035" y="5700395"/>
            <a:ext cx="301752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Henry Harteveldt, top travel industry analyst</a:t>
            </a:r>
          </a:p>
        </p:txBody>
      </p:sp>
      <p:sp>
        <p:nvSpPr>
          <p:cNvPr id="9" name="TextBox 8">
            <a:extLst>
              <a:ext uri="{FF2B5EF4-FFF2-40B4-BE49-F238E27FC236}">
                <a16:creationId xmlns:a16="http://schemas.microsoft.com/office/drawing/2014/main" id="{69C0B57F-3215-089B-EC57-412C83EA7EB7}"/>
              </a:ext>
            </a:extLst>
          </p:cNvPr>
          <p:cNvSpPr txBox="1"/>
          <p:nvPr/>
        </p:nvSpPr>
        <p:spPr>
          <a:xfrm>
            <a:off x="2600960" y="6272784"/>
            <a:ext cx="699008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t>Interview with skift.com in November 2015 - </a:t>
            </a:r>
            <a:r>
              <a:rPr lang="en-US" sz="1050" dirty="0">
                <a:ea typeface="+mn-lt"/>
                <a:cs typeface="+mn-lt"/>
              </a:rPr>
              <a:t>https://skift.com/2015/11/19/interview-accor-hotels-ceo-on-moving-fast-while-others-fail/</a:t>
            </a:r>
            <a:endParaRPr lang="en-US" sz="1050" dirty="0"/>
          </a:p>
        </p:txBody>
      </p:sp>
    </p:spTree>
    <p:extLst>
      <p:ext uri="{BB962C8B-B14F-4D97-AF65-F5344CB8AC3E}">
        <p14:creationId xmlns:p14="http://schemas.microsoft.com/office/powerpoint/2010/main" val="194849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8681-6A56-E3C0-4558-0A1F3E71922E}"/>
              </a:ext>
            </a:extLst>
          </p:cNvPr>
          <p:cNvSpPr>
            <a:spLocks noGrp="1"/>
          </p:cNvSpPr>
          <p:nvPr>
            <p:ph type="title"/>
          </p:nvPr>
        </p:nvSpPr>
        <p:spPr>
          <a:xfrm>
            <a:off x="2167128" y="783771"/>
            <a:ext cx="9281160" cy="3961965"/>
          </a:xfrm>
        </p:spPr>
        <p:txBody>
          <a:bodyPr>
            <a:noAutofit/>
          </a:bodyPr>
          <a:lstStyle/>
          <a:p>
            <a:r>
              <a:rPr lang="en-US" sz="4800" dirty="0">
                <a:solidFill>
                  <a:schemeClr val="accent2">
                    <a:lumMod val="75000"/>
                  </a:schemeClr>
                </a:solidFill>
              </a:rPr>
              <a:t>Question 2:</a:t>
            </a:r>
            <a:br>
              <a:rPr lang="en-US" sz="6600" dirty="0"/>
            </a:br>
            <a:r>
              <a:rPr lang="en-US" sz="6600" dirty="0"/>
              <a:t>What could room key have done to Succeed?</a:t>
            </a:r>
            <a:endParaRPr lang="en-IN" sz="6600" dirty="0"/>
          </a:p>
        </p:txBody>
      </p:sp>
    </p:spTree>
    <p:extLst>
      <p:ext uri="{BB962C8B-B14F-4D97-AF65-F5344CB8AC3E}">
        <p14:creationId xmlns:p14="http://schemas.microsoft.com/office/powerpoint/2010/main" val="5961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Novotel Hyderabad Convention Centre Best Rates on Hyderabad Hotel Deals,  Reviews &amp; Photos">
            <a:extLst>
              <a:ext uri="{FF2B5EF4-FFF2-40B4-BE49-F238E27FC236}">
                <a16:creationId xmlns:a16="http://schemas.microsoft.com/office/drawing/2014/main" id="{72FD4265-62A7-B4BB-CF23-4B4544A18F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42" b="2615"/>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DEECA-3478-C089-A7E6-4D9D33DF1EBA}"/>
              </a:ext>
            </a:extLst>
          </p:cNvPr>
          <p:cNvSpPr>
            <a:spLocks noGrp="1"/>
          </p:cNvSpPr>
          <p:nvPr>
            <p:ph type="title"/>
          </p:nvPr>
        </p:nvSpPr>
        <p:spPr>
          <a:xfrm>
            <a:off x="1069848" y="484632"/>
            <a:ext cx="10058400" cy="1609344"/>
          </a:xfrm>
        </p:spPr>
        <p:txBody>
          <a:bodyPr anchor="ctr">
            <a:normAutofit/>
          </a:bodyPr>
          <a:lstStyle/>
          <a:p>
            <a:r>
              <a:rPr lang="en-US" dirty="0">
                <a:solidFill>
                  <a:schemeClr val="tx1"/>
                </a:solidFill>
              </a:rPr>
              <a:t>Overview</a:t>
            </a:r>
            <a:endParaRPr lang="en-IN" dirty="0">
              <a:solidFill>
                <a:schemeClr val="tx1"/>
              </a:solidFill>
            </a:endParaRPr>
          </a:p>
        </p:txBody>
      </p:sp>
      <p:sp>
        <p:nvSpPr>
          <p:cNvPr id="3" name="Content Placeholder 2">
            <a:extLst>
              <a:ext uri="{FF2B5EF4-FFF2-40B4-BE49-F238E27FC236}">
                <a16:creationId xmlns:a16="http://schemas.microsoft.com/office/drawing/2014/main" id="{C988BB14-D851-C603-8F40-8609FFB8E2FA}"/>
              </a:ext>
            </a:extLst>
          </p:cNvPr>
          <p:cNvSpPr>
            <a:spLocks noGrp="1"/>
          </p:cNvSpPr>
          <p:nvPr>
            <p:ph idx="1"/>
          </p:nvPr>
        </p:nvSpPr>
        <p:spPr>
          <a:xfrm>
            <a:off x="1069848" y="2982686"/>
            <a:ext cx="10058400" cy="3189514"/>
          </a:xfrm>
        </p:spPr>
        <p:txBody>
          <a:bodyPr>
            <a:normAutofit/>
          </a:bodyPr>
          <a:lstStyle/>
          <a:p>
            <a:r>
              <a:rPr lang="en-US" dirty="0"/>
              <a:t>Accor – A leading hotel operator, with the motto, “To open new frontiers in hospitality.”.</a:t>
            </a:r>
          </a:p>
          <a:p>
            <a:r>
              <a:rPr lang="en-US" dirty="0"/>
              <a:t>New Chairman and CEO, Sebastian Bazin. –  “In this industry, those who master digital will win. We see digital not as a threat but as a massive opportunity.’. </a:t>
            </a:r>
          </a:p>
          <a:p>
            <a:r>
              <a:rPr lang="en-US" dirty="0"/>
              <a:t>Needed to further explore the digital frontier via a new online distribution channel.</a:t>
            </a:r>
          </a:p>
          <a:p>
            <a:r>
              <a:rPr lang="en-US" dirty="0"/>
              <a:t>Digital could become a competitive advantage in increasing customer acquisition.</a:t>
            </a:r>
          </a:p>
          <a:p>
            <a:r>
              <a:rPr lang="en-US" dirty="0"/>
              <a:t>Options to expand – Own Website, Online Travel Agencies (Expedia, e.g.), Room Key.</a:t>
            </a:r>
          </a:p>
          <a:p>
            <a:endParaRPr lang="en-IN" dirty="0"/>
          </a:p>
        </p:txBody>
      </p:sp>
      <p:grpSp>
        <p:nvGrpSpPr>
          <p:cNvPr id="2059" name="Group 2058">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60" name="Oval 2059">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1" name="Oval 2060">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4F53E580-6A1F-1BB6-1EF7-24F71A63715C}"/>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2</a:t>
            </a:fld>
            <a:endParaRPr lang="en-IN"/>
          </a:p>
        </p:txBody>
      </p:sp>
    </p:spTree>
    <p:extLst>
      <p:ext uri="{BB962C8B-B14F-4D97-AF65-F5344CB8AC3E}">
        <p14:creationId xmlns:p14="http://schemas.microsoft.com/office/powerpoint/2010/main" val="26724794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F38EE1-8631-D85F-1E58-85B6E508B1E6}"/>
              </a:ext>
            </a:extLst>
          </p:cNvPr>
          <p:cNvSpPr>
            <a:spLocks noGrp="1"/>
          </p:cNvSpPr>
          <p:nvPr>
            <p:ph idx="1"/>
          </p:nvPr>
        </p:nvSpPr>
        <p:spPr>
          <a:xfrm>
            <a:off x="382279" y="609600"/>
            <a:ext cx="6743845" cy="5562600"/>
          </a:xfrm>
        </p:spPr>
        <p:txBody>
          <a:bodyPr>
            <a:normAutofit/>
          </a:bodyPr>
          <a:lstStyle/>
          <a:p>
            <a:r>
              <a:rPr lang="en-US" dirty="0"/>
              <a:t>Fund RoomKey's Marketing – OTAs had a much bigger marketing budget than that of hotel chains. While Founders, Hilton launched "Stop clicking around" and Marriott launched "It pays to book direct", they never promoted RoomKey through their platforms. Brands were out for themselves. ​</a:t>
            </a:r>
          </a:p>
          <a:p>
            <a:r>
              <a:rPr lang="en-US" dirty="0"/>
              <a:t>Get partners to cooperate with each other and fully commit to RoomKey.</a:t>
            </a:r>
          </a:p>
          <a:p>
            <a:r>
              <a:rPr lang="en-US" dirty="0"/>
              <a:t>Invest in providing a better digital experience to the customers and improve functionality of RoomKey.​</a:t>
            </a:r>
          </a:p>
          <a:p>
            <a:r>
              <a:rPr lang="en-US" dirty="0"/>
              <a:t>Introduce a RoomKey loyalty program that rewards points for any member the customers choose to book with, Bonuses for recommending the platform to other users and introduce premium membership programs similar to OTAs. This would help build Customer Loyalty and Retention.​</a:t>
            </a:r>
            <a:endParaRPr lang="en-IN" dirty="0"/>
          </a:p>
        </p:txBody>
      </p:sp>
      <p:pic>
        <p:nvPicPr>
          <p:cNvPr id="1026" name="Picture 2">
            <a:extLst>
              <a:ext uri="{FF2B5EF4-FFF2-40B4-BE49-F238E27FC236}">
                <a16:creationId xmlns:a16="http://schemas.microsoft.com/office/drawing/2014/main" id="{85A2EA77-DE61-4833-FFE0-0CDF008DAE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 r="2" b="2"/>
          <a:stretch/>
        </p:blipFill>
        <p:spPr bwMode="auto">
          <a:xfrm>
            <a:off x="7545274" y="10"/>
            <a:ext cx="46467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4" name="Oval 103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5" name="Oval 103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67E0A173-71EC-70E7-9CE2-A8636BD4E4E1}"/>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20</a:t>
            </a:fld>
            <a:endParaRPr lang="en-IN"/>
          </a:p>
        </p:txBody>
      </p:sp>
    </p:spTree>
    <p:extLst>
      <p:ext uri="{BB962C8B-B14F-4D97-AF65-F5344CB8AC3E}">
        <p14:creationId xmlns:p14="http://schemas.microsoft.com/office/powerpoint/2010/main" val="374729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0000">
            <a:alpha val="5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F80C-AE07-F157-2E49-9112FFE0A003}"/>
              </a:ext>
            </a:extLst>
          </p:cNvPr>
          <p:cNvSpPr>
            <a:spLocks noGrp="1"/>
          </p:cNvSpPr>
          <p:nvPr>
            <p:ph type="title"/>
          </p:nvPr>
        </p:nvSpPr>
        <p:spPr>
          <a:xfrm>
            <a:off x="928669" y="127222"/>
            <a:ext cx="10058400" cy="1609344"/>
          </a:xfrm>
        </p:spPr>
        <p:txBody>
          <a:bodyPr/>
          <a:lstStyle/>
          <a:p>
            <a:r>
              <a:rPr lang="en-US" dirty="0"/>
              <a:t>Better option?</a:t>
            </a:r>
            <a:endParaRPr lang="en-IN" dirty="0"/>
          </a:p>
        </p:txBody>
      </p:sp>
      <p:sp>
        <p:nvSpPr>
          <p:cNvPr id="3" name="Content Placeholder 2">
            <a:extLst>
              <a:ext uri="{FF2B5EF4-FFF2-40B4-BE49-F238E27FC236}">
                <a16:creationId xmlns:a16="http://schemas.microsoft.com/office/drawing/2014/main" id="{14C1D94C-0824-0645-4CC5-8510DD891FBC}"/>
              </a:ext>
            </a:extLst>
          </p:cNvPr>
          <p:cNvSpPr>
            <a:spLocks noGrp="1"/>
          </p:cNvSpPr>
          <p:nvPr>
            <p:ph idx="1"/>
          </p:nvPr>
        </p:nvSpPr>
        <p:spPr>
          <a:xfrm>
            <a:off x="928669" y="1331105"/>
            <a:ext cx="10199582" cy="5266529"/>
          </a:xfrm>
        </p:spPr>
        <p:txBody>
          <a:bodyPr>
            <a:normAutofit fontScale="92500" lnSpcReduction="10000"/>
          </a:bodyPr>
          <a:lstStyle/>
          <a:p>
            <a:pPr marL="0" indent="0">
              <a:buNone/>
            </a:pPr>
            <a:endParaRPr lang="en-IN" dirty="0"/>
          </a:p>
          <a:p>
            <a:endParaRPr lang="en-IN" dirty="0"/>
          </a:p>
          <a:p>
            <a:pPr marL="0" indent="0">
              <a:buNone/>
            </a:pPr>
            <a:endParaRPr lang="en-IN" dirty="0"/>
          </a:p>
          <a:p>
            <a:r>
              <a:rPr lang="en-IN" sz="1700" dirty="0"/>
              <a:t>Accor’s Net Gross Revenue –      11.90 B €</a:t>
            </a:r>
          </a:p>
          <a:p>
            <a:r>
              <a:rPr lang="en-IN" sz="1700" dirty="0"/>
              <a:t>Accor’s Online Sale –                      4.17 B € (35% of total sale)</a:t>
            </a:r>
          </a:p>
          <a:p>
            <a:r>
              <a:rPr lang="en-IN" sz="1700" dirty="0"/>
              <a:t>Accor’s sale through OTAs -          1.67 B € (14% of total sale)</a:t>
            </a:r>
          </a:p>
          <a:p>
            <a:pPr marL="0" indent="0">
              <a:buNone/>
            </a:pPr>
            <a:endParaRPr lang="en-IN" sz="16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For short term association : Commercial Partner is best choice</a:t>
            </a:r>
          </a:p>
          <a:p>
            <a:pPr marL="0" indent="0">
              <a:buNone/>
            </a:pPr>
            <a:r>
              <a:rPr lang="en-IN" dirty="0"/>
              <a:t>For Long term association : Equity Partner is best choice</a:t>
            </a:r>
          </a:p>
        </p:txBody>
      </p:sp>
      <p:sp>
        <p:nvSpPr>
          <p:cNvPr id="4" name="Slide Number Placeholder 3">
            <a:extLst>
              <a:ext uri="{FF2B5EF4-FFF2-40B4-BE49-F238E27FC236}">
                <a16:creationId xmlns:a16="http://schemas.microsoft.com/office/drawing/2014/main" id="{F694F45F-FC7E-E1CE-5863-EEB284CF32E9}"/>
              </a:ext>
            </a:extLst>
          </p:cNvPr>
          <p:cNvSpPr>
            <a:spLocks noGrp="1"/>
          </p:cNvSpPr>
          <p:nvPr>
            <p:ph type="sldNum" sz="quarter" idx="12"/>
          </p:nvPr>
        </p:nvSpPr>
        <p:spPr/>
        <p:txBody>
          <a:bodyPr/>
          <a:lstStyle/>
          <a:p>
            <a:fld id="{7BA53551-9D46-4F77-A8DA-BF08336B47B1}" type="slidenum">
              <a:rPr lang="en-IN" smtClean="0"/>
              <a:t>21</a:t>
            </a:fld>
            <a:endParaRPr lang="en-IN"/>
          </a:p>
        </p:txBody>
      </p:sp>
      <p:graphicFrame>
        <p:nvGraphicFramePr>
          <p:cNvPr id="5" name="Table 5">
            <a:extLst>
              <a:ext uri="{FF2B5EF4-FFF2-40B4-BE49-F238E27FC236}">
                <a16:creationId xmlns:a16="http://schemas.microsoft.com/office/drawing/2014/main" id="{2362FAA6-CCD6-FBEA-CE15-1108E8C29BFA}"/>
              </a:ext>
            </a:extLst>
          </p:cNvPr>
          <p:cNvGraphicFramePr>
            <a:graphicFrameLocks noGrp="1"/>
          </p:cNvGraphicFramePr>
          <p:nvPr/>
        </p:nvGraphicFramePr>
        <p:xfrm>
          <a:off x="928669" y="3527435"/>
          <a:ext cx="8127999" cy="1999460"/>
        </p:xfrm>
        <a:graphic>
          <a:graphicData uri="http://schemas.openxmlformats.org/drawingml/2006/table">
            <a:tbl>
              <a:tblPr firstRow="1" bandRow="1">
                <a:tableStyleId>{5C22544A-7EE6-4342-B048-85BDC9FD1C3A}</a:tableStyleId>
              </a:tblPr>
              <a:tblGrid>
                <a:gridCol w="2345117">
                  <a:extLst>
                    <a:ext uri="{9D8B030D-6E8A-4147-A177-3AD203B41FA5}">
                      <a16:colId xmlns:a16="http://schemas.microsoft.com/office/drawing/2014/main" val="3910621405"/>
                    </a:ext>
                  </a:extLst>
                </a:gridCol>
                <a:gridCol w="2891441">
                  <a:extLst>
                    <a:ext uri="{9D8B030D-6E8A-4147-A177-3AD203B41FA5}">
                      <a16:colId xmlns:a16="http://schemas.microsoft.com/office/drawing/2014/main" val="2770299760"/>
                    </a:ext>
                  </a:extLst>
                </a:gridCol>
                <a:gridCol w="2891441">
                  <a:extLst>
                    <a:ext uri="{9D8B030D-6E8A-4147-A177-3AD203B41FA5}">
                      <a16:colId xmlns:a16="http://schemas.microsoft.com/office/drawing/2014/main" val="455128039"/>
                    </a:ext>
                  </a:extLst>
                </a:gridCol>
              </a:tblGrid>
              <a:tr h="475116">
                <a:tc>
                  <a:txBody>
                    <a:bodyPr/>
                    <a:lstStyle/>
                    <a:p>
                      <a:pPr algn="ctr"/>
                      <a:r>
                        <a:rPr lang="en-IN" sz="1400" dirty="0"/>
                        <a:t>Number of  Years </a:t>
                      </a:r>
                    </a:p>
                    <a:p>
                      <a:pPr algn="ctr"/>
                      <a:r>
                        <a:rPr lang="en-IN" sz="1400" dirty="0"/>
                        <a:t>for break even</a:t>
                      </a:r>
                    </a:p>
                  </a:txBody>
                  <a:tcPr/>
                </a:tc>
                <a:tc>
                  <a:txBody>
                    <a:bodyPr/>
                    <a:lstStyle/>
                    <a:p>
                      <a:pPr algn="ctr"/>
                      <a:r>
                        <a:rPr lang="en-IN" sz="1400" dirty="0"/>
                        <a:t>Revenue in M €</a:t>
                      </a:r>
                    </a:p>
                  </a:txBody>
                  <a:tcPr/>
                </a:tc>
                <a:tc>
                  <a:txBody>
                    <a:bodyPr/>
                    <a:lstStyle/>
                    <a:p>
                      <a:pPr algn="ctr"/>
                      <a:r>
                        <a:rPr lang="en-IN" sz="1400" dirty="0"/>
                        <a:t>% share of Net Revenue</a:t>
                      </a:r>
                    </a:p>
                  </a:txBody>
                  <a:tcPr/>
                </a:tc>
                <a:extLst>
                  <a:ext uri="{0D108BD9-81ED-4DB2-BD59-A6C34878D82A}">
                    <a16:rowId xmlns:a16="http://schemas.microsoft.com/office/drawing/2014/main" val="3758984628"/>
                  </a:ext>
                </a:extLst>
              </a:tr>
              <a:tr h="370325">
                <a:tc>
                  <a:txBody>
                    <a:bodyPr/>
                    <a:lstStyle/>
                    <a:p>
                      <a:r>
                        <a:rPr lang="en-IN" sz="1400" dirty="0"/>
                        <a:t>N=1</a:t>
                      </a:r>
                    </a:p>
                  </a:txBody>
                  <a:tcPr/>
                </a:tc>
                <a:tc>
                  <a:txBody>
                    <a:bodyPr/>
                    <a:lstStyle/>
                    <a:p>
                      <a:r>
                        <a:rPr lang="en-IN" sz="1400" dirty="0"/>
                        <a:t>X=200</a:t>
                      </a:r>
                    </a:p>
                  </a:txBody>
                  <a:tcPr/>
                </a:tc>
                <a:tc>
                  <a:txBody>
                    <a:bodyPr/>
                    <a:lstStyle/>
                    <a:p>
                      <a:r>
                        <a:rPr lang="en-IN" sz="1400" dirty="0"/>
                        <a:t>1.68%</a:t>
                      </a:r>
                    </a:p>
                  </a:txBody>
                  <a:tcPr/>
                </a:tc>
                <a:extLst>
                  <a:ext uri="{0D108BD9-81ED-4DB2-BD59-A6C34878D82A}">
                    <a16:rowId xmlns:a16="http://schemas.microsoft.com/office/drawing/2014/main" val="1529686392"/>
                  </a:ext>
                </a:extLst>
              </a:tr>
              <a:tr h="370325">
                <a:tc>
                  <a:txBody>
                    <a:bodyPr/>
                    <a:lstStyle/>
                    <a:p>
                      <a:r>
                        <a:rPr lang="en-IN" sz="1400" dirty="0"/>
                        <a:t>N=2</a:t>
                      </a:r>
                    </a:p>
                  </a:txBody>
                  <a:tcPr/>
                </a:tc>
                <a:tc>
                  <a:txBody>
                    <a:bodyPr/>
                    <a:lstStyle/>
                    <a:p>
                      <a:r>
                        <a:rPr lang="en-IN" sz="1400" dirty="0"/>
                        <a:t>X=100</a:t>
                      </a:r>
                    </a:p>
                  </a:txBody>
                  <a:tcPr/>
                </a:tc>
                <a:tc>
                  <a:txBody>
                    <a:bodyPr/>
                    <a:lstStyle/>
                    <a:p>
                      <a:r>
                        <a:rPr lang="en-IN" sz="1400" dirty="0"/>
                        <a:t>0.84%</a:t>
                      </a:r>
                    </a:p>
                  </a:txBody>
                  <a:tcPr/>
                </a:tc>
                <a:extLst>
                  <a:ext uri="{0D108BD9-81ED-4DB2-BD59-A6C34878D82A}">
                    <a16:rowId xmlns:a16="http://schemas.microsoft.com/office/drawing/2014/main" val="3159645628"/>
                  </a:ext>
                </a:extLst>
              </a:tr>
              <a:tr h="370325">
                <a:tc>
                  <a:txBody>
                    <a:bodyPr/>
                    <a:lstStyle/>
                    <a:p>
                      <a:r>
                        <a:rPr lang="en-IN" sz="1400" dirty="0"/>
                        <a:t>N=3</a:t>
                      </a:r>
                    </a:p>
                  </a:txBody>
                  <a:tcPr/>
                </a:tc>
                <a:tc>
                  <a:txBody>
                    <a:bodyPr/>
                    <a:lstStyle/>
                    <a:p>
                      <a:r>
                        <a:rPr lang="en-IN" sz="1400" dirty="0"/>
                        <a:t>X=66</a:t>
                      </a:r>
                    </a:p>
                  </a:txBody>
                  <a:tcPr/>
                </a:tc>
                <a:tc>
                  <a:txBody>
                    <a:bodyPr/>
                    <a:lstStyle/>
                    <a:p>
                      <a:r>
                        <a:rPr lang="en-IN" sz="1400" dirty="0"/>
                        <a:t>0.05%</a:t>
                      </a:r>
                    </a:p>
                  </a:txBody>
                  <a:tcPr/>
                </a:tc>
                <a:extLst>
                  <a:ext uri="{0D108BD9-81ED-4DB2-BD59-A6C34878D82A}">
                    <a16:rowId xmlns:a16="http://schemas.microsoft.com/office/drawing/2014/main" val="2000858848"/>
                  </a:ext>
                </a:extLst>
              </a:tr>
              <a:tr h="370325">
                <a:tc>
                  <a:txBody>
                    <a:bodyPr/>
                    <a:lstStyle/>
                    <a:p>
                      <a:r>
                        <a:rPr lang="en-IN" sz="1400" dirty="0"/>
                        <a:t>N=4</a:t>
                      </a:r>
                    </a:p>
                  </a:txBody>
                  <a:tcPr/>
                </a:tc>
                <a:tc>
                  <a:txBody>
                    <a:bodyPr/>
                    <a:lstStyle/>
                    <a:p>
                      <a:r>
                        <a:rPr lang="en-IN" sz="1400" dirty="0"/>
                        <a:t>X=50</a:t>
                      </a:r>
                    </a:p>
                  </a:txBody>
                  <a:tcPr/>
                </a:tc>
                <a:tc>
                  <a:txBody>
                    <a:bodyPr/>
                    <a:lstStyle/>
                    <a:p>
                      <a:r>
                        <a:rPr lang="en-IN" sz="1400" dirty="0"/>
                        <a:t>0.04%</a:t>
                      </a:r>
                    </a:p>
                  </a:txBody>
                  <a:tcPr/>
                </a:tc>
                <a:extLst>
                  <a:ext uri="{0D108BD9-81ED-4DB2-BD59-A6C34878D82A}">
                    <a16:rowId xmlns:a16="http://schemas.microsoft.com/office/drawing/2014/main" val="3534659764"/>
                  </a:ext>
                </a:extLst>
              </a:tr>
            </a:tbl>
          </a:graphicData>
        </a:graphic>
      </p:graphicFrame>
      <p:graphicFrame>
        <p:nvGraphicFramePr>
          <p:cNvPr id="6" name="Table 6">
            <a:extLst>
              <a:ext uri="{FF2B5EF4-FFF2-40B4-BE49-F238E27FC236}">
                <a16:creationId xmlns:a16="http://schemas.microsoft.com/office/drawing/2014/main" id="{CD22D029-A05E-DEAF-0200-3E03F90F096A}"/>
              </a:ext>
            </a:extLst>
          </p:cNvPr>
          <p:cNvGraphicFramePr>
            <a:graphicFrameLocks noGrp="1"/>
          </p:cNvGraphicFramePr>
          <p:nvPr/>
        </p:nvGraphicFramePr>
        <p:xfrm>
          <a:off x="928669" y="1309988"/>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22037808"/>
                    </a:ext>
                  </a:extLst>
                </a:gridCol>
                <a:gridCol w="4064000">
                  <a:extLst>
                    <a:ext uri="{9D8B030D-6E8A-4147-A177-3AD203B41FA5}">
                      <a16:colId xmlns:a16="http://schemas.microsoft.com/office/drawing/2014/main" val="2115226770"/>
                    </a:ext>
                  </a:extLst>
                </a:gridCol>
              </a:tblGrid>
              <a:tr h="370840">
                <a:tc>
                  <a:txBody>
                    <a:bodyPr/>
                    <a:lstStyle/>
                    <a:p>
                      <a:r>
                        <a:rPr lang="en-IN" dirty="0"/>
                        <a:t>Equity Partner</a:t>
                      </a:r>
                    </a:p>
                  </a:txBody>
                  <a:tcPr/>
                </a:tc>
                <a:tc>
                  <a:txBody>
                    <a:bodyPr/>
                    <a:lstStyle/>
                    <a:p>
                      <a:r>
                        <a:rPr lang="en-IN" dirty="0"/>
                        <a:t>Commercial Partner</a:t>
                      </a:r>
                    </a:p>
                  </a:txBody>
                  <a:tcPr/>
                </a:tc>
                <a:extLst>
                  <a:ext uri="{0D108BD9-81ED-4DB2-BD59-A6C34878D82A}">
                    <a16:rowId xmlns:a16="http://schemas.microsoft.com/office/drawing/2014/main" val="623382493"/>
                  </a:ext>
                </a:extLst>
              </a:tr>
              <a:tr h="370840">
                <a:tc>
                  <a:txBody>
                    <a:bodyPr/>
                    <a:lstStyle/>
                    <a:p>
                      <a:r>
                        <a:rPr lang="en-IN" dirty="0"/>
                        <a:t>10 M € Infront investment +</a:t>
                      </a:r>
                    </a:p>
                    <a:p>
                      <a:r>
                        <a:rPr lang="en-IN" dirty="0"/>
                        <a:t>10% commission for each booking</a:t>
                      </a:r>
                    </a:p>
                  </a:txBody>
                  <a:tcPr/>
                </a:tc>
                <a:tc>
                  <a:txBody>
                    <a:bodyPr/>
                    <a:lstStyle/>
                    <a:p>
                      <a:r>
                        <a:rPr lang="en-IN" dirty="0"/>
                        <a:t>0 € Infront Investment +</a:t>
                      </a:r>
                    </a:p>
                    <a:p>
                      <a:r>
                        <a:rPr lang="en-IN" dirty="0"/>
                        <a:t>15% commission for each booking</a:t>
                      </a:r>
                    </a:p>
                  </a:txBody>
                  <a:tcPr/>
                </a:tc>
                <a:extLst>
                  <a:ext uri="{0D108BD9-81ED-4DB2-BD59-A6C34878D82A}">
                    <a16:rowId xmlns:a16="http://schemas.microsoft.com/office/drawing/2014/main" val="3573535761"/>
                  </a:ext>
                </a:extLst>
              </a:tr>
            </a:tbl>
          </a:graphicData>
        </a:graphic>
      </p:graphicFrame>
    </p:spTree>
    <p:extLst>
      <p:ext uri="{BB962C8B-B14F-4D97-AF65-F5344CB8AC3E}">
        <p14:creationId xmlns:p14="http://schemas.microsoft.com/office/powerpoint/2010/main" val="225484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E1C3-384C-B4BE-741A-59DDB3B49637}"/>
              </a:ext>
            </a:extLst>
          </p:cNvPr>
          <p:cNvSpPr>
            <a:spLocks noGrp="1"/>
          </p:cNvSpPr>
          <p:nvPr>
            <p:ph type="title"/>
          </p:nvPr>
        </p:nvSpPr>
        <p:spPr/>
        <p:txBody>
          <a:bodyPr/>
          <a:lstStyle/>
          <a:p>
            <a:r>
              <a:rPr lang="en-US" dirty="0"/>
              <a:t>Current scenario</a:t>
            </a:r>
            <a:endParaRPr lang="en-IN" dirty="0"/>
          </a:p>
        </p:txBody>
      </p:sp>
    </p:spTree>
    <p:extLst>
      <p:ext uri="{BB962C8B-B14F-4D97-AF65-F5344CB8AC3E}">
        <p14:creationId xmlns:p14="http://schemas.microsoft.com/office/powerpoint/2010/main" val="3772384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731D4-BA25-D897-56A1-1FCBCA562D10}"/>
              </a:ext>
            </a:extLst>
          </p:cNvPr>
          <p:cNvSpPr>
            <a:spLocks noGrp="1"/>
          </p:cNvSpPr>
          <p:nvPr>
            <p:ph type="title"/>
          </p:nvPr>
        </p:nvSpPr>
        <p:spPr>
          <a:xfrm>
            <a:off x="4970109" y="484632"/>
            <a:ext cx="6730277" cy="1609344"/>
          </a:xfrm>
          <a:ln>
            <a:noFill/>
          </a:ln>
        </p:spPr>
        <p:txBody>
          <a:bodyPr>
            <a:normAutofit/>
          </a:bodyPr>
          <a:lstStyle/>
          <a:p>
            <a:r>
              <a:rPr lang="en-US" sz="4800" dirty="0"/>
              <a:t>Room key</a:t>
            </a:r>
            <a:endParaRPr lang="en-IN" sz="4800" dirty="0"/>
          </a:p>
        </p:txBody>
      </p:sp>
      <p:pic>
        <p:nvPicPr>
          <p:cNvPr id="1026" name="Picture 2">
            <a:extLst>
              <a:ext uri="{FF2B5EF4-FFF2-40B4-BE49-F238E27FC236}">
                <a16:creationId xmlns:a16="http://schemas.microsoft.com/office/drawing/2014/main" id="{53E6404C-4D2B-66A1-7068-BC8BE04BC6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 r="2" b="2"/>
          <a:stretch/>
        </p:blipFill>
        <p:spPr bwMode="auto">
          <a:xfrm>
            <a:off x="3344" y="10"/>
            <a:ext cx="4646726"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547104-F57C-1643-B876-5F10A061EAC8}"/>
              </a:ext>
            </a:extLst>
          </p:cNvPr>
          <p:cNvSpPr>
            <a:spLocks noGrp="1"/>
          </p:cNvSpPr>
          <p:nvPr>
            <p:ph idx="1"/>
          </p:nvPr>
        </p:nvSpPr>
        <p:spPr>
          <a:xfrm>
            <a:off x="4970109" y="2578608"/>
            <a:ext cx="6730276" cy="3593592"/>
          </a:xfrm>
        </p:spPr>
        <p:txBody>
          <a:bodyPr>
            <a:normAutofit/>
          </a:bodyPr>
          <a:lstStyle/>
          <a:p>
            <a:r>
              <a:rPr lang="en-US" dirty="0"/>
              <a:t>In June 2020, Room Key announced that it would be shutting down all hotel search functionality and would be deleting all consumer data. ​</a:t>
            </a:r>
          </a:p>
          <a:p>
            <a:r>
              <a:rPr lang="en-US" dirty="0"/>
              <a:t>The message read, in part: "At RoomKey, our goal has always been honesty. The truth is that RoomKey is in the process of redefining our business operations. Starting June 8, Roomkey.com will no longer provide hotel search services." ​</a:t>
            </a:r>
            <a:endParaRPr lang="en-IN" dirty="0"/>
          </a:p>
        </p:txBody>
      </p:sp>
      <p:grpSp>
        <p:nvGrpSpPr>
          <p:cNvPr id="1037" name="Group 1032">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4" name="Oval 1033">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5" name="Oval 1034">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CEC2CC08-03D9-5E22-96E2-6D297381C8F9}"/>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23</a:t>
            </a:fld>
            <a:endParaRPr lang="en-IN"/>
          </a:p>
        </p:txBody>
      </p:sp>
    </p:spTree>
    <p:extLst>
      <p:ext uri="{BB962C8B-B14F-4D97-AF65-F5344CB8AC3E}">
        <p14:creationId xmlns:p14="http://schemas.microsoft.com/office/powerpoint/2010/main" val="133378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7" name="Rectangle 205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4" name="Picture 6" descr="FAIRMONT JAIPUR - Prices &amp; Hotel Reviews (India/Kookas)">
            <a:extLst>
              <a:ext uri="{FF2B5EF4-FFF2-40B4-BE49-F238E27FC236}">
                <a16:creationId xmlns:a16="http://schemas.microsoft.com/office/drawing/2014/main" id="{DD26B2C8-8875-F52D-F7EF-E26E04D1F98B}"/>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t="637" b="15093"/>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068" name="Rectangle 206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 y="0"/>
            <a:ext cx="12188952"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CA3F2-598D-6314-B6E0-19D1F95082B2}"/>
              </a:ext>
            </a:extLst>
          </p:cNvPr>
          <p:cNvSpPr>
            <a:spLocks noGrp="1"/>
          </p:cNvSpPr>
          <p:nvPr>
            <p:ph type="title"/>
          </p:nvPr>
        </p:nvSpPr>
        <p:spPr>
          <a:xfrm>
            <a:off x="1069848" y="484632"/>
            <a:ext cx="10058400" cy="1609344"/>
          </a:xfrm>
        </p:spPr>
        <p:txBody>
          <a:bodyPr>
            <a:normAutofit/>
          </a:bodyPr>
          <a:lstStyle/>
          <a:p>
            <a:r>
              <a:rPr lang="en-US"/>
              <a:t>Accor</a:t>
            </a:r>
            <a:endParaRPr lang="en-IN" dirty="0"/>
          </a:p>
        </p:txBody>
      </p:sp>
      <p:sp>
        <p:nvSpPr>
          <p:cNvPr id="3" name="Content Placeholder 2">
            <a:extLst>
              <a:ext uri="{FF2B5EF4-FFF2-40B4-BE49-F238E27FC236}">
                <a16:creationId xmlns:a16="http://schemas.microsoft.com/office/drawing/2014/main" id="{6CC57B05-9208-88CE-9BA2-363478B21C44}"/>
              </a:ext>
            </a:extLst>
          </p:cNvPr>
          <p:cNvSpPr>
            <a:spLocks noGrp="1"/>
          </p:cNvSpPr>
          <p:nvPr>
            <p:ph idx="1"/>
          </p:nvPr>
        </p:nvSpPr>
        <p:spPr>
          <a:xfrm>
            <a:off x="1069848" y="2121408"/>
            <a:ext cx="10058400" cy="4108273"/>
          </a:xfrm>
        </p:spPr>
        <p:txBody>
          <a:bodyPr>
            <a:normAutofit/>
          </a:bodyPr>
          <a:lstStyle/>
          <a:p>
            <a:r>
              <a:rPr lang="en-US" sz="1800" dirty="0"/>
              <a:t>Accor now has a portfolio of 41 Hotel Brands, spread across 116 countries, with 5,341 hotels having a total of 783,587 rooms.</a:t>
            </a:r>
          </a:p>
          <a:p>
            <a:r>
              <a:rPr lang="en-US" sz="1800" dirty="0"/>
              <a:t>Accor has 8 brands in Luxury Segment, which include Fairmont, Raffles, Sofitel.</a:t>
            </a:r>
          </a:p>
          <a:p>
            <a:r>
              <a:rPr lang="en-US" sz="1800" dirty="0"/>
              <a:t>Accor has 10 brands in Premium Segment (Pullman, e.g.), and 4 brands in Midscale Segment (Adagio, Novotel e.g.)</a:t>
            </a:r>
          </a:p>
          <a:p>
            <a:r>
              <a:rPr lang="en-US" sz="1800" dirty="0"/>
              <a:t>In Economy Segment, Accor has 6 brands, with the most renowned one being Ibis which is further extended to Ibis Budget and Ibis Styles.</a:t>
            </a:r>
          </a:p>
          <a:p>
            <a:r>
              <a:rPr lang="en-US" sz="1800" dirty="0"/>
              <a:t>Apart from these, Accor has a Lifestyle Collective Segment which has 14 Brands, and is primarily focused on providing unique and extravagant experiences.</a:t>
            </a:r>
          </a:p>
          <a:p>
            <a:r>
              <a:rPr lang="en-US" sz="1800" dirty="0"/>
              <a:t>Accor has a renamed Loyalty Program called Accor Live Limitless.</a:t>
            </a:r>
          </a:p>
          <a:p>
            <a:r>
              <a:rPr lang="en-US" sz="1800" dirty="0"/>
              <a:t>It offers Room Upgrades, Discounts, Free Rooms based on the tier and number of points the customer has.</a:t>
            </a:r>
          </a:p>
          <a:p>
            <a:endParaRPr lang="en-IN" sz="1800" dirty="0"/>
          </a:p>
        </p:txBody>
      </p:sp>
      <p:grpSp>
        <p:nvGrpSpPr>
          <p:cNvPr id="2069" name="Group 206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70" name="Oval 206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71" name="Oval 206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6C383250-0046-D308-AE5E-82E5E4798A44}"/>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24</a:t>
            </a:fld>
            <a:endParaRPr lang="en-IN"/>
          </a:p>
        </p:txBody>
      </p:sp>
    </p:spTree>
    <p:extLst>
      <p:ext uri="{BB962C8B-B14F-4D97-AF65-F5344CB8AC3E}">
        <p14:creationId xmlns:p14="http://schemas.microsoft.com/office/powerpoint/2010/main" val="2971744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descr="Nextdoor becomes WOJO">
            <a:extLst>
              <a:ext uri="{FF2B5EF4-FFF2-40B4-BE49-F238E27FC236}">
                <a16:creationId xmlns:a16="http://schemas.microsoft.com/office/drawing/2014/main" id="{62F6BED9-78C6-295E-FCBF-4124B46664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96" r="3015"/>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2F45F-33AE-0AAE-B4EF-3106E6907C28}"/>
              </a:ext>
            </a:extLst>
          </p:cNvPr>
          <p:cNvSpPr>
            <a:spLocks noGrp="1"/>
          </p:cNvSpPr>
          <p:nvPr>
            <p:ph type="title"/>
          </p:nvPr>
        </p:nvSpPr>
        <p:spPr>
          <a:xfrm>
            <a:off x="1069848" y="484632"/>
            <a:ext cx="10058400" cy="1609344"/>
          </a:xfrm>
        </p:spPr>
        <p:txBody>
          <a:bodyPr anchor="ctr">
            <a:normAutofit/>
          </a:bodyPr>
          <a:lstStyle/>
          <a:p>
            <a:r>
              <a:rPr lang="en-US" dirty="0">
                <a:solidFill>
                  <a:schemeClr val="tx1"/>
                </a:solidFill>
              </a:rPr>
              <a:t>More brands and services by Accor</a:t>
            </a:r>
            <a:endParaRPr lang="en-IN" dirty="0">
              <a:solidFill>
                <a:schemeClr val="tx1"/>
              </a:solidFill>
            </a:endParaRPr>
          </a:p>
        </p:txBody>
      </p:sp>
      <p:sp>
        <p:nvSpPr>
          <p:cNvPr id="3" name="Content Placeholder 2">
            <a:extLst>
              <a:ext uri="{FF2B5EF4-FFF2-40B4-BE49-F238E27FC236}">
                <a16:creationId xmlns:a16="http://schemas.microsoft.com/office/drawing/2014/main" id="{5677FFE9-33F3-2837-24B5-E88FC3FAA6ED}"/>
              </a:ext>
            </a:extLst>
          </p:cNvPr>
          <p:cNvSpPr>
            <a:spLocks noGrp="1"/>
          </p:cNvSpPr>
          <p:nvPr>
            <p:ph idx="1"/>
          </p:nvPr>
        </p:nvSpPr>
        <p:spPr>
          <a:xfrm>
            <a:off x="1069848" y="2121407"/>
            <a:ext cx="10058400" cy="4565473"/>
          </a:xfrm>
        </p:spPr>
        <p:txBody>
          <a:bodyPr>
            <a:normAutofit/>
          </a:bodyPr>
          <a:lstStyle/>
          <a:p>
            <a:r>
              <a:rPr lang="en-US" sz="2400" b="1" dirty="0"/>
              <a:t>Co-working and Entertainment:</a:t>
            </a:r>
          </a:p>
          <a:p>
            <a:pPr lvl="1"/>
            <a:r>
              <a:rPr lang="en-US" sz="2000" b="1" dirty="0"/>
              <a:t> </a:t>
            </a:r>
            <a:r>
              <a:rPr lang="en-US" sz="2000" dirty="0"/>
              <a:t>Accor offers services like Fine Dining and Clubs through brands like Paris Society, Potel et Chabot,  and Thalassa Sea and Spa.</a:t>
            </a:r>
          </a:p>
          <a:p>
            <a:pPr lvl="1"/>
            <a:r>
              <a:rPr lang="en-US" sz="2000" dirty="0"/>
              <a:t>Accor also offers flexible offices and workspaces through its brand Wojo.</a:t>
            </a:r>
          </a:p>
          <a:p>
            <a:r>
              <a:rPr lang="en-US" sz="2400" b="1" dirty="0"/>
              <a:t>Business Accelerators:</a:t>
            </a:r>
          </a:p>
          <a:p>
            <a:pPr lvl="1"/>
            <a:r>
              <a:rPr lang="en-US" sz="2000" dirty="0"/>
              <a:t>Accor’s Astore provides Procurement Assistance services for food and furniture to equipment and household products to professional services.</a:t>
            </a:r>
          </a:p>
          <a:p>
            <a:pPr lvl="1"/>
            <a:r>
              <a:rPr lang="en-US" sz="2000" dirty="0"/>
              <a:t>D-EDGE offers leading-edge cloud-based e-commerce solutions to more than 17,000 hotels in over 100 countries.</a:t>
            </a:r>
          </a:p>
          <a:p>
            <a:pPr lvl="1"/>
            <a:r>
              <a:rPr lang="en-US" sz="2000" dirty="0"/>
              <a:t>John Paul provides companies and brands with relationship marketing strategies for their clients and collaborators.</a:t>
            </a:r>
          </a:p>
          <a:p>
            <a:pPr lvl="1"/>
            <a:r>
              <a:rPr lang="en-US" sz="2000" dirty="0"/>
              <a:t>ResDiary is a flat-fee online table reservation system offered by Accor.</a:t>
            </a:r>
            <a:endParaRPr lang="en-IN" sz="2000" dirty="0"/>
          </a:p>
        </p:txBody>
      </p:sp>
      <p:grpSp>
        <p:nvGrpSpPr>
          <p:cNvPr id="3087" name="Group 3086">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88" name="Oval 3087">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89" name="Oval 3088">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F43C08C4-BEA7-40DA-EF15-F3EFA890360B}"/>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25</a:t>
            </a:fld>
            <a:endParaRPr lang="en-IN"/>
          </a:p>
        </p:txBody>
      </p:sp>
    </p:spTree>
    <p:extLst>
      <p:ext uri="{BB962C8B-B14F-4D97-AF65-F5344CB8AC3E}">
        <p14:creationId xmlns:p14="http://schemas.microsoft.com/office/powerpoint/2010/main" val="336444672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1C9A8-4791-8B40-5C70-AC28935DBCDE}"/>
              </a:ext>
            </a:extLst>
          </p:cNvPr>
          <p:cNvSpPr>
            <a:spLocks noGrp="1"/>
          </p:cNvSpPr>
          <p:nvPr>
            <p:ph type="title"/>
          </p:nvPr>
        </p:nvSpPr>
        <p:spPr>
          <a:xfrm>
            <a:off x="1069848" y="419318"/>
            <a:ext cx="10058400" cy="625711"/>
          </a:xfrm>
        </p:spPr>
        <p:txBody>
          <a:bodyPr>
            <a:normAutofit/>
          </a:bodyPr>
          <a:lstStyle/>
          <a:p>
            <a:r>
              <a:rPr lang="en-US" sz="3600" dirty="0"/>
              <a:t>OOPs! It seems we Ran out of slides, so we guess this is</a:t>
            </a:r>
            <a:endParaRPr lang="en-IN" sz="3600" dirty="0"/>
          </a:p>
        </p:txBody>
      </p:sp>
      <p:sp>
        <p:nvSpPr>
          <p:cNvPr id="6" name="Title 4">
            <a:extLst>
              <a:ext uri="{FF2B5EF4-FFF2-40B4-BE49-F238E27FC236}">
                <a16:creationId xmlns:a16="http://schemas.microsoft.com/office/drawing/2014/main" id="{59931203-3C50-C2AB-6AE3-C86ED4903239}"/>
              </a:ext>
            </a:extLst>
          </p:cNvPr>
          <p:cNvSpPr txBox="1">
            <a:spLocks/>
          </p:cNvSpPr>
          <p:nvPr/>
        </p:nvSpPr>
        <p:spPr>
          <a:xfrm>
            <a:off x="1252728" y="1355489"/>
            <a:ext cx="10058400" cy="50831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16600" dirty="0"/>
              <a:t>The</a:t>
            </a:r>
          </a:p>
          <a:p>
            <a:pPr algn="ctr"/>
            <a:r>
              <a:rPr lang="en-US" sz="16600" dirty="0"/>
              <a:t>END</a:t>
            </a:r>
            <a:endParaRPr lang="en-IN" sz="16600" dirty="0"/>
          </a:p>
        </p:txBody>
      </p:sp>
    </p:spTree>
    <p:extLst>
      <p:ext uri="{BB962C8B-B14F-4D97-AF65-F5344CB8AC3E}">
        <p14:creationId xmlns:p14="http://schemas.microsoft.com/office/powerpoint/2010/main" val="216949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88F4-5642-1412-9208-EE29D9AD1C81}"/>
              </a:ext>
            </a:extLst>
          </p:cNvPr>
          <p:cNvSpPr>
            <a:spLocks noGrp="1"/>
          </p:cNvSpPr>
          <p:nvPr>
            <p:ph type="title"/>
          </p:nvPr>
        </p:nvSpPr>
        <p:spPr/>
        <p:txBody>
          <a:bodyPr/>
          <a:lstStyle/>
          <a:p>
            <a:r>
              <a:rPr lang="en-US" dirty="0"/>
              <a:t>Accor </a:t>
            </a:r>
            <a:r>
              <a:rPr lang="en-US" sz="3200" dirty="0"/>
              <a:t>(before 2015)</a:t>
            </a:r>
            <a:endParaRPr lang="en-IN" dirty="0"/>
          </a:p>
        </p:txBody>
      </p:sp>
      <p:sp>
        <p:nvSpPr>
          <p:cNvPr id="3" name="Content Placeholder 2">
            <a:extLst>
              <a:ext uri="{FF2B5EF4-FFF2-40B4-BE49-F238E27FC236}">
                <a16:creationId xmlns:a16="http://schemas.microsoft.com/office/drawing/2014/main" id="{2DC11B55-4AE3-51AE-72CA-24743F97A386}"/>
              </a:ext>
            </a:extLst>
          </p:cNvPr>
          <p:cNvSpPr>
            <a:spLocks noGrp="1"/>
          </p:cNvSpPr>
          <p:nvPr>
            <p:ph idx="1"/>
          </p:nvPr>
        </p:nvSpPr>
        <p:spPr>
          <a:xfrm>
            <a:off x="1069848" y="2121407"/>
            <a:ext cx="5287409" cy="4516501"/>
          </a:xfrm>
        </p:spPr>
        <p:txBody>
          <a:bodyPr>
            <a:normAutofit/>
          </a:bodyPr>
          <a:lstStyle/>
          <a:p>
            <a:r>
              <a:rPr lang="en-US" dirty="0"/>
              <a:t>In 2010, Accor moved towards an ‘asset-light” strategy. The company was organized into two businesses:</a:t>
            </a:r>
          </a:p>
          <a:p>
            <a:pPr lvl="1"/>
            <a:r>
              <a:rPr lang="en-US" b="1" dirty="0"/>
              <a:t>Hotel Invest : </a:t>
            </a:r>
            <a:r>
              <a:rPr lang="en-US" dirty="0"/>
              <a:t>Real Estate Investment Business; Owning and leasing hotel assets.</a:t>
            </a:r>
          </a:p>
          <a:p>
            <a:pPr lvl="1"/>
            <a:r>
              <a:rPr lang="en-US" b="1" dirty="0"/>
              <a:t>Hotel Service : </a:t>
            </a:r>
            <a:r>
              <a:rPr lang="en-US" dirty="0"/>
              <a:t>Operating Business; Running hotel operations for both Accor and other-owned properties. </a:t>
            </a:r>
          </a:p>
          <a:p>
            <a:r>
              <a:rPr lang="en-US" dirty="0"/>
              <a:t>By 2014, Accor managed 14 global brands spread across 6 continents, that lent their names to 3,717 hotels with 482,000 rooms.</a:t>
            </a:r>
          </a:p>
          <a:p>
            <a:r>
              <a:rPr lang="en-US" dirty="0"/>
              <a:t>Accor expanded aggressively and opened 208 new hotels with 30,000 rooms in 2014 with 156,000 more in the pipeline.</a:t>
            </a:r>
          </a:p>
          <a:p>
            <a:endParaRPr lang="en-US" dirty="0"/>
          </a:p>
          <a:p>
            <a:endParaRPr lang="en-US" dirty="0"/>
          </a:p>
          <a:p>
            <a:endParaRPr lang="en-US" dirty="0"/>
          </a:p>
          <a:p>
            <a:endParaRPr lang="en-US" dirty="0"/>
          </a:p>
          <a:p>
            <a:pPr lvl="1"/>
            <a:endParaRPr lang="en-IN" dirty="0"/>
          </a:p>
        </p:txBody>
      </p:sp>
      <p:sp>
        <p:nvSpPr>
          <p:cNvPr id="4" name="Slide Number Placeholder 3">
            <a:extLst>
              <a:ext uri="{FF2B5EF4-FFF2-40B4-BE49-F238E27FC236}">
                <a16:creationId xmlns:a16="http://schemas.microsoft.com/office/drawing/2014/main" id="{F74BD7F7-FDA3-62EF-EE89-BD81B2016929}"/>
              </a:ext>
            </a:extLst>
          </p:cNvPr>
          <p:cNvSpPr>
            <a:spLocks noGrp="1"/>
          </p:cNvSpPr>
          <p:nvPr>
            <p:ph type="sldNum" sz="quarter" idx="12"/>
          </p:nvPr>
        </p:nvSpPr>
        <p:spPr/>
        <p:txBody>
          <a:bodyPr/>
          <a:lstStyle/>
          <a:p>
            <a:fld id="{7BA53551-9D46-4F77-A8DA-BF08336B47B1}" type="slidenum">
              <a:rPr lang="en-IN" smtClean="0"/>
              <a:t>3</a:t>
            </a:fld>
            <a:endParaRPr lang="en-IN"/>
          </a:p>
        </p:txBody>
      </p:sp>
      <p:pic>
        <p:nvPicPr>
          <p:cNvPr id="8" name="Picture 7">
            <a:extLst>
              <a:ext uri="{FF2B5EF4-FFF2-40B4-BE49-F238E27FC236}">
                <a16:creationId xmlns:a16="http://schemas.microsoft.com/office/drawing/2014/main" id="{26E29884-8966-EDDC-D6AE-5B3CA0A1F86B}"/>
              </a:ext>
            </a:extLst>
          </p:cNvPr>
          <p:cNvPicPr>
            <a:picLocks noChangeAspect="1"/>
          </p:cNvPicPr>
          <p:nvPr/>
        </p:nvPicPr>
        <p:blipFill>
          <a:blip r:embed="rId2"/>
          <a:stretch>
            <a:fillRect/>
          </a:stretch>
        </p:blipFill>
        <p:spPr>
          <a:xfrm>
            <a:off x="6431899" y="2571757"/>
            <a:ext cx="4879230" cy="3298851"/>
          </a:xfrm>
          <a:prstGeom prst="rect">
            <a:avLst/>
          </a:prstGeom>
        </p:spPr>
      </p:pic>
      <p:pic>
        <p:nvPicPr>
          <p:cNvPr id="1026" name="Picture 2" descr="Image result for france flag">
            <a:extLst>
              <a:ext uri="{FF2B5EF4-FFF2-40B4-BE49-F238E27FC236}">
                <a16:creationId xmlns:a16="http://schemas.microsoft.com/office/drawing/2014/main" id="{FBB8EFDE-2EAA-A728-41A5-E69A77F1E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981" y="964106"/>
            <a:ext cx="978038" cy="650395"/>
          </a:xfrm>
          <a:prstGeom prst="rect">
            <a:avLst/>
          </a:prstGeom>
          <a:noFill/>
          <a:ln>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38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00">
            <a:alpha val="5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A970-3483-94A4-2EE3-8253C2AE46A0}"/>
              </a:ext>
            </a:extLst>
          </p:cNvPr>
          <p:cNvSpPr>
            <a:spLocks noGrp="1"/>
          </p:cNvSpPr>
          <p:nvPr>
            <p:ph type="title"/>
          </p:nvPr>
        </p:nvSpPr>
        <p:spPr/>
        <p:txBody>
          <a:bodyPr/>
          <a:lstStyle/>
          <a:p>
            <a:r>
              <a:rPr lang="en-IN" dirty="0"/>
              <a:t>Survey Stats</a:t>
            </a:r>
          </a:p>
        </p:txBody>
      </p:sp>
      <p:pic>
        <p:nvPicPr>
          <p:cNvPr id="4" name="Picture 4">
            <a:extLst>
              <a:ext uri="{FF2B5EF4-FFF2-40B4-BE49-F238E27FC236}">
                <a16:creationId xmlns:a16="http://schemas.microsoft.com/office/drawing/2014/main" id="{D4942AA4-C7D6-6BAF-FD45-D0CF75627095}"/>
              </a:ext>
            </a:extLst>
          </p:cNvPr>
          <p:cNvPicPr>
            <a:picLocks noGrp="1" noChangeAspect="1"/>
          </p:cNvPicPr>
          <p:nvPr>
            <p:ph idx="1"/>
          </p:nvPr>
        </p:nvPicPr>
        <p:blipFill>
          <a:blip r:embed="rId2"/>
          <a:stretch>
            <a:fillRect/>
          </a:stretch>
        </p:blipFill>
        <p:spPr>
          <a:xfrm>
            <a:off x="1838732" y="2121408"/>
            <a:ext cx="8520631" cy="4050792"/>
          </a:xfrm>
        </p:spPr>
      </p:pic>
      <p:sp>
        <p:nvSpPr>
          <p:cNvPr id="3" name="Slide Number Placeholder 2">
            <a:extLst>
              <a:ext uri="{FF2B5EF4-FFF2-40B4-BE49-F238E27FC236}">
                <a16:creationId xmlns:a16="http://schemas.microsoft.com/office/drawing/2014/main" id="{1771873E-B036-4B82-1B79-FC757A8EDDEE}"/>
              </a:ext>
            </a:extLst>
          </p:cNvPr>
          <p:cNvSpPr>
            <a:spLocks noGrp="1"/>
          </p:cNvSpPr>
          <p:nvPr>
            <p:ph type="sldNum" sz="quarter" idx="12"/>
          </p:nvPr>
        </p:nvSpPr>
        <p:spPr/>
        <p:txBody>
          <a:bodyPr/>
          <a:lstStyle/>
          <a:p>
            <a:fld id="{7BA53551-9D46-4F77-A8DA-BF08336B47B1}" type="slidenum">
              <a:rPr lang="en-IN" smtClean="0"/>
              <a:t>4</a:t>
            </a:fld>
            <a:endParaRPr lang="en-IN"/>
          </a:p>
        </p:txBody>
      </p:sp>
    </p:spTree>
    <p:extLst>
      <p:ext uri="{BB962C8B-B14F-4D97-AF65-F5344CB8AC3E}">
        <p14:creationId xmlns:p14="http://schemas.microsoft.com/office/powerpoint/2010/main" val="407016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1A90-9717-D879-FCA7-CEFA070EE1DB}"/>
              </a:ext>
            </a:extLst>
          </p:cNvPr>
          <p:cNvSpPr>
            <a:spLocks noGrp="1"/>
          </p:cNvSpPr>
          <p:nvPr>
            <p:ph type="title"/>
          </p:nvPr>
        </p:nvSpPr>
        <p:spPr>
          <a:xfrm>
            <a:off x="1069848" y="484632"/>
            <a:ext cx="10058400" cy="1031652"/>
          </a:xfrm>
        </p:spPr>
        <p:txBody>
          <a:bodyPr>
            <a:normAutofit/>
          </a:bodyPr>
          <a:lstStyle/>
          <a:p>
            <a:r>
              <a:rPr lang="en-US" sz="4800" dirty="0"/>
              <a:t>Accor’s Take on the changing industry</a:t>
            </a:r>
            <a:endParaRPr lang="en-IN" sz="4800" dirty="0"/>
          </a:p>
        </p:txBody>
      </p:sp>
      <p:sp>
        <p:nvSpPr>
          <p:cNvPr id="3" name="Content Placeholder 2">
            <a:extLst>
              <a:ext uri="{FF2B5EF4-FFF2-40B4-BE49-F238E27FC236}">
                <a16:creationId xmlns:a16="http://schemas.microsoft.com/office/drawing/2014/main" id="{5FA5EC02-652C-681F-94E8-FD09D2042189}"/>
              </a:ext>
            </a:extLst>
          </p:cNvPr>
          <p:cNvSpPr>
            <a:spLocks noGrp="1"/>
          </p:cNvSpPr>
          <p:nvPr>
            <p:ph idx="1"/>
          </p:nvPr>
        </p:nvSpPr>
        <p:spPr>
          <a:xfrm>
            <a:off x="1069848" y="1514154"/>
            <a:ext cx="10058400" cy="1307593"/>
          </a:xfrm>
        </p:spPr>
        <p:txBody>
          <a:bodyPr/>
          <a:lstStyle/>
          <a:p>
            <a:r>
              <a:rPr lang="en-US" dirty="0"/>
              <a:t>Hospitality Industry was turning into a Digital Warzone for every room night.</a:t>
            </a:r>
          </a:p>
          <a:p>
            <a:r>
              <a:rPr lang="en-US" dirty="0"/>
              <a:t>In 2014, 35% of Accor’s sales were generated online.  </a:t>
            </a:r>
          </a:p>
          <a:p>
            <a:endParaRPr lang="en-US" dirty="0"/>
          </a:p>
          <a:p>
            <a:endParaRPr lang="en-US" dirty="0"/>
          </a:p>
          <a:p>
            <a:endParaRPr lang="en-US"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53AF3F1D-32D8-AD25-FE6A-A85AAA329FE7}"/>
              </a:ext>
            </a:extLst>
          </p:cNvPr>
          <p:cNvSpPr>
            <a:spLocks noGrp="1"/>
          </p:cNvSpPr>
          <p:nvPr>
            <p:ph type="sldNum" sz="quarter" idx="12"/>
          </p:nvPr>
        </p:nvSpPr>
        <p:spPr/>
        <p:txBody>
          <a:bodyPr/>
          <a:lstStyle/>
          <a:p>
            <a:fld id="{7BA53551-9D46-4F77-A8DA-BF08336B47B1}" type="slidenum">
              <a:rPr lang="en-IN" smtClean="0"/>
              <a:t>5</a:t>
            </a:fld>
            <a:endParaRPr lang="en-IN"/>
          </a:p>
        </p:txBody>
      </p:sp>
      <p:graphicFrame>
        <p:nvGraphicFramePr>
          <p:cNvPr id="7" name="Chart 6">
            <a:extLst>
              <a:ext uri="{FF2B5EF4-FFF2-40B4-BE49-F238E27FC236}">
                <a16:creationId xmlns:a16="http://schemas.microsoft.com/office/drawing/2014/main" id="{D6A113F7-F068-F2D8-31F5-9FA514DAE5BF}"/>
              </a:ext>
            </a:extLst>
          </p:cNvPr>
          <p:cNvGraphicFramePr/>
          <p:nvPr>
            <p:extLst>
              <p:ext uri="{D42A27DB-BD31-4B8C-83A1-F6EECF244321}">
                <p14:modId xmlns:p14="http://schemas.microsoft.com/office/powerpoint/2010/main" val="4022880468"/>
              </p:ext>
            </p:extLst>
          </p:nvPr>
        </p:nvGraphicFramePr>
        <p:xfrm>
          <a:off x="7463658" y="2707617"/>
          <a:ext cx="3134167" cy="3047892"/>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2">
            <a:extLst>
              <a:ext uri="{FF2B5EF4-FFF2-40B4-BE49-F238E27FC236}">
                <a16:creationId xmlns:a16="http://schemas.microsoft.com/office/drawing/2014/main" id="{FDD21930-558D-A7BB-3B74-1E7FCBCF79EF}"/>
              </a:ext>
            </a:extLst>
          </p:cNvPr>
          <p:cNvSpPr txBox="1">
            <a:spLocks/>
          </p:cNvSpPr>
          <p:nvPr/>
        </p:nvSpPr>
        <p:spPr>
          <a:xfrm>
            <a:off x="1063752" y="2489134"/>
            <a:ext cx="6393810" cy="30478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Accor’s Target:</a:t>
            </a:r>
          </a:p>
          <a:p>
            <a:pPr lvl="1"/>
            <a:r>
              <a:rPr lang="en-US" sz="2000" dirty="0"/>
              <a:t>Use OTAs for Customer Acquisition</a:t>
            </a:r>
          </a:p>
          <a:p>
            <a:pPr lvl="1"/>
            <a:r>
              <a:rPr lang="en-US" sz="2000" dirty="0"/>
              <a:t>Thereon, keep Customers within the Accor Ecosystem</a:t>
            </a:r>
          </a:p>
          <a:p>
            <a:r>
              <a:rPr lang="en-US" dirty="0"/>
              <a:t>More Direct Bookings : Saved Commission Fees</a:t>
            </a:r>
          </a:p>
          <a:p>
            <a:r>
              <a:rPr lang="en-US" dirty="0"/>
              <a:t>Benefits of Direct Bookings to Customer:</a:t>
            </a:r>
          </a:p>
          <a:p>
            <a:pPr lvl="1"/>
            <a:r>
              <a:rPr lang="en-US" sz="2000" dirty="0"/>
              <a:t>Trustworthy Portal</a:t>
            </a:r>
          </a:p>
          <a:p>
            <a:pPr lvl="1"/>
            <a:r>
              <a:rPr lang="en-US" sz="2000" dirty="0"/>
              <a:t>Loyalty Benefits (La Club Accorhotels)</a:t>
            </a:r>
          </a:p>
          <a:p>
            <a:pPr lvl="1"/>
            <a:endParaRPr lang="en-US" dirty="0"/>
          </a:p>
          <a:p>
            <a:endParaRPr lang="en-US" dirty="0"/>
          </a:p>
          <a:p>
            <a:endParaRPr lang="en-US" dirty="0"/>
          </a:p>
          <a:p>
            <a:endParaRPr lang="en-US" dirty="0"/>
          </a:p>
          <a:p>
            <a:endParaRPr lang="en-IN" dirty="0"/>
          </a:p>
        </p:txBody>
      </p:sp>
      <p:sp>
        <p:nvSpPr>
          <p:cNvPr id="11" name="Content Placeholder 2">
            <a:extLst>
              <a:ext uri="{FF2B5EF4-FFF2-40B4-BE49-F238E27FC236}">
                <a16:creationId xmlns:a16="http://schemas.microsoft.com/office/drawing/2014/main" id="{742F66E3-1909-B478-C4A4-51E0B357D61D}"/>
              </a:ext>
            </a:extLst>
          </p:cNvPr>
          <p:cNvSpPr txBox="1">
            <a:spLocks/>
          </p:cNvSpPr>
          <p:nvPr/>
        </p:nvSpPr>
        <p:spPr>
          <a:xfrm>
            <a:off x="1069848" y="5706899"/>
            <a:ext cx="10058400" cy="65492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800" dirty="0">
                <a:solidFill>
                  <a:schemeClr val="tx1">
                    <a:lumMod val="65000"/>
                    <a:lumOff val="35000"/>
                  </a:schemeClr>
                </a:solidFill>
              </a:rPr>
              <a:t>“</a:t>
            </a:r>
            <a:r>
              <a:rPr lang="en-US" sz="1800" i="1" dirty="0">
                <a:solidFill>
                  <a:schemeClr val="tx1">
                    <a:lumMod val="65000"/>
                    <a:lumOff val="35000"/>
                  </a:schemeClr>
                </a:solidFill>
              </a:rPr>
              <a:t>OTAs are a great innovation, but if you are big enough, and Accor is, you have to control your destinations.</a:t>
            </a:r>
            <a:r>
              <a:rPr lang="en-US" sz="1800" dirty="0">
                <a:solidFill>
                  <a:schemeClr val="tx1">
                    <a:lumMod val="65000"/>
                    <a:lumOff val="35000"/>
                  </a:schemeClr>
                </a:solidFill>
              </a:rPr>
              <a:t>” </a:t>
            </a:r>
            <a:r>
              <a:rPr lang="en-US" sz="1800" dirty="0"/>
              <a:t>– Sebastian Bazin </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7874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D63C-4015-8403-FC94-39F1EC4380EB}"/>
              </a:ext>
            </a:extLst>
          </p:cNvPr>
          <p:cNvSpPr>
            <a:spLocks noGrp="1"/>
          </p:cNvSpPr>
          <p:nvPr>
            <p:ph type="title"/>
          </p:nvPr>
        </p:nvSpPr>
        <p:spPr/>
        <p:txBody>
          <a:bodyPr/>
          <a:lstStyle/>
          <a:p>
            <a:r>
              <a:rPr lang="en-US" dirty="0"/>
              <a:t>Accor’s Digital hospitality program</a:t>
            </a:r>
            <a:endParaRPr lang="en-IN" dirty="0"/>
          </a:p>
        </p:txBody>
      </p:sp>
      <p:sp>
        <p:nvSpPr>
          <p:cNvPr id="3" name="Content Placeholder 2">
            <a:extLst>
              <a:ext uri="{FF2B5EF4-FFF2-40B4-BE49-F238E27FC236}">
                <a16:creationId xmlns:a16="http://schemas.microsoft.com/office/drawing/2014/main" id="{327FCF76-3C1A-2CCC-A868-6FE3DCC1BCCC}"/>
              </a:ext>
            </a:extLst>
          </p:cNvPr>
          <p:cNvSpPr>
            <a:spLocks noGrp="1"/>
          </p:cNvSpPr>
          <p:nvPr>
            <p:ph idx="1"/>
          </p:nvPr>
        </p:nvSpPr>
        <p:spPr>
          <a:xfrm>
            <a:off x="1069848" y="2121407"/>
            <a:ext cx="10058400" cy="4151377"/>
          </a:xfrm>
        </p:spPr>
        <p:txBody>
          <a:bodyPr>
            <a:noAutofit/>
          </a:bodyPr>
          <a:lstStyle/>
          <a:p>
            <a:r>
              <a:rPr lang="en-US" dirty="0"/>
              <a:t>Accor invested a sum of </a:t>
            </a:r>
            <a:r>
              <a:rPr lang="en-US" dirty="0">
                <a:solidFill>
                  <a:schemeClr val="accent6">
                    <a:lumMod val="50000"/>
                  </a:schemeClr>
                </a:solidFill>
              </a:rPr>
              <a:t>€225 million</a:t>
            </a:r>
            <a:r>
              <a:rPr lang="en-US" dirty="0"/>
              <a:t> for a five-year “Digital Hospitality” initiative, which was used to develop and improve branded websites and mobile apps.</a:t>
            </a:r>
          </a:p>
          <a:p>
            <a:r>
              <a:rPr lang="en-US" dirty="0"/>
              <a:t>In 2014, Accor made €2.1 billion from online bookings directly through Accor’s websites, compared to  €1.05 billion from OTAs.</a:t>
            </a:r>
          </a:p>
          <a:p>
            <a:r>
              <a:rPr lang="en-US" dirty="0"/>
              <a:t>Strong digital footprint. 200 million unique visitors to Accor owned websites. </a:t>
            </a:r>
          </a:p>
          <a:p>
            <a:r>
              <a:rPr lang="en-US" dirty="0"/>
              <a:t>Approximate Number of Bookings on the Website:</a:t>
            </a:r>
            <a:endParaRPr lang="en-US" b="0" dirty="0"/>
          </a:p>
          <a:p>
            <a:pPr marL="0" indent="0">
              <a:buNone/>
            </a:pPr>
            <a:endParaRPr lang="en-US" dirty="0">
              <a:solidFill>
                <a:schemeClr val="accent6">
                  <a:lumMod val="50000"/>
                </a:schemeClr>
              </a:solidFill>
            </a:endParaRPr>
          </a:p>
          <a:p>
            <a:pPr marL="0" indent="0">
              <a:buNone/>
            </a:pPr>
            <a:endParaRPr lang="en-US" dirty="0">
              <a:solidFill>
                <a:schemeClr val="accent6">
                  <a:lumMod val="50000"/>
                </a:schemeClr>
              </a:solidFill>
            </a:endParaRPr>
          </a:p>
          <a:p>
            <a:pPr marL="0" indent="0">
              <a:buNone/>
            </a:pPr>
            <a:r>
              <a:rPr lang="en-US" dirty="0"/>
              <a:t>= 28.72 million = </a:t>
            </a:r>
            <a:r>
              <a:rPr lang="en-US" sz="2400" dirty="0">
                <a:solidFill>
                  <a:srgbClr val="00B050"/>
                </a:solidFill>
              </a:rPr>
              <a:t>13.6775%</a:t>
            </a:r>
            <a:r>
              <a:rPr lang="en-US" dirty="0">
                <a:solidFill>
                  <a:schemeClr val="accent6">
                    <a:lumMod val="50000"/>
                  </a:schemeClr>
                </a:solidFill>
              </a:rPr>
              <a:t> </a:t>
            </a:r>
            <a:r>
              <a:rPr lang="en-US" dirty="0"/>
              <a:t>of Total Visits</a:t>
            </a:r>
          </a:p>
          <a:p>
            <a:pPr marL="0" indent="0">
              <a:buNone/>
            </a:pPr>
            <a:r>
              <a:rPr lang="en-US" dirty="0"/>
              <a:t>Which is significantly higher than </a:t>
            </a:r>
            <a:r>
              <a:rPr lang="en-US" dirty="0">
                <a:solidFill>
                  <a:schemeClr val="accent2">
                    <a:lumMod val="75000"/>
                  </a:schemeClr>
                </a:solidFill>
              </a:rPr>
              <a:t>5%</a:t>
            </a:r>
            <a:r>
              <a:rPr lang="en-US" dirty="0">
                <a:solidFill>
                  <a:schemeClr val="accent6">
                    <a:lumMod val="50000"/>
                  </a:schemeClr>
                </a:solidFill>
              </a:rPr>
              <a:t>, </a:t>
            </a:r>
            <a:r>
              <a:rPr lang="en-US" dirty="0"/>
              <a:t>what RoomKey’s founders got on their sites.</a:t>
            </a:r>
          </a:p>
          <a:p>
            <a:endParaRPr lang="en-US" dirty="0">
              <a:solidFill>
                <a:schemeClr val="accent6">
                  <a:lumMod val="50000"/>
                </a:schemeClr>
              </a:solidFill>
            </a:endParaRPr>
          </a:p>
        </p:txBody>
      </p:sp>
      <p:sp>
        <p:nvSpPr>
          <p:cNvPr id="4" name="Slide Number Placeholder 3">
            <a:extLst>
              <a:ext uri="{FF2B5EF4-FFF2-40B4-BE49-F238E27FC236}">
                <a16:creationId xmlns:a16="http://schemas.microsoft.com/office/drawing/2014/main" id="{5234AB34-817C-A65E-4ACF-13CBFD1105C8}"/>
              </a:ext>
            </a:extLst>
          </p:cNvPr>
          <p:cNvSpPr>
            <a:spLocks noGrp="1"/>
          </p:cNvSpPr>
          <p:nvPr>
            <p:ph type="sldNum" sz="quarter" idx="12"/>
          </p:nvPr>
        </p:nvSpPr>
        <p:spPr/>
        <p:txBody>
          <a:bodyPr/>
          <a:lstStyle/>
          <a:p>
            <a:fld id="{7BA53551-9D46-4F77-A8DA-BF08336B47B1}" type="slidenum">
              <a:rPr lang="en-IN" smtClean="0"/>
              <a:t>6</a:t>
            </a:fld>
            <a:endParaRPr lang="en-IN"/>
          </a:p>
        </p:txBody>
      </p:sp>
      <p:sp>
        <p:nvSpPr>
          <p:cNvPr id="5" name="Content Placeholder 2">
            <a:extLst>
              <a:ext uri="{FF2B5EF4-FFF2-40B4-BE49-F238E27FC236}">
                <a16:creationId xmlns:a16="http://schemas.microsoft.com/office/drawing/2014/main" id="{F9DE09CD-2E95-0DC5-ABBC-688727DB193D}"/>
              </a:ext>
            </a:extLst>
          </p:cNvPr>
          <p:cNvSpPr txBox="1">
            <a:spLocks/>
          </p:cNvSpPr>
          <p:nvPr/>
        </p:nvSpPr>
        <p:spPr>
          <a:xfrm>
            <a:off x="4724400" y="4169228"/>
            <a:ext cx="6397752" cy="210355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68DC6CE-C5F8-B94D-0973-1D092E383366}"/>
                  </a:ext>
                </a:extLst>
              </p:cNvPr>
              <p:cNvSpPr txBox="1"/>
              <p:nvPr/>
            </p:nvSpPr>
            <p:spPr>
              <a:xfrm>
                <a:off x="1063752" y="4476832"/>
                <a:ext cx="9974362" cy="61343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
                        <m:fPr>
                          <m:ctrlPr>
                            <a:rPr lang="en-US" sz="1600" i="1" smtClean="0">
                              <a:solidFill>
                                <a:schemeClr val="accent6">
                                  <a:lumMod val="50000"/>
                                </a:schemeClr>
                              </a:solidFill>
                              <a:latin typeface="Cambria Math" panose="02040503050406030204" pitchFamily="18" charset="0"/>
                            </a:rPr>
                          </m:ctrlPr>
                        </m:fPr>
                        <m:num>
                          <m:r>
                            <a:rPr lang="en-US" sz="1600" b="0" i="1" smtClean="0">
                              <a:solidFill>
                                <a:schemeClr val="accent6">
                                  <a:lumMod val="50000"/>
                                </a:schemeClr>
                              </a:solidFill>
                              <a:latin typeface="Cambria Math" panose="02040503050406030204" pitchFamily="18" charset="0"/>
                            </a:rPr>
                            <m:t>𝑅𝑒𝑣𝑒𝑛𝑢𝑒</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𝑓𝑟𝑜𝑚</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𝑜𝑛𝑙𝑖𝑛𝑒</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𝑏𝑜𝑜𝑘𝑖𝑛𝑔𝑠</m:t>
                          </m:r>
                        </m:num>
                        <m:den>
                          <m:r>
                            <a:rPr lang="en-US" sz="1600" b="0" i="1" smtClean="0">
                              <a:solidFill>
                                <a:schemeClr val="accent6">
                                  <a:lumMod val="50000"/>
                                </a:schemeClr>
                              </a:solidFill>
                              <a:latin typeface="Cambria Math" panose="02040503050406030204" pitchFamily="18" charset="0"/>
                            </a:rPr>
                            <m:t>𝐴𝑣𝑒𝑟𝑎𝑔𝑒</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𝐷𝑎𝑖𝑙𝑦</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𝑅𝑎𝑡𝑒</m:t>
                          </m:r>
                        </m:den>
                      </m:f>
                      <m:r>
                        <a:rPr lang="en-US" sz="1600" b="0" i="1" smtClean="0">
                          <a:solidFill>
                            <a:schemeClr val="accent6">
                              <a:lumMod val="50000"/>
                            </a:schemeClr>
                          </a:solidFill>
                          <a:latin typeface="Cambria Math" panose="02040503050406030204" pitchFamily="18" charset="0"/>
                        </a:rPr>
                        <m:t>= </m:t>
                      </m:r>
                      <m:f>
                        <m:fPr>
                          <m:ctrlPr>
                            <a:rPr lang="en-US" sz="1600" b="0" i="1" smtClean="0">
                              <a:solidFill>
                                <a:schemeClr val="accent6">
                                  <a:lumMod val="50000"/>
                                </a:schemeClr>
                              </a:solidFill>
                              <a:latin typeface="Cambria Math" panose="02040503050406030204" pitchFamily="18" charset="0"/>
                            </a:rPr>
                          </m:ctrlPr>
                        </m:fPr>
                        <m:num>
                          <m:r>
                            <a:rPr lang="en-US" sz="1600" b="0" i="1" smtClean="0">
                              <a:solidFill>
                                <a:schemeClr val="accent6">
                                  <a:lumMod val="50000"/>
                                </a:schemeClr>
                              </a:solidFill>
                              <a:latin typeface="Cambria Math" panose="02040503050406030204" pitchFamily="18" charset="0"/>
                            </a:rPr>
                            <m:t>$2.793 </m:t>
                          </m:r>
                          <m:r>
                            <a:rPr lang="en-US" sz="1600" b="0" i="1" smtClean="0">
                              <a:solidFill>
                                <a:schemeClr val="accent6">
                                  <a:lumMod val="50000"/>
                                </a:schemeClr>
                              </a:solidFill>
                              <a:latin typeface="Cambria Math" panose="02040503050406030204" pitchFamily="18" charset="0"/>
                            </a:rPr>
                            <m:t>𝑏𝑖𝑙𝑙𝑖𝑜𝑛𝑠</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𝑐𝑜𝑛𝑣𝑒𝑟𝑡𝑖𝑛𝑔</m:t>
                          </m:r>
                          <m:r>
                            <a:rPr lang="en-US" sz="1600" b="0" i="1" smtClean="0">
                              <a:solidFill>
                                <a:schemeClr val="accent6">
                                  <a:lumMod val="50000"/>
                                </a:schemeClr>
                              </a:solidFill>
                              <a:latin typeface="Cambria Math" panose="02040503050406030204" pitchFamily="18" charset="0"/>
                            </a:rPr>
                            <m:t> € </m:t>
                          </m:r>
                          <m:r>
                            <a:rPr lang="en-US" sz="1600" b="0" i="1" smtClean="0">
                              <a:solidFill>
                                <a:schemeClr val="accent6">
                                  <a:lumMod val="50000"/>
                                </a:schemeClr>
                              </a:solidFill>
                              <a:latin typeface="Cambria Math" panose="02040503050406030204" pitchFamily="18" charset="0"/>
                            </a:rPr>
                            <m:t>𝑡𝑜</m:t>
                          </m:r>
                          <m:r>
                            <a:rPr lang="en-US" sz="1600" b="0" i="1" smtClean="0">
                              <a:solidFill>
                                <a:schemeClr val="accent6">
                                  <a:lumMod val="50000"/>
                                </a:schemeClr>
                              </a:solidFill>
                              <a:latin typeface="Cambria Math" panose="02040503050406030204" pitchFamily="18" charset="0"/>
                            </a:rPr>
                            <m:t> $ </m:t>
                          </m:r>
                          <m:r>
                            <a:rPr lang="en-US" sz="1600" b="0" i="1" smtClean="0">
                              <a:solidFill>
                                <a:schemeClr val="accent6">
                                  <a:lumMod val="50000"/>
                                </a:schemeClr>
                              </a:solidFill>
                              <a:latin typeface="Cambria Math" panose="02040503050406030204" pitchFamily="18" charset="0"/>
                            </a:rPr>
                            <m:t>𝑢𝑠𝑖𝑛𝑔</m:t>
                          </m:r>
                          <m:r>
                            <a:rPr lang="en-US" sz="1600" b="0" i="1" smtClean="0">
                              <a:solidFill>
                                <a:schemeClr val="accent6">
                                  <a:lumMod val="50000"/>
                                </a:schemeClr>
                              </a:solidFill>
                              <a:latin typeface="Cambria Math" panose="02040503050406030204" pitchFamily="18" charset="0"/>
                            </a:rPr>
                            <m:t> 2014 </m:t>
                          </m:r>
                          <m:r>
                            <a:rPr lang="en-US" sz="1600" b="0" i="1" smtClean="0">
                              <a:solidFill>
                                <a:schemeClr val="accent6">
                                  <a:lumMod val="50000"/>
                                </a:schemeClr>
                              </a:solidFill>
                              <a:latin typeface="Cambria Math" panose="02040503050406030204" pitchFamily="18" charset="0"/>
                            </a:rPr>
                            <m:t>𝑎𝑣𝑒𝑟𝑎𝑔𝑒</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𝑐𝑜𝑛𝑣𝑒𝑟𝑠𝑖𝑜𝑛</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𝑟𝑎𝑡𝑒</m:t>
                          </m:r>
                          <m:r>
                            <a:rPr lang="en-US" sz="1600" b="0" i="1" smtClean="0">
                              <a:solidFill>
                                <a:schemeClr val="accent6">
                                  <a:lumMod val="50000"/>
                                </a:schemeClr>
                              </a:solidFill>
                              <a:latin typeface="Cambria Math" panose="02040503050406030204" pitchFamily="18" charset="0"/>
                            </a:rPr>
                            <m:t>)</m:t>
                          </m:r>
                        </m:num>
                        <m:den>
                          <m:r>
                            <a:rPr lang="en-US" sz="1600" b="0" i="1" smtClean="0">
                              <a:solidFill>
                                <a:schemeClr val="accent6">
                                  <a:lumMod val="50000"/>
                                </a:schemeClr>
                              </a:solidFill>
                              <a:latin typeface="Cambria Math" panose="02040503050406030204" pitchFamily="18" charset="0"/>
                            </a:rPr>
                            <m:t>$97.24 (</m:t>
                          </m:r>
                          <m:r>
                            <a:rPr lang="en-US" sz="1600" b="0" i="1" smtClean="0">
                              <a:solidFill>
                                <a:schemeClr val="accent6">
                                  <a:lumMod val="50000"/>
                                </a:schemeClr>
                              </a:solidFill>
                              <a:latin typeface="Cambria Math" panose="02040503050406030204" pitchFamily="18" charset="0"/>
                            </a:rPr>
                            <m:t>𝐸𝑥h𝑖𝑏𝑖𝑡</m:t>
                          </m:r>
                          <m:r>
                            <a:rPr lang="en-US" sz="1600" b="0" i="1" smtClean="0">
                              <a:solidFill>
                                <a:schemeClr val="accent6">
                                  <a:lumMod val="50000"/>
                                </a:schemeClr>
                              </a:solidFill>
                              <a:latin typeface="Cambria Math" panose="02040503050406030204" pitchFamily="18" charset="0"/>
                            </a:rPr>
                            <m:t> 8 </m:t>
                          </m:r>
                          <m:r>
                            <a:rPr lang="en-US" sz="1600" b="0" i="1" smtClean="0">
                              <a:solidFill>
                                <a:schemeClr val="accent6">
                                  <a:lumMod val="50000"/>
                                </a:schemeClr>
                              </a:solidFill>
                              <a:latin typeface="Cambria Math" panose="02040503050406030204" pitchFamily="18" charset="0"/>
                            </a:rPr>
                            <m:t>𝐶𝑎𝑠𝑒</m:t>
                          </m:r>
                          <m:r>
                            <a:rPr lang="en-US" sz="1600" b="0" i="1" smtClean="0">
                              <a:solidFill>
                                <a:schemeClr val="accent6">
                                  <a:lumMod val="50000"/>
                                </a:schemeClr>
                              </a:solidFill>
                              <a:latin typeface="Cambria Math" panose="02040503050406030204" pitchFamily="18" charset="0"/>
                            </a:rPr>
                            <m:t> </m:t>
                          </m:r>
                          <m:r>
                            <a:rPr lang="en-US" sz="1600" b="0" i="1" smtClean="0">
                              <a:solidFill>
                                <a:schemeClr val="accent6">
                                  <a:lumMod val="50000"/>
                                </a:schemeClr>
                              </a:solidFill>
                              <a:latin typeface="Cambria Math" panose="02040503050406030204" pitchFamily="18" charset="0"/>
                            </a:rPr>
                            <m:t>𝑆𝑡𝑢𝑑𝑦</m:t>
                          </m:r>
                          <m:r>
                            <a:rPr lang="en-US" sz="1600" b="0" i="1" smtClean="0">
                              <a:solidFill>
                                <a:schemeClr val="accent6">
                                  <a:lumMod val="50000"/>
                                </a:schemeClr>
                              </a:solidFill>
                              <a:latin typeface="Cambria Math" panose="02040503050406030204" pitchFamily="18" charset="0"/>
                            </a:rPr>
                            <m:t>)</m:t>
                          </m:r>
                        </m:den>
                      </m:f>
                    </m:oMath>
                  </m:oMathPara>
                </a14:m>
                <a:endParaRPr lang="en-IN" sz="1400" dirty="0"/>
              </a:p>
            </p:txBody>
          </p:sp>
        </mc:Choice>
        <mc:Fallback xmlns="">
          <p:sp>
            <p:nvSpPr>
              <p:cNvPr id="8" name="TextBox 7">
                <a:extLst>
                  <a:ext uri="{FF2B5EF4-FFF2-40B4-BE49-F238E27FC236}">
                    <a16:creationId xmlns:a16="http://schemas.microsoft.com/office/drawing/2014/main" id="{168DC6CE-C5F8-B94D-0973-1D092E383366}"/>
                  </a:ext>
                </a:extLst>
              </p:cNvPr>
              <p:cNvSpPr txBox="1">
                <a:spLocks noRot="1" noChangeAspect="1" noMove="1" noResize="1" noEditPoints="1" noAdjustHandles="1" noChangeArrowheads="1" noChangeShapeType="1" noTextEdit="1"/>
              </p:cNvSpPr>
              <p:nvPr/>
            </p:nvSpPr>
            <p:spPr>
              <a:xfrm>
                <a:off x="1063752" y="4476832"/>
                <a:ext cx="9974362" cy="613438"/>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1608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57ACA-95DC-DA1E-45F5-4EE5D5D04DE9}"/>
              </a:ext>
            </a:extLst>
          </p:cNvPr>
          <p:cNvSpPr>
            <a:spLocks noGrp="1"/>
          </p:cNvSpPr>
          <p:nvPr>
            <p:ph type="title"/>
          </p:nvPr>
        </p:nvSpPr>
        <p:spPr>
          <a:xfrm>
            <a:off x="4970109" y="484632"/>
            <a:ext cx="6730277" cy="1609344"/>
          </a:xfrm>
          <a:ln>
            <a:noFill/>
          </a:ln>
        </p:spPr>
        <p:txBody>
          <a:bodyPr>
            <a:normAutofit/>
          </a:bodyPr>
          <a:lstStyle/>
          <a:p>
            <a:r>
              <a:rPr lang="en-US" sz="4800" dirty="0"/>
              <a:t>Accor’s</a:t>
            </a:r>
            <a:br>
              <a:rPr lang="en-US" sz="4800" dirty="0"/>
            </a:br>
            <a:r>
              <a:rPr lang="en-US" sz="4800" dirty="0">
                <a:solidFill>
                  <a:schemeClr val="accent2"/>
                </a:solidFill>
              </a:rPr>
              <a:t>Target from the initiative</a:t>
            </a:r>
            <a:endParaRPr lang="en-IN" sz="4800" dirty="0">
              <a:solidFill>
                <a:schemeClr val="accent2"/>
              </a:solidFill>
            </a:endParaRPr>
          </a:p>
        </p:txBody>
      </p:sp>
      <p:pic>
        <p:nvPicPr>
          <p:cNvPr id="2052" name="Picture 4">
            <a:extLst>
              <a:ext uri="{FF2B5EF4-FFF2-40B4-BE49-F238E27FC236}">
                <a16:creationId xmlns:a16="http://schemas.microsoft.com/office/drawing/2014/main" id="{E6BDA828-157F-E851-7F3C-496FEF3D67D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80" y="3352069"/>
            <a:ext cx="3369910" cy="20927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68A9C8E-4791-D9EE-AC9C-2C5122AEFEF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0080" y="1122011"/>
            <a:ext cx="3369910" cy="16205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76B9EE4-E6B7-0D59-DF73-6A95B002F5EB}"/>
              </a:ext>
            </a:extLst>
          </p:cNvPr>
          <p:cNvSpPr>
            <a:spLocks noGrp="1"/>
          </p:cNvSpPr>
          <p:nvPr>
            <p:ph idx="1"/>
          </p:nvPr>
        </p:nvSpPr>
        <p:spPr>
          <a:xfrm>
            <a:off x="4970109" y="2121408"/>
            <a:ext cx="6730276" cy="4251960"/>
          </a:xfrm>
        </p:spPr>
        <p:txBody>
          <a:bodyPr>
            <a:normAutofit/>
          </a:bodyPr>
          <a:lstStyle/>
          <a:p>
            <a:r>
              <a:rPr lang="en-US" dirty="0"/>
              <a:t>Provide Greater Simplicity, Fluidity, and Recognition at every stage of the Customer Experience.</a:t>
            </a:r>
          </a:p>
          <a:p>
            <a:r>
              <a:rPr lang="en-US" dirty="0"/>
              <a:t>New Initiatives –</a:t>
            </a:r>
          </a:p>
          <a:p>
            <a:pPr lvl="1"/>
            <a:r>
              <a:rPr lang="en-US" dirty="0"/>
              <a:t>Mobile First: Acquired French start-up Wipolo</a:t>
            </a:r>
          </a:p>
          <a:p>
            <a:pPr lvl="2"/>
            <a:r>
              <a:rPr lang="en-US" dirty="0"/>
              <a:t>Mobile App accounted for 12% of current web sales</a:t>
            </a:r>
          </a:p>
          <a:p>
            <a:pPr lvl="2"/>
            <a:r>
              <a:rPr lang="en-US" dirty="0"/>
              <a:t>Acted as a companion – before, during and after the stay</a:t>
            </a:r>
            <a:endParaRPr lang="en-US" sz="1800" dirty="0"/>
          </a:p>
          <a:p>
            <a:pPr lvl="1"/>
            <a:r>
              <a:rPr lang="en-US" dirty="0"/>
              <a:t>Customer Centric: Strengthening CRM process</a:t>
            </a:r>
          </a:p>
          <a:p>
            <a:pPr lvl="2"/>
            <a:r>
              <a:rPr lang="en-US" dirty="0"/>
              <a:t>Voice of the Guests: Centralized Guest Database</a:t>
            </a:r>
          </a:p>
          <a:p>
            <a:pPr lvl="2"/>
            <a:r>
              <a:rPr lang="en-US" dirty="0"/>
              <a:t>SMART: in-house recommendation engine</a:t>
            </a:r>
          </a:p>
          <a:p>
            <a:pPr lvl="1"/>
            <a:r>
              <a:rPr lang="en-US" dirty="0"/>
              <a:t>Seamless Journey: Welcome by le Club Accorhotels</a:t>
            </a:r>
          </a:p>
          <a:p>
            <a:pPr lvl="2"/>
            <a:r>
              <a:rPr lang="en-US" dirty="0"/>
              <a:t>Electronic Payment Solutions</a:t>
            </a:r>
          </a:p>
          <a:p>
            <a:pPr lvl="2"/>
            <a:r>
              <a:rPr lang="en-US" dirty="0"/>
              <a:t>One-Click Booking</a:t>
            </a:r>
          </a:p>
          <a:p>
            <a:pPr lvl="2"/>
            <a:r>
              <a:rPr lang="en-US" dirty="0"/>
              <a:t>Online check-in and check-out</a:t>
            </a:r>
          </a:p>
          <a:p>
            <a:endParaRPr lang="en-US" dirty="0"/>
          </a:p>
          <a:p>
            <a:endParaRPr lang="en-US" dirty="0"/>
          </a:p>
          <a:p>
            <a:endParaRPr lang="en-US" dirty="0"/>
          </a:p>
          <a:p>
            <a:endParaRPr lang="en-IN" dirty="0"/>
          </a:p>
        </p:txBody>
      </p:sp>
      <p:grpSp>
        <p:nvGrpSpPr>
          <p:cNvPr id="2059" name="Group 2058">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60" name="Oval 2059">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61" name="Oval 2060">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7C4B30FD-A44E-81F0-1B3C-6CA4F3E9DF1F}"/>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7</a:t>
            </a:fld>
            <a:endParaRPr lang="en-IN"/>
          </a:p>
        </p:txBody>
      </p:sp>
      <p:sp>
        <p:nvSpPr>
          <p:cNvPr id="5" name="TextBox 4">
            <a:extLst>
              <a:ext uri="{FF2B5EF4-FFF2-40B4-BE49-F238E27FC236}">
                <a16:creationId xmlns:a16="http://schemas.microsoft.com/office/drawing/2014/main" id="{E543B118-F81B-1EED-C43A-57C418412FC0}"/>
              </a:ext>
            </a:extLst>
          </p:cNvPr>
          <p:cNvSpPr txBox="1"/>
          <p:nvPr/>
        </p:nvSpPr>
        <p:spPr>
          <a:xfrm>
            <a:off x="1312662" y="5685012"/>
            <a:ext cx="1894114" cy="369332"/>
          </a:xfrm>
          <a:prstGeom prst="rect">
            <a:avLst/>
          </a:prstGeom>
          <a:noFill/>
        </p:spPr>
        <p:txBody>
          <a:bodyPr wrap="square" rtlCol="0">
            <a:spAutoFit/>
          </a:bodyPr>
          <a:lstStyle/>
          <a:p>
            <a:r>
              <a:rPr lang="en-US" dirty="0"/>
              <a:t>[Exhibits 3 &amp; 4]</a:t>
            </a:r>
            <a:endParaRPr lang="en-IN" dirty="0"/>
          </a:p>
        </p:txBody>
      </p:sp>
    </p:spTree>
    <p:extLst>
      <p:ext uri="{BB962C8B-B14F-4D97-AF65-F5344CB8AC3E}">
        <p14:creationId xmlns:p14="http://schemas.microsoft.com/office/powerpoint/2010/main" val="405299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4274-6AA6-87F9-1340-3C4B6D897AB7}"/>
              </a:ext>
            </a:extLst>
          </p:cNvPr>
          <p:cNvSpPr>
            <a:spLocks noGrp="1"/>
          </p:cNvSpPr>
          <p:nvPr>
            <p:ph type="title"/>
          </p:nvPr>
        </p:nvSpPr>
        <p:spPr>
          <a:xfrm>
            <a:off x="8761441" y="1014686"/>
            <a:ext cx="2912258" cy="1737360"/>
          </a:xfrm>
        </p:spPr>
        <p:txBody>
          <a:bodyPr>
            <a:normAutofit/>
          </a:bodyPr>
          <a:lstStyle/>
          <a:p>
            <a:r>
              <a:rPr lang="en-US" sz="4800" dirty="0"/>
              <a:t>Room Key</a:t>
            </a:r>
            <a:endParaRPr lang="en-IN" sz="4800" dirty="0"/>
          </a:p>
        </p:txBody>
      </p:sp>
      <p:sp>
        <p:nvSpPr>
          <p:cNvPr id="5" name="Content Placeholder 4">
            <a:extLst>
              <a:ext uri="{FF2B5EF4-FFF2-40B4-BE49-F238E27FC236}">
                <a16:creationId xmlns:a16="http://schemas.microsoft.com/office/drawing/2014/main" id="{4A812E2C-9DD9-4E43-D697-4A9C0E993777}"/>
              </a:ext>
            </a:extLst>
          </p:cNvPr>
          <p:cNvSpPr>
            <a:spLocks noGrp="1"/>
          </p:cNvSpPr>
          <p:nvPr>
            <p:ph idx="1"/>
          </p:nvPr>
        </p:nvSpPr>
        <p:spPr>
          <a:xfrm>
            <a:off x="657579" y="401412"/>
            <a:ext cx="7310763" cy="5239130"/>
          </a:xfrm>
        </p:spPr>
        <p:txBody>
          <a:bodyPr/>
          <a:lstStyle/>
          <a:p>
            <a:r>
              <a:rPr lang="en-US" dirty="0"/>
              <a:t>A Hotel Meta-Search website founded by the consortium of six major hotel brands in 2012.</a:t>
            </a:r>
          </a:p>
          <a:p>
            <a:r>
              <a:rPr lang="en-US" dirty="0"/>
              <a:t>RoomKey was designed to recover shoppers who abandoned their search on a partners’ individual website.</a:t>
            </a:r>
          </a:p>
          <a:p>
            <a:r>
              <a:rPr lang="en-US" dirty="0"/>
              <a:t>It appeared as a pop-under ad when a visitor exits the hotel website of a RoomKey Partner.</a:t>
            </a:r>
          </a:p>
          <a:p>
            <a:r>
              <a:rPr lang="en-US" dirty="0"/>
              <a:t>Thereafter, RoomKey curated only properties owned by the founders and partners, keeping shoppers in a limited ecosystem.</a:t>
            </a:r>
          </a:p>
          <a:p>
            <a:r>
              <a:rPr lang="en-US" dirty="0"/>
              <a:t>Users were then redirected to the partners’ website they choose, to let them book directly.</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ED24F64-4C64-6807-423B-052887C6A3B8}"/>
              </a:ext>
            </a:extLst>
          </p:cNvPr>
          <p:cNvSpPr>
            <a:spLocks noGrp="1"/>
          </p:cNvSpPr>
          <p:nvPr>
            <p:ph type="sldNum" sz="quarter" idx="12"/>
          </p:nvPr>
        </p:nvSpPr>
        <p:spPr/>
        <p:txBody>
          <a:bodyPr/>
          <a:lstStyle/>
          <a:p>
            <a:fld id="{7BA53551-9D46-4F77-A8DA-BF08336B47B1}" type="slidenum">
              <a:rPr lang="en-IN" smtClean="0"/>
              <a:t>8</a:t>
            </a:fld>
            <a:endParaRPr lang="en-IN"/>
          </a:p>
        </p:txBody>
      </p:sp>
      <p:pic>
        <p:nvPicPr>
          <p:cNvPr id="1026" name="Picture 2">
            <a:extLst>
              <a:ext uri="{FF2B5EF4-FFF2-40B4-BE49-F238E27FC236}">
                <a16:creationId xmlns:a16="http://schemas.microsoft.com/office/drawing/2014/main" id="{0E128877-C137-39EE-D766-846FFA6EB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4984" y="3040222"/>
            <a:ext cx="1133475" cy="590550"/>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1F41CE2-2FC8-DA4F-51EA-9FA83F3BE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982" y="4131415"/>
            <a:ext cx="1133475" cy="381000"/>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B0CDFB6-2AE5-E2B2-597A-4DF5270B3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5813" y="3130709"/>
            <a:ext cx="1133475" cy="409575"/>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B89B2E-21FD-DFA2-C9A1-DB74E576EA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6171" y="3961018"/>
            <a:ext cx="832757" cy="832757"/>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18DFDAD-9F3C-5854-1AFA-C25E38D020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0945" y="5214509"/>
            <a:ext cx="1133476" cy="257175"/>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42" name="Picture 18" descr="Room Key(SM) Forges New Partnerships To Double Hotel Inventory Since Site's  January Debut">
            <a:extLst>
              <a:ext uri="{FF2B5EF4-FFF2-40B4-BE49-F238E27FC236}">
                <a16:creationId xmlns:a16="http://schemas.microsoft.com/office/drawing/2014/main" id="{6FFDD4AB-D6C6-545E-624D-4E13D36C90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17116" y="466726"/>
            <a:ext cx="1645435" cy="1271179"/>
          </a:xfrm>
          <a:prstGeom prst="rect">
            <a:avLst/>
          </a:prstGeom>
          <a:noFill/>
          <a:ln>
            <a:solidFill>
              <a:schemeClr val="accent2">
                <a:lumMod val="50000"/>
              </a:schemeClr>
            </a:solidFill>
          </a:ln>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46" name="Picture 22" descr="Grand Hyatt">
            <a:extLst>
              <a:ext uri="{FF2B5EF4-FFF2-40B4-BE49-F238E27FC236}">
                <a16:creationId xmlns:a16="http://schemas.microsoft.com/office/drawing/2014/main" id="{0C082FFB-2036-B648-195A-6CE04AB57F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4982" y="4874466"/>
            <a:ext cx="1133475" cy="680085"/>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BF3267D6-C28E-42C8-9FAD-ED4462A2D620}"/>
              </a:ext>
            </a:extLst>
          </p:cNvPr>
          <p:cNvGraphicFramePr/>
          <p:nvPr>
            <p:extLst>
              <p:ext uri="{D42A27DB-BD31-4B8C-83A1-F6EECF244321}">
                <p14:modId xmlns:p14="http://schemas.microsoft.com/office/powerpoint/2010/main" val="2553181841"/>
              </p:ext>
            </p:extLst>
          </p:nvPr>
        </p:nvGraphicFramePr>
        <p:xfrm>
          <a:off x="1603570" y="4276267"/>
          <a:ext cx="4816077" cy="251002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Oval 7">
            <a:extLst>
              <a:ext uri="{FF2B5EF4-FFF2-40B4-BE49-F238E27FC236}">
                <a16:creationId xmlns:a16="http://schemas.microsoft.com/office/drawing/2014/main" id="{F964F9F0-37C8-893B-BDAD-90A0C90BD477}"/>
              </a:ext>
            </a:extLst>
          </p:cNvPr>
          <p:cNvSpPr/>
          <p:nvPr/>
        </p:nvSpPr>
        <p:spPr>
          <a:xfrm>
            <a:off x="4315508" y="4202821"/>
            <a:ext cx="1837788" cy="1663066"/>
          </a:xfrm>
          <a:prstGeom prst="ellipse">
            <a:avLst/>
          </a:prstGeom>
          <a:noFill/>
          <a:ln w="28575">
            <a:solidFill>
              <a:schemeClr val="accent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1F248DC-467A-C31A-F95D-6C8952BB2B27}"/>
              </a:ext>
            </a:extLst>
          </p:cNvPr>
          <p:cNvSpPr txBox="1"/>
          <p:nvPr/>
        </p:nvSpPr>
        <p:spPr>
          <a:xfrm>
            <a:off x="2090817" y="5903452"/>
            <a:ext cx="4816077" cy="369332"/>
          </a:xfrm>
          <a:prstGeom prst="rect">
            <a:avLst/>
          </a:prstGeom>
          <a:noFill/>
        </p:spPr>
        <p:txBody>
          <a:bodyPr wrap="square" rtlCol="0">
            <a:spAutoFit/>
          </a:bodyPr>
          <a:lstStyle/>
          <a:p>
            <a:r>
              <a:rPr lang="en-US" dirty="0"/>
              <a:t>Keeping Visitors in a Closed Loop</a:t>
            </a:r>
            <a:endParaRPr lang="en-IN" dirty="0"/>
          </a:p>
        </p:txBody>
      </p:sp>
    </p:spTree>
    <p:extLst>
      <p:ext uri="{BB962C8B-B14F-4D97-AF65-F5344CB8AC3E}">
        <p14:creationId xmlns:p14="http://schemas.microsoft.com/office/powerpoint/2010/main" val="311313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Hotels-Backed Online Search Platform Roomkey Suspends Operations">
            <a:extLst>
              <a:ext uri="{FF2B5EF4-FFF2-40B4-BE49-F238E27FC236}">
                <a16:creationId xmlns:a16="http://schemas.microsoft.com/office/drawing/2014/main" id="{EE0CB2D2-35AE-8373-CA91-6C0446B2D3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14"/>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5134" name="Rectangle 5126">
            <a:extLst>
              <a:ext uri="{FF2B5EF4-FFF2-40B4-BE49-F238E27FC236}">
                <a16:creationId xmlns:a16="http://schemas.microsoft.com/office/drawing/2014/main" id="{028B04B4-567B-4904-924F-3299495E9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28">
            <a:extLst>
              <a:ext uri="{FF2B5EF4-FFF2-40B4-BE49-F238E27FC236}">
                <a16:creationId xmlns:a16="http://schemas.microsoft.com/office/drawing/2014/main" id="{F52FD633-8BDD-4800-9B0A-28EA88DB9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BE73BC5-3AAD-99D8-2272-D7EBACAA779B}"/>
              </a:ext>
            </a:extLst>
          </p:cNvPr>
          <p:cNvSpPr>
            <a:spLocks noGrp="1"/>
          </p:cNvSpPr>
          <p:nvPr>
            <p:ph type="sldNum" sz="quarter" idx="12"/>
          </p:nvPr>
        </p:nvSpPr>
        <p:spPr>
          <a:xfrm>
            <a:off x="11311128" y="6272784"/>
            <a:ext cx="640080" cy="365125"/>
          </a:xfrm>
        </p:spPr>
        <p:txBody>
          <a:bodyPr>
            <a:normAutofit/>
          </a:bodyPr>
          <a:lstStyle/>
          <a:p>
            <a:pPr>
              <a:spcAft>
                <a:spcPts val="600"/>
              </a:spcAft>
            </a:pPr>
            <a:fld id="{7BA53551-9D46-4F77-A8DA-BF08336B47B1}" type="slidenum">
              <a:rPr lang="en-IN" smtClean="0"/>
              <a:pPr>
                <a:spcAft>
                  <a:spcPts val="600"/>
                </a:spcAft>
              </a:pPr>
              <a:t>9</a:t>
            </a:fld>
            <a:endParaRPr lang="en-IN"/>
          </a:p>
        </p:txBody>
      </p:sp>
      <p:sp>
        <p:nvSpPr>
          <p:cNvPr id="10" name="Text Placeholder 8">
            <a:extLst>
              <a:ext uri="{FF2B5EF4-FFF2-40B4-BE49-F238E27FC236}">
                <a16:creationId xmlns:a16="http://schemas.microsoft.com/office/drawing/2014/main" id="{D08ABF5C-0C0E-2AEC-FE66-A125F51F804F}"/>
              </a:ext>
            </a:extLst>
          </p:cNvPr>
          <p:cNvSpPr txBox="1">
            <a:spLocks/>
          </p:cNvSpPr>
          <p:nvPr/>
        </p:nvSpPr>
        <p:spPr>
          <a:xfrm>
            <a:off x="6364224" y="2461922"/>
            <a:ext cx="4754880" cy="64008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dirty="0">
                <a:solidFill>
                  <a:schemeClr val="accent4">
                    <a:lumMod val="60000"/>
                    <a:lumOff val="40000"/>
                  </a:schemeClr>
                </a:solidFill>
              </a:rPr>
              <a:t>Benefits to Consumers</a:t>
            </a:r>
            <a:endParaRPr lang="en-IN" b="1" dirty="0">
              <a:solidFill>
                <a:schemeClr val="accent4">
                  <a:lumMod val="60000"/>
                  <a:lumOff val="40000"/>
                </a:schemeClr>
              </a:solidFill>
            </a:endParaRPr>
          </a:p>
        </p:txBody>
      </p:sp>
      <p:sp>
        <p:nvSpPr>
          <p:cNvPr id="11" name="Content Placeholder 9">
            <a:extLst>
              <a:ext uri="{FF2B5EF4-FFF2-40B4-BE49-F238E27FC236}">
                <a16:creationId xmlns:a16="http://schemas.microsoft.com/office/drawing/2014/main" id="{20F5FB95-E760-3EF2-7BED-1881FDC2F76F}"/>
              </a:ext>
            </a:extLst>
          </p:cNvPr>
          <p:cNvSpPr txBox="1">
            <a:spLocks/>
          </p:cNvSpPr>
          <p:nvPr/>
        </p:nvSpPr>
        <p:spPr>
          <a:xfrm>
            <a:off x="6364224" y="3156866"/>
            <a:ext cx="4754880" cy="329184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solidFill>
                  <a:schemeClr val="bg1"/>
                </a:solidFill>
              </a:rPr>
              <a:t>Loyalty Program Benefits due to direct booking​</a:t>
            </a:r>
          </a:p>
          <a:p>
            <a:r>
              <a:rPr lang="en-US" dirty="0">
                <a:solidFill>
                  <a:schemeClr val="bg1"/>
                </a:solidFill>
              </a:rPr>
              <a:t>Avoid hidden charges/penalties​</a:t>
            </a:r>
          </a:p>
          <a:p>
            <a:r>
              <a:rPr lang="en-US" dirty="0">
                <a:solidFill>
                  <a:schemeClr val="bg1"/>
                </a:solidFill>
              </a:rPr>
              <a:t>Could receive customized service (e.g., requesting specific rooms)​</a:t>
            </a:r>
          </a:p>
        </p:txBody>
      </p:sp>
      <p:sp>
        <p:nvSpPr>
          <p:cNvPr id="12" name="Content Placeholder 7">
            <a:extLst>
              <a:ext uri="{FF2B5EF4-FFF2-40B4-BE49-F238E27FC236}">
                <a16:creationId xmlns:a16="http://schemas.microsoft.com/office/drawing/2014/main" id="{F965E2FD-0A1D-9B61-BB2B-939969612602}"/>
              </a:ext>
            </a:extLst>
          </p:cNvPr>
          <p:cNvSpPr txBox="1">
            <a:spLocks/>
          </p:cNvSpPr>
          <p:nvPr/>
        </p:nvSpPr>
        <p:spPr>
          <a:xfrm>
            <a:off x="1072896" y="1993392"/>
            <a:ext cx="4754880" cy="404164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solidFill>
                  <a:schemeClr val="bg1"/>
                </a:solidFill>
              </a:rPr>
              <a:t>Two Options to be a Partner:</a:t>
            </a:r>
          </a:p>
          <a:p>
            <a:pPr marL="617220" lvl="1" indent="-342900">
              <a:buFont typeface="+mj-lt"/>
              <a:buAutoNum type="arabicPeriod"/>
            </a:pPr>
            <a:r>
              <a:rPr lang="en-US" dirty="0">
                <a:solidFill>
                  <a:schemeClr val="bg1"/>
                </a:solidFill>
              </a:rPr>
              <a:t>About €10 million upfront; 10% commission per booking</a:t>
            </a:r>
          </a:p>
          <a:p>
            <a:pPr marL="617220" lvl="1" indent="-342900">
              <a:buFont typeface="+mj-lt"/>
              <a:buAutoNum type="arabicPeriod"/>
            </a:pPr>
            <a:r>
              <a:rPr lang="en-US" dirty="0">
                <a:solidFill>
                  <a:schemeClr val="bg1"/>
                </a:solidFill>
              </a:rPr>
              <a:t>€0 upfront; 15% commission per booking </a:t>
            </a:r>
          </a:p>
          <a:p>
            <a:endParaRPr lang="en-IN" dirty="0">
              <a:solidFill>
                <a:schemeClr val="bg1"/>
              </a:solidFill>
            </a:endParaRPr>
          </a:p>
          <a:p>
            <a:endParaRPr lang="en-IN" dirty="0">
              <a:solidFill>
                <a:schemeClr val="bg1"/>
              </a:solidFill>
            </a:endParaRPr>
          </a:p>
          <a:p>
            <a:r>
              <a:rPr lang="en-IN" dirty="0">
                <a:solidFill>
                  <a:schemeClr val="bg1"/>
                </a:solidFill>
              </a:rPr>
              <a:t>Less commission fees than OTAs (typically 25%)</a:t>
            </a:r>
          </a:p>
          <a:p>
            <a:r>
              <a:rPr lang="en-IN" dirty="0">
                <a:solidFill>
                  <a:schemeClr val="bg1"/>
                </a:solidFill>
              </a:rPr>
              <a:t>Increased Traffic to Partners’ websites</a:t>
            </a:r>
          </a:p>
          <a:p>
            <a:endParaRPr lang="en-IN" dirty="0"/>
          </a:p>
        </p:txBody>
      </p:sp>
      <p:sp>
        <p:nvSpPr>
          <p:cNvPr id="13" name="Text Placeholder 6">
            <a:extLst>
              <a:ext uri="{FF2B5EF4-FFF2-40B4-BE49-F238E27FC236}">
                <a16:creationId xmlns:a16="http://schemas.microsoft.com/office/drawing/2014/main" id="{C1E92D5C-9644-C94F-801F-E551D21AAEE3}"/>
              </a:ext>
            </a:extLst>
          </p:cNvPr>
          <p:cNvSpPr txBox="1">
            <a:spLocks/>
          </p:cNvSpPr>
          <p:nvPr/>
        </p:nvSpPr>
        <p:spPr>
          <a:xfrm>
            <a:off x="1072896" y="3783656"/>
            <a:ext cx="4754880" cy="64008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dirty="0">
                <a:solidFill>
                  <a:schemeClr val="accent4">
                    <a:lumMod val="60000"/>
                    <a:lumOff val="40000"/>
                  </a:schemeClr>
                </a:solidFill>
              </a:rPr>
              <a:t>Benefit to Partners</a:t>
            </a:r>
            <a:endParaRPr lang="en-IN" b="1" dirty="0">
              <a:solidFill>
                <a:schemeClr val="accent4">
                  <a:lumMod val="60000"/>
                  <a:lumOff val="40000"/>
                </a:schemeClr>
              </a:solidFill>
            </a:endParaRPr>
          </a:p>
        </p:txBody>
      </p:sp>
    </p:spTree>
    <p:extLst>
      <p:ext uri="{BB962C8B-B14F-4D97-AF65-F5344CB8AC3E}">
        <p14:creationId xmlns:p14="http://schemas.microsoft.com/office/powerpoint/2010/main" val="105464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1104</TotalTime>
  <Words>1905</Words>
  <Application>Microsoft Office PowerPoint</Application>
  <PresentationFormat>Widescreen</PresentationFormat>
  <Paragraphs>235</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 Math</vt:lpstr>
      <vt:lpstr>Rockwell</vt:lpstr>
      <vt:lpstr>Rockwell Condensed</vt:lpstr>
      <vt:lpstr>Rockwell Extra Bold</vt:lpstr>
      <vt:lpstr>Wingdings</vt:lpstr>
      <vt:lpstr>Wood Type</vt:lpstr>
      <vt:lpstr>Strengthening the Brand with Digital Marketing</vt:lpstr>
      <vt:lpstr>Overview</vt:lpstr>
      <vt:lpstr>Accor (before 2015)</vt:lpstr>
      <vt:lpstr>Survey Stats</vt:lpstr>
      <vt:lpstr>Accor’s Take on the changing industry</vt:lpstr>
      <vt:lpstr>Accor’s Digital hospitality program</vt:lpstr>
      <vt:lpstr>Accor’s Target from the initiative</vt:lpstr>
      <vt:lpstr>Room Key</vt:lpstr>
      <vt:lpstr>PowerPoint Presentation</vt:lpstr>
      <vt:lpstr>PowerPoint Presentation</vt:lpstr>
      <vt:lpstr>Room key s-t-p Analysis </vt:lpstr>
      <vt:lpstr>Question 1: Should Accor Associate with Room Key?</vt:lpstr>
      <vt:lpstr>NO</vt:lpstr>
      <vt:lpstr>Visible problems with Room Key</vt:lpstr>
      <vt:lpstr>POP-under ads were found irritating, and many ways were devised to block them</vt:lpstr>
      <vt:lpstr>Room key’s shaky value proposition</vt:lpstr>
      <vt:lpstr>Reaching the decision</vt:lpstr>
      <vt:lpstr>PowerPoint Presentation</vt:lpstr>
      <vt:lpstr>Question 2: What could room key have done to Succeed?</vt:lpstr>
      <vt:lpstr>PowerPoint Presentation</vt:lpstr>
      <vt:lpstr>Better option?</vt:lpstr>
      <vt:lpstr>Current scenario</vt:lpstr>
      <vt:lpstr>Room key</vt:lpstr>
      <vt:lpstr>Accor</vt:lpstr>
      <vt:lpstr>More brands and services by Accor</vt:lpstr>
      <vt:lpstr>OOPs! It seems we Ran out of slides, so we guess this 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Accor</dc:title>
  <dc:creator>Anish Garg</dc:creator>
  <cp:lastModifiedBy>Anish Garg</cp:lastModifiedBy>
  <cp:revision>40</cp:revision>
  <dcterms:created xsi:type="dcterms:W3CDTF">2022-07-04T04:34:00Z</dcterms:created>
  <dcterms:modified xsi:type="dcterms:W3CDTF">2022-07-28T16:44:59Z</dcterms:modified>
</cp:coreProperties>
</file>