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enti Jha" initials="DJ" lastIdx="1" clrIdx="0">
    <p:extLst>
      <p:ext uri="{19B8F6BF-5375-455C-9EA6-DF929625EA0E}">
        <p15:presenceInfo xmlns:p15="http://schemas.microsoft.com/office/powerpoint/2012/main" userId="S::deepenti.jha@fractal.ai::43caf4aa-58d8-4f5e-ad46-4ce7d027d4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42C8-9F9F-49E3-BCEB-60E56C4BE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8B858-D7EA-468B-A8EB-FFDAB64B9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 Gurgaon</a:t>
            </a:r>
          </a:p>
        </p:txBody>
      </p:sp>
    </p:spTree>
    <p:extLst>
      <p:ext uri="{BB962C8B-B14F-4D97-AF65-F5344CB8AC3E}">
        <p14:creationId xmlns:p14="http://schemas.microsoft.com/office/powerpoint/2010/main" val="334736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58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">
            <a:extLst>
              <a:ext uri="{FF2B5EF4-FFF2-40B4-BE49-F238E27FC236}">
                <a16:creationId xmlns:a16="http://schemas.microsoft.com/office/drawing/2014/main" id="{500252FE-37E6-4B6A-9444-AEBD5806208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9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1">
            <a:extLst>
              <a:ext uri="{FF2B5EF4-FFF2-40B4-BE49-F238E27FC236}">
                <a16:creationId xmlns:a16="http://schemas.microsoft.com/office/drawing/2014/main" id="{EDDBE9E3-6648-4B5A-AB9C-FDEF5E6E29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8" y="0"/>
            <a:ext cx="10688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7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">
            <a:extLst>
              <a:ext uri="{FF2B5EF4-FFF2-40B4-BE49-F238E27FC236}">
                <a16:creationId xmlns:a16="http://schemas.microsoft.com/office/drawing/2014/main" id="{B09B9DAA-B125-4A95-9E41-6BF4D2AEF17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038"/>
            <a:ext cx="121920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7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">
            <a:extLst>
              <a:ext uri="{FF2B5EF4-FFF2-40B4-BE49-F238E27FC236}">
                <a16:creationId xmlns:a16="http://schemas.microsoft.com/office/drawing/2014/main" id="{021C7F54-B996-4849-84B2-E230E37F80F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8" y="0"/>
            <a:ext cx="9686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2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">
            <a:extLst>
              <a:ext uri="{FF2B5EF4-FFF2-40B4-BE49-F238E27FC236}">
                <a16:creationId xmlns:a16="http://schemas.microsoft.com/office/drawing/2014/main" id="{496B258C-F545-4C05-B10D-40503BA593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963"/>
            <a:ext cx="121920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67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5">
            <a:extLst>
              <a:ext uri="{FF2B5EF4-FFF2-40B4-BE49-F238E27FC236}">
                <a16:creationId xmlns:a16="http://schemas.microsoft.com/office/drawing/2014/main" id="{2AB4E290-3DED-4CD3-8EAF-427DFADEFC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975"/>
            <a:ext cx="12192000" cy="598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0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2EE6C8-43E2-4918-BE8C-4EE516385AD1}"/>
              </a:ext>
            </a:extLst>
          </p:cNvPr>
          <p:cNvSpPr/>
          <p:nvPr/>
        </p:nvSpPr>
        <p:spPr>
          <a:xfrm>
            <a:off x="969818" y="2551837"/>
            <a:ext cx="81741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Helvetica Neue"/>
              </a:rPr>
              <a:t>Conclusion :</a:t>
            </a:r>
          </a:p>
          <a:p>
            <a:pPr algn="just"/>
            <a:r>
              <a:rPr lang="en-IN" b="1" dirty="0">
                <a:solidFill>
                  <a:srgbClr val="000000"/>
                </a:solidFill>
                <a:latin typeface="Helvetica Neue"/>
              </a:rPr>
              <a:t>Here, according the data, we see that '</a:t>
            </a:r>
            <a:r>
              <a:rPr lang="en-IN" b="1" dirty="0" err="1">
                <a:solidFill>
                  <a:srgbClr val="000000"/>
                </a:solidFill>
                <a:latin typeface="Helvetica Neue"/>
              </a:rPr>
              <a:t>Begur,Hulimavu</a:t>
            </a:r>
            <a:r>
              <a:rPr lang="en-IN" b="1" dirty="0">
                <a:solidFill>
                  <a:srgbClr val="000000"/>
                </a:solidFill>
                <a:latin typeface="Helvetica Neue"/>
              </a:rPr>
              <a:t> and </a:t>
            </a:r>
            <a:r>
              <a:rPr lang="en-IN" b="1" dirty="0" err="1">
                <a:solidFill>
                  <a:srgbClr val="000000"/>
                </a:solidFill>
                <a:latin typeface="Helvetica Neue"/>
              </a:rPr>
              <a:t>kamakshipalya</a:t>
            </a:r>
            <a:r>
              <a:rPr lang="en-IN" b="1" dirty="0">
                <a:solidFill>
                  <a:srgbClr val="000000"/>
                </a:solidFill>
                <a:latin typeface="Helvetica Neue"/>
              </a:rPr>
              <a:t>' are top 3 </a:t>
            </a:r>
            <a:r>
              <a:rPr lang="en-IN" b="1" dirty="0" err="1">
                <a:solidFill>
                  <a:srgbClr val="000000"/>
                </a:solidFill>
                <a:latin typeface="Helvetica Neue"/>
              </a:rPr>
              <a:t>neighborhoods</a:t>
            </a:r>
            <a:r>
              <a:rPr lang="en-IN" b="1" dirty="0">
                <a:solidFill>
                  <a:srgbClr val="000000"/>
                </a:solidFill>
                <a:latin typeface="Helvetica Neue"/>
              </a:rPr>
              <a:t> to find similar food to </a:t>
            </a:r>
            <a:r>
              <a:rPr lang="en-IN" b="1" dirty="0" err="1">
                <a:solidFill>
                  <a:srgbClr val="000000"/>
                </a:solidFill>
                <a:latin typeface="Helvetica Neue"/>
              </a:rPr>
              <a:t>whitefield</a:t>
            </a:r>
            <a:r>
              <a:rPr lang="en-IN" b="1" dirty="0">
                <a:solidFill>
                  <a:srgbClr val="000000"/>
                </a:solidFill>
                <a:latin typeface="Helvetica Neue"/>
              </a:rPr>
              <a:t> restaurant's veg food ! Here our model will recommend these </a:t>
            </a:r>
            <a:r>
              <a:rPr lang="en-IN" b="1" dirty="0" err="1">
                <a:solidFill>
                  <a:srgbClr val="000000"/>
                </a:solidFill>
                <a:latin typeface="Helvetica Neue"/>
              </a:rPr>
              <a:t>neighborneeds</a:t>
            </a:r>
            <a:r>
              <a:rPr lang="en-IN" b="1" dirty="0">
                <a:solidFill>
                  <a:srgbClr val="000000"/>
                </a:solidFill>
                <a:latin typeface="Helvetica Neue"/>
              </a:rPr>
              <a:t> and top 3 common venues to visit</a:t>
            </a:r>
            <a:endParaRPr lang="en-IN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2323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D1431939-E9A5-4664-BBD7-D59D7BE03B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1238"/>
            <a:ext cx="12192000" cy="48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3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3DBABC76-6BA4-46C3-B8B4-D5EC3DCDD6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8"/>
            <a:ext cx="121920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8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B299FFD1-A841-4FC3-9FB6-A2E59AC377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650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78D51A70-241A-4340-A547-27894E0A78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200"/>
            <a:ext cx="12192000" cy="46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1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72A5BD4A-DD15-4FA2-9D45-999F347716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8063"/>
            <a:ext cx="12192000" cy="48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1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">
            <a:extLst>
              <a:ext uri="{FF2B5EF4-FFF2-40B4-BE49-F238E27FC236}">
                <a16:creationId xmlns:a16="http://schemas.microsoft.com/office/drawing/2014/main" id="{E4AAA23C-C570-4AF2-88F6-3ED4CF0EF6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9975"/>
            <a:ext cx="12192000" cy="217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4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">
            <a:extLst>
              <a:ext uri="{FF2B5EF4-FFF2-40B4-BE49-F238E27FC236}">
                <a16:creationId xmlns:a16="http://schemas.microsoft.com/office/drawing/2014/main" id="{7E068CE5-FD84-4F70-B4C5-1494781060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590" y="0"/>
            <a:ext cx="5567363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46BF32-B4F7-43EE-812D-7402CBF91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92" y="484909"/>
            <a:ext cx="5775671" cy="479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0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">
            <a:extLst>
              <a:ext uri="{FF2B5EF4-FFF2-40B4-BE49-F238E27FC236}">
                <a16:creationId xmlns:a16="http://schemas.microsoft.com/office/drawing/2014/main" id="{AC998DF3-E8A6-4B42-80C9-1707C696A9D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0"/>
            <a:ext cx="840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26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50</Words>
  <Application>Microsoft Office PowerPoint</Application>
  <PresentationFormat>Widescreen</PresentationFormat>
  <Paragraphs>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Helvetica Neue</vt:lpstr>
      <vt:lpstr>Trebuchet MS</vt:lpstr>
      <vt:lpstr>Wingdings 3</vt:lpstr>
      <vt:lpstr>Facet</vt:lpstr>
      <vt:lpstr>Restaurant Recommender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Recommender system</dc:title>
  <dc:creator>Deepenti Jha</dc:creator>
  <cp:lastModifiedBy>Deepenti Jha</cp:lastModifiedBy>
  <cp:revision>3</cp:revision>
  <dcterms:created xsi:type="dcterms:W3CDTF">2019-11-27T20:27:27Z</dcterms:created>
  <dcterms:modified xsi:type="dcterms:W3CDTF">2019-11-27T20:49:29Z</dcterms:modified>
</cp:coreProperties>
</file>