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7" r:id="rId8"/>
    <p:sldId id="270" r:id="rId9"/>
    <p:sldId id="271" r:id="rId10"/>
    <p:sldId id="268" r:id="rId11"/>
    <p:sldId id="261" r:id="rId12"/>
    <p:sldId id="263" r:id="rId13"/>
    <p:sldId id="264" r:id="rId14"/>
    <p:sldId id="262" r:id="rId15"/>
    <p:sldId id="265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7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0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11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94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11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51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59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2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1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4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610004-D921-4474-B0A6-7F61706A52E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189732-BBA3-4E09-B271-F359071AC3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254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56EB862-4378-4BD4-8F8E-BB651C34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053292"/>
            <a:ext cx="6400800" cy="1947333"/>
          </a:xfrm>
        </p:spPr>
        <p:txBody>
          <a:bodyPr/>
          <a:lstStyle/>
          <a:p>
            <a:r>
              <a:rPr lang="en-US" dirty="0"/>
              <a:t>GROUP MEMBERS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DVIJ JOSHI – 18075026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DEEPESH TANK – 18075017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NAVNEET TAUNK - 18075041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3C155-BE34-4785-9636-B6E78D413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107440"/>
            <a:ext cx="9640888" cy="1550035"/>
          </a:xfrm>
        </p:spPr>
        <p:txBody>
          <a:bodyPr>
            <a:noAutofit/>
          </a:bodyPr>
          <a:lstStyle/>
          <a:p>
            <a:pPr algn="ctr"/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2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DONATE BLOOD – SAVE LIFE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(blood bank</a:t>
            </a:r>
            <a:r>
              <a:rPr lang="en-IN" sz="3600" b="1" cap="none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database management system)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3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1E72F-58B5-4003-A791-39FABC3E3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" t="8285"/>
          <a:stretch/>
        </p:blipFill>
        <p:spPr>
          <a:xfrm>
            <a:off x="782320" y="518160"/>
            <a:ext cx="9641840" cy="5173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3E3E7-2D23-4C89-ADD8-86EFB487A3E3}"/>
              </a:ext>
            </a:extLst>
          </p:cNvPr>
          <p:cNvSpPr txBox="1"/>
          <p:nvPr/>
        </p:nvSpPr>
        <p:spPr>
          <a:xfrm>
            <a:off x="3048000" y="5923280"/>
            <a:ext cx="528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FACTS ABOUT BLOOD PAGE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7F653-E852-4458-AB0D-A599DD5B734A}"/>
              </a:ext>
            </a:extLst>
          </p:cNvPr>
          <p:cNvSpPr txBox="1"/>
          <p:nvPr/>
        </p:nvSpPr>
        <p:spPr>
          <a:xfrm>
            <a:off x="1676400" y="162560"/>
            <a:ext cx="83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</a:rPr>
              <a:t>BACKEND INFORMATION IN BRIEF</a:t>
            </a:r>
            <a:endParaRPr lang="en-IN" sz="32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145DC-1869-4C7F-BA6A-97C14CFC51CB}"/>
              </a:ext>
            </a:extLst>
          </p:cNvPr>
          <p:cNvSpPr txBox="1"/>
          <p:nvPr/>
        </p:nvSpPr>
        <p:spPr>
          <a:xfrm>
            <a:off x="365760" y="1076960"/>
            <a:ext cx="11165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ADOPTED DJANGO FRAMEWORK FOR DEVELOPING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VIEWS.PY FILE, WE HAVE CODED VIEW FUNCTION FOR HOME PAGE VIEW, REGISTERED USER LOGGED IN VIEW, BLOOD BANK MAP VIEW, FACTS ABOUT BLOOD VIEW, ABOUT US VIEW,ETC. FOR IMPLEMENTATION DETAILS VISIT UPCOMING SLIDES.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URLS.PY FILE, WE HAVE  MAPPED VARIOUS URLS FOR CORRESPONDING VIEWS SO THAT USER CAN ACCESS ALL WEB PAGES SMOOTHLY. THERE IS A TAB TO SWITCH BACK TO HOMEPAGE IN EVERY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HTML FILES HAVE BEEN CREATED FOR CREATING FORMS, BASIC FORMATTING AND CREATING THE DESIRED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SIMILARLY, SETTINGS.PY HAS BEEN MODIFIED IN ACCORDANCE WITH THE DESIRED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MODELS.PY STORES VARIOUS MODELS FOR FETCHING INFORMATION FROM THE PAGE AND STORING IN THE MYSQL DATABASE.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75A2D-FB54-4F97-95C5-3EB788654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1918"/>
          <a:stretch/>
        </p:blipFill>
        <p:spPr>
          <a:xfrm>
            <a:off x="858520" y="0"/>
            <a:ext cx="10474960" cy="5975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451BF-A7E5-4F97-B826-A039DE8A964F}"/>
              </a:ext>
            </a:extLst>
          </p:cNvPr>
          <p:cNvSpPr txBox="1"/>
          <p:nvPr/>
        </p:nvSpPr>
        <p:spPr>
          <a:xfrm>
            <a:off x="3992880" y="621792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VIEWS.PY FILE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66827-4D11-49C8-A781-7C6DD8A0CE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t="1754"/>
          <a:stretch/>
        </p:blipFill>
        <p:spPr>
          <a:xfrm>
            <a:off x="903111" y="251480"/>
            <a:ext cx="10385777" cy="59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5E998-07E2-4B1E-A5BB-2ECB5A78F57D}"/>
              </a:ext>
            </a:extLst>
          </p:cNvPr>
          <p:cNvSpPr txBox="1"/>
          <p:nvPr/>
        </p:nvSpPr>
        <p:spPr>
          <a:xfrm>
            <a:off x="2773680" y="6228080"/>
            <a:ext cx="562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VIEWS.PY FILE (CONTINUED)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2492D9-064C-4B19-A3A0-BE75A9EAF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2769"/>
          <a:stretch/>
        </p:blipFill>
        <p:spPr>
          <a:xfrm>
            <a:off x="924560" y="162560"/>
            <a:ext cx="10342880" cy="5708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81067-836D-4E80-8570-FE826A0532D4}"/>
              </a:ext>
            </a:extLst>
          </p:cNvPr>
          <p:cNvSpPr txBox="1"/>
          <p:nvPr/>
        </p:nvSpPr>
        <p:spPr>
          <a:xfrm>
            <a:off x="0" y="5903893"/>
            <a:ext cx="1209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VIEWS.PY FILE (CONTINUED)</a:t>
            </a:r>
          </a:p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(THE FILE IS TOO LONG TO BE INCLUDED COMPLETELY IN THE SLIDES)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375DE-5108-412D-84FF-4589EBCE9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2937"/>
          <a:stretch/>
        </p:blipFill>
        <p:spPr>
          <a:xfrm>
            <a:off x="802639" y="182880"/>
            <a:ext cx="10973929" cy="6045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B6049-1C5A-4349-84A2-E8C6D53F98F9}"/>
              </a:ext>
            </a:extLst>
          </p:cNvPr>
          <p:cNvSpPr txBox="1"/>
          <p:nvPr/>
        </p:nvSpPr>
        <p:spPr>
          <a:xfrm>
            <a:off x="4114800" y="6339839"/>
            <a:ext cx="904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MODELS.PY FILE</a:t>
            </a:r>
            <a:endParaRPr lang="en-IN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0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AF472-094E-4470-9D3B-034780DA3AE3}"/>
              </a:ext>
            </a:extLst>
          </p:cNvPr>
          <p:cNvSpPr/>
          <p:nvPr/>
        </p:nvSpPr>
        <p:spPr>
          <a:xfrm>
            <a:off x="2814320" y="2540000"/>
            <a:ext cx="620776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784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E1062-7451-4397-9EAD-1A13B951F338}"/>
              </a:ext>
            </a:extLst>
          </p:cNvPr>
          <p:cNvSpPr txBox="1"/>
          <p:nvPr/>
        </p:nvSpPr>
        <p:spPr>
          <a:xfrm>
            <a:off x="2400300" y="409575"/>
            <a:ext cx="576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accent1">
                    <a:lumMod val="75000"/>
                  </a:schemeClr>
                </a:solidFill>
              </a:rPr>
              <a:t>FEATURES AVAILABLE IN THE WEB 	APPLICATION (WEBSITE)</a:t>
            </a:r>
            <a:endParaRPr lang="en-IN" sz="28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1E53E-1489-4532-B067-70C1EA54D211}"/>
              </a:ext>
            </a:extLst>
          </p:cNvPr>
          <p:cNvSpPr txBox="1"/>
          <p:nvPr/>
        </p:nvSpPr>
        <p:spPr>
          <a:xfrm>
            <a:off x="1046480" y="1757680"/>
            <a:ext cx="93128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DONOR LIST AND REQUEST LIST STORING DATA OF BLOOD REQUEST AND AVAILABLE DONOR DATA.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ELIGIBILITY CRITERIA FOR BLOOD 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REGISTERED USERS CAN APPLY FOR “DONATE BLOOD” AS WELL AS “REQUEST BLOOD” ON BEHALF OF THEMSELVES AS WELL AS THEIR FRIENDS AND RELATIVES.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CHART FOR BLOOD DONORS, BLOOD BANKS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LOCATION OF NEARBY BLOOD BANKS CAN BE VIEWED ON THE MAP.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76109-4CC1-4C4D-8749-45BB556A4E43}"/>
              </a:ext>
            </a:extLst>
          </p:cNvPr>
          <p:cNvSpPr txBox="1"/>
          <p:nvPr/>
        </p:nvSpPr>
        <p:spPr>
          <a:xfrm>
            <a:off x="2204720" y="211475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</a:rPr>
              <a:t>FRONT END IN BRIEF</a:t>
            </a:r>
            <a:endParaRPr lang="en-IN" sz="3600" b="1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47A90-BF74-4CFA-B31B-FDA686ED7653}"/>
              </a:ext>
            </a:extLst>
          </p:cNvPr>
          <p:cNvSpPr txBox="1"/>
          <p:nvPr/>
        </p:nvSpPr>
        <p:spPr>
          <a:xfrm>
            <a:off x="447040" y="1198880"/>
            <a:ext cx="109016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TEMPLATE FOR THE PAGES HAS BEEN FORMATTED ACCORDINGLY TO SERVE THE PURPOSE OF OUR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USE OF HTML AND CSS HAS BEEN MADE IN ORDER TO GIVE IT A USER-FRIENDLY AND BRIGHT LOOK SO THAT THE WEBSITE LOOKS ATTRACTIVE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MAP-VIEW HAS BEEN GENERATED WITH THE AID OF GOOGLE MAP LINKS WHICH HAS BEEN IMPLEMENTED IN THE BACKEND PART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5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F9BBA-859D-44DE-AF8A-5CF3C5325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" t="7873"/>
          <a:stretch/>
        </p:blipFill>
        <p:spPr>
          <a:xfrm>
            <a:off x="1644332" y="443250"/>
            <a:ext cx="8903335" cy="4993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3A3CC-F91E-4CE6-B10A-9679C8D27567}"/>
              </a:ext>
            </a:extLst>
          </p:cNvPr>
          <p:cNvSpPr txBox="1"/>
          <p:nvPr/>
        </p:nvSpPr>
        <p:spPr>
          <a:xfrm>
            <a:off x="1105534" y="5891530"/>
            <a:ext cx="846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			HOMEPAGE VIEW OF THE WEBSITE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00F3E-CA4F-4280-8907-5B958588F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3" t="7556"/>
          <a:stretch/>
        </p:blipFill>
        <p:spPr>
          <a:xfrm>
            <a:off x="1351280" y="83706"/>
            <a:ext cx="9601200" cy="5158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6A155-AE86-4540-9F7F-BD17EBD9A435}"/>
              </a:ext>
            </a:extLst>
          </p:cNvPr>
          <p:cNvSpPr txBox="1"/>
          <p:nvPr/>
        </p:nvSpPr>
        <p:spPr>
          <a:xfrm>
            <a:off x="1249680" y="5516880"/>
            <a:ext cx="869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REGISTERED USER LOGGED IN PAGE VIEW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E7F59-0952-4E2D-B2C3-1E2369F0AB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8098"/>
          <a:stretch/>
        </p:blipFill>
        <p:spPr>
          <a:xfrm>
            <a:off x="1239520" y="543580"/>
            <a:ext cx="9276080" cy="4958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E9E0A8-8E0B-4DE3-9B47-247E5D34CEAF}"/>
              </a:ext>
            </a:extLst>
          </p:cNvPr>
          <p:cNvSpPr txBox="1"/>
          <p:nvPr/>
        </p:nvSpPr>
        <p:spPr>
          <a:xfrm>
            <a:off x="2468880" y="5791200"/>
            <a:ext cx="684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MAP VIEW FOR A LISTED BLOOD BANK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B7237-2CA2-41CF-95DE-60F48237B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" t="7994"/>
          <a:stretch/>
        </p:blipFill>
        <p:spPr>
          <a:xfrm>
            <a:off x="843280" y="447040"/>
            <a:ext cx="9956800" cy="5496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00ACA8-338C-4B89-9CB8-85701DF04BD4}"/>
              </a:ext>
            </a:extLst>
          </p:cNvPr>
          <p:cNvSpPr txBox="1"/>
          <p:nvPr/>
        </p:nvSpPr>
        <p:spPr>
          <a:xfrm>
            <a:off x="2489200" y="6177280"/>
            <a:ext cx="649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USER REGISTERATION PAGE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5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7E911-F27F-4615-BD44-6FD8355C59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8297"/>
          <a:stretch/>
        </p:blipFill>
        <p:spPr>
          <a:xfrm>
            <a:off x="853440" y="182880"/>
            <a:ext cx="10312400" cy="5502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B02236-F607-4A55-B681-7250C48E0ECB}"/>
              </a:ext>
            </a:extLst>
          </p:cNvPr>
          <p:cNvSpPr txBox="1"/>
          <p:nvPr/>
        </p:nvSpPr>
        <p:spPr>
          <a:xfrm>
            <a:off x="-213360" y="5751493"/>
            <a:ext cx="11998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SEARCH FOR PATIENT PAGE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(WE HAVE A SIMILAR PAGE FOR DONOR)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FF9E92-DFBA-4252-999C-CFF1E97C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8112"/>
          <a:stretch/>
        </p:blipFill>
        <p:spPr>
          <a:xfrm>
            <a:off x="853440" y="345440"/>
            <a:ext cx="10119360" cy="5408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9A4441-A0BF-4C33-89D4-140C04373629}"/>
              </a:ext>
            </a:extLst>
          </p:cNvPr>
          <p:cNvSpPr txBox="1"/>
          <p:nvPr/>
        </p:nvSpPr>
        <p:spPr>
          <a:xfrm>
            <a:off x="3291840" y="6035040"/>
            <a:ext cx="440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ABOUT US PAGE</a:t>
            </a:r>
            <a:endParaRPr lang="en-IN" sz="28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1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1131</TotalTime>
  <Words>418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     DONATE BLOOD – SAVE LIFE (blood bank database management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Donate blood – save life (blood bank database management system)</dc:title>
  <dc:creator>dvij joshi</dc:creator>
  <cp:lastModifiedBy>dvij joshi</cp:lastModifiedBy>
  <cp:revision>14</cp:revision>
  <dcterms:created xsi:type="dcterms:W3CDTF">2019-11-27T14:09:19Z</dcterms:created>
  <dcterms:modified xsi:type="dcterms:W3CDTF">2019-11-28T09:01:00Z</dcterms:modified>
</cp:coreProperties>
</file>