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C84"/>
    <a:srgbClr val="A100FF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4295" autoAdjust="0"/>
  </p:normalViewPr>
  <p:slideViewPr>
    <p:cSldViewPr>
      <p:cViewPr varScale="1">
        <p:scale>
          <a:sx n="76" d="100"/>
          <a:sy n="76" d="100"/>
        </p:scale>
        <p:origin x="3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65740" y="16329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545734" y="406153"/>
            <a:ext cx="10904065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105364" y="2487535"/>
            <a:ext cx="5895247" cy="4125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Social Buzz’s</a:t>
            </a:r>
          </a:p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800" b="1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753283" y="4026891"/>
            <a:ext cx="5677467" cy="2256524"/>
            <a:chOff x="0" y="-47625"/>
            <a:chExt cx="7569956" cy="300870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2269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Food is a recurring topics in the top five categories, with “Healthy Eating” rating highest. This may provide and insight to you user base’s audience You might utilize this information to develop a campaign and collaborate with healthy eating brands to increase user engagement</a:t>
              </a: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b="1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715183" y="7137856"/>
            <a:ext cx="5677467" cy="1564026"/>
            <a:chOff x="0" y="-47625"/>
            <a:chExt cx="7569956" cy="2085369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1345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ad hoc analysis is enlightening, but it’s time to scale it up for real-time understanding of your business. We can show you how to do it.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b="1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Steps</a:t>
              </a: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4F7C1B15-B04C-66D0-33A6-41744A6A50E5}"/>
              </a:ext>
            </a:extLst>
          </p:cNvPr>
          <p:cNvGrpSpPr/>
          <p:nvPr/>
        </p:nvGrpSpPr>
        <p:grpSpPr>
          <a:xfrm>
            <a:off x="11734233" y="1562100"/>
            <a:ext cx="5677467" cy="1564026"/>
            <a:chOff x="0" y="-47625"/>
            <a:chExt cx="7569956" cy="2085369"/>
          </a:xfrm>
        </p:grpSpPr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68D5122F-516A-E80D-4D01-1B86326CF49D}"/>
                </a:ext>
              </a:extLst>
            </p:cNvPr>
            <p:cNvSpPr txBox="1"/>
            <p:nvPr/>
          </p:nvSpPr>
          <p:spPr>
            <a:xfrm>
              <a:off x="0" y="691990"/>
              <a:ext cx="7569956" cy="1345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Animals and Science are the two most popular content categories, indicating that consumers prefer “real-life” and “factual” information.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958DCFA9-8CD6-E5B6-169F-C2B032BBC42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b="1" spc="-2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F1A4A-3A54-896A-2255-C05AADAEF29C}"/>
              </a:ext>
            </a:extLst>
          </p:cNvPr>
          <p:cNvSpPr txBox="1"/>
          <p:nvPr/>
        </p:nvSpPr>
        <p:spPr>
          <a:xfrm>
            <a:off x="8991600" y="3403580"/>
            <a:ext cx="6235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is a fast growing technology unicorn that need to adapt quickly to it’s global scale. Accenture has begun a 3 month PO focusing on these tasks: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audit of Social Buzz’s big data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 successful IPO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B0C945-235C-7E1C-54BE-61208C3A51EB}"/>
              </a:ext>
            </a:extLst>
          </p:cNvPr>
          <p:cNvSpPr txBox="1"/>
          <p:nvPr/>
        </p:nvSpPr>
        <p:spPr>
          <a:xfrm>
            <a:off x="2971799" y="5334893"/>
            <a:ext cx="556260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posts per day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36,500,000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pieces  of content per year!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to capitalize on it when there is so much?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595687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F64FD4-5BA9-5AC6-A7F4-8CEF9EB6165C}"/>
              </a:ext>
            </a:extLst>
          </p:cNvPr>
          <p:cNvSpPr txBox="1"/>
          <p:nvPr/>
        </p:nvSpPr>
        <p:spPr>
          <a:xfrm>
            <a:off x="14293092" y="1855855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Marcus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Rompton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B768E-D7AD-6376-9A17-E15498E98886}"/>
              </a:ext>
            </a:extLst>
          </p:cNvPr>
          <p:cNvSpPr txBox="1"/>
          <p:nvPr/>
        </p:nvSpPr>
        <p:spPr>
          <a:xfrm>
            <a:off x="14325600" y="48387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Fleming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D44876-669A-8656-FE31-EB277D447C18}"/>
              </a:ext>
            </a:extLst>
          </p:cNvPr>
          <p:cNvSpPr txBox="1"/>
          <p:nvPr/>
        </p:nvSpPr>
        <p:spPr>
          <a:xfrm>
            <a:off x="14358108" y="78499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Deepesh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6E02D1-2ABB-3FC7-45ED-326529B212A4}"/>
              </a:ext>
            </a:extLst>
          </p:cNvPr>
          <p:cNvSpPr txBox="1"/>
          <p:nvPr/>
        </p:nvSpPr>
        <p:spPr>
          <a:xfrm>
            <a:off x="3733800" y="1633835"/>
            <a:ext cx="276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4B7675-9BEA-B7F3-B898-110450D03AA3}"/>
              </a:ext>
            </a:extLst>
          </p:cNvPr>
          <p:cNvSpPr txBox="1"/>
          <p:nvPr/>
        </p:nvSpPr>
        <p:spPr>
          <a:xfrm>
            <a:off x="5562600" y="3234035"/>
            <a:ext cx="276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836202-C569-4D65-B660-4F276AB6012B}"/>
              </a:ext>
            </a:extLst>
          </p:cNvPr>
          <p:cNvSpPr txBox="1"/>
          <p:nvPr/>
        </p:nvSpPr>
        <p:spPr>
          <a:xfrm>
            <a:off x="7441831" y="4834235"/>
            <a:ext cx="276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0B9F43-E56A-E0B3-7437-A69959D35B11}"/>
              </a:ext>
            </a:extLst>
          </p:cNvPr>
          <p:cNvSpPr txBox="1"/>
          <p:nvPr/>
        </p:nvSpPr>
        <p:spPr>
          <a:xfrm>
            <a:off x="9321062" y="6434435"/>
            <a:ext cx="276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9A9730-8E50-4079-C7A3-A7294C478E14}"/>
              </a:ext>
            </a:extLst>
          </p:cNvPr>
          <p:cNvSpPr txBox="1"/>
          <p:nvPr/>
        </p:nvSpPr>
        <p:spPr>
          <a:xfrm>
            <a:off x="11200293" y="8034635"/>
            <a:ext cx="276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262AB7-DD48-4EF2-26E4-B396A7646747}"/>
              </a:ext>
            </a:extLst>
          </p:cNvPr>
          <p:cNvSpPr txBox="1"/>
          <p:nvPr/>
        </p:nvSpPr>
        <p:spPr>
          <a:xfrm>
            <a:off x="2560789" y="3212470"/>
            <a:ext cx="2104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88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8B085-924F-F0E5-E8DF-27A622BD4BF4}"/>
              </a:ext>
            </a:extLst>
          </p:cNvPr>
          <p:cNvSpPr txBox="1"/>
          <p:nvPr/>
        </p:nvSpPr>
        <p:spPr>
          <a:xfrm>
            <a:off x="7705814" y="3212471"/>
            <a:ext cx="2104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88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FBA87C-8251-2D8F-0855-44A75E33D11C}"/>
              </a:ext>
            </a:extLst>
          </p:cNvPr>
          <p:cNvSpPr txBox="1"/>
          <p:nvPr/>
        </p:nvSpPr>
        <p:spPr>
          <a:xfrm>
            <a:off x="13103974" y="3212471"/>
            <a:ext cx="2104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883C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C016-74E4-28A7-E989-AFE6D75A5E18}"/>
              </a:ext>
            </a:extLst>
          </p:cNvPr>
          <p:cNvSpPr txBox="1"/>
          <p:nvPr/>
        </p:nvSpPr>
        <p:spPr>
          <a:xfrm>
            <a:off x="1456231" y="4842494"/>
            <a:ext cx="431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709EF-9967-60BD-8AF6-9905D21352CC}"/>
              </a:ext>
            </a:extLst>
          </p:cNvPr>
          <p:cNvSpPr txBox="1"/>
          <p:nvPr/>
        </p:nvSpPr>
        <p:spPr>
          <a:xfrm>
            <a:off x="6601256" y="4802496"/>
            <a:ext cx="431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TO ANIMALS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2F1BE-943F-49F5-D95F-D72325EE1B18}"/>
              </a:ext>
            </a:extLst>
          </p:cNvPr>
          <p:cNvSpPr txBox="1"/>
          <p:nvPr/>
        </p:nvSpPr>
        <p:spPr>
          <a:xfrm>
            <a:off x="12015253" y="4762500"/>
            <a:ext cx="431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8025" y="9029700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914400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1B512F4-3DE0-6B5D-E6B7-4D1534709C6A}"/>
              </a:ext>
            </a:extLst>
          </p:cNvPr>
          <p:cNvSpPr txBox="1"/>
          <p:nvPr/>
        </p:nvSpPr>
        <p:spPr>
          <a:xfrm>
            <a:off x="2386482" y="2361793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Category by Popularity Score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75433F3-73EA-D443-80AC-214F76746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5246" y="1955623"/>
            <a:ext cx="7620000" cy="65792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759AEA-8B5E-399D-5FA7-BAA81A3475A8}"/>
              </a:ext>
            </a:extLst>
          </p:cNvPr>
          <p:cNvSpPr txBox="1"/>
          <p:nvPr/>
        </p:nvSpPr>
        <p:spPr>
          <a:xfrm>
            <a:off x="5445458" y="1170740"/>
            <a:ext cx="1019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Categories by Aggregate “Popularity” Score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3AD934A-C5E7-91B2-507D-FDC8E0147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436" y="2048453"/>
            <a:ext cx="1312728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306</Words>
  <Application>Microsoft Office PowerPoint</Application>
  <PresentationFormat>Custom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Deepesh Thapa</cp:lastModifiedBy>
  <cp:revision>10</cp:revision>
  <dcterms:created xsi:type="dcterms:W3CDTF">2006-08-16T00:00:00Z</dcterms:created>
  <dcterms:modified xsi:type="dcterms:W3CDTF">2023-07-19T13:18:52Z</dcterms:modified>
  <dc:identifier>DAEhDyfaYKE</dc:identifier>
</cp:coreProperties>
</file>