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60" r:id="rId7"/>
    <p:sldId id="275" r:id="rId8"/>
    <p:sldId id="263" r:id="rId9"/>
    <p:sldId id="26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7577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7" y="1"/>
            <a:ext cx="9797143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 - IZER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ONE STOP solution FOR ORGANS  AND VACCINE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556456" y="2935515"/>
            <a:ext cx="4397372" cy="23025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5854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6964" y="-65854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800" y="2743200"/>
            <a:ext cx="7962515" cy="3984171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ORGAN-IZER app provides quick and accurate information . This can make a query from people into action , thus saving multiple lives. It gives information about – Various Organ Availability, Organ Transplant Hospitals , Blood Bank details , and Vaccination Availability including COVID-19 Vaccines.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096620" y="6275415"/>
            <a:ext cx="6738874" cy="114546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429" y="633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556" y="3118184"/>
            <a:ext cx="1999889" cy="846131"/>
          </a:xfrm>
        </p:spPr>
        <p:txBody>
          <a:bodyPr/>
          <a:lstStyle/>
          <a:p>
            <a:r>
              <a:rPr lang="en-US" sz="1800" dirty="0"/>
              <a:t>Blood &amp; PLASMA DONATION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5342" y="3102640"/>
            <a:ext cx="1999881" cy="846129"/>
          </a:xfrm>
        </p:spPr>
        <p:txBody>
          <a:bodyPr/>
          <a:lstStyle/>
          <a:p>
            <a:r>
              <a:rPr lang="en-US" sz="1800" dirty="0"/>
              <a:t>ORGAN DONATION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2148" y="3131381"/>
            <a:ext cx="1999889" cy="847846"/>
          </a:xfrm>
        </p:spPr>
        <p:txBody>
          <a:bodyPr/>
          <a:lstStyle/>
          <a:p>
            <a:r>
              <a:rPr lang="en-US" sz="1800" dirty="0"/>
              <a:t>HEALTH INFO CHAT BOT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92476" y="3133785"/>
            <a:ext cx="2339085" cy="846130"/>
          </a:xfrm>
        </p:spPr>
        <p:txBody>
          <a:bodyPr/>
          <a:lstStyle/>
          <a:p>
            <a:r>
              <a:rPr lang="en-US" sz="1800" dirty="0"/>
              <a:t>COVID-19 VACCINE PROGRAM REIGSTRATION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90140" y="240922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436913" y="5788774"/>
            <a:ext cx="9694647" cy="15365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667870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07494" y="2158536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6573244" y="2209284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9" name="Picture Placeholder 68">
            <a:extLst>
              <a:ext uri="{FF2B5EF4-FFF2-40B4-BE49-F238E27FC236}">
                <a16:creationId xmlns:a16="http://schemas.microsoft.com/office/drawing/2014/main" id="{2AFB09B9-0A1E-4A3F-B537-B596E6CDF7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8944" y="2437246"/>
            <a:ext cx="448145" cy="448145"/>
          </a:xfrm>
        </p:spPr>
      </p:pic>
      <p:pic>
        <p:nvPicPr>
          <p:cNvPr id="74" name="Picture Placeholder 73">
            <a:extLst>
              <a:ext uri="{FF2B5EF4-FFF2-40B4-BE49-F238E27FC236}">
                <a16:creationId xmlns:a16="http://schemas.microsoft.com/office/drawing/2014/main" id="{69FC5FC9-0120-4907-B450-DD7431693AE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8856" y="2437246"/>
            <a:ext cx="371105" cy="371105"/>
          </a:xfrm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7" descr="Woman walking through a door">
            <a:extLst>
              <a:ext uri="{FF2B5EF4-FFF2-40B4-BE49-F238E27FC236}">
                <a16:creationId xmlns:a16="http://schemas.microsoft.com/office/drawing/2014/main" id="{A095018E-0AB9-4795-B97E-A0062DA2442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0" y="0"/>
            <a:ext cx="12012613" cy="685800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5F786A-4640-43D0-B938-9B478EE27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1335315"/>
            <a:ext cx="8345000" cy="4747292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REACT JS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NODE JS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ANGULAR , VUE JS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JAVASCRIPT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HTML , CSS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PHP , PYTHON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MYSQL 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6F14A-F545-4CBA-B446-DB1D48892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B9BF7-16B2-4411-B997-691F8DCD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664" y="2123631"/>
            <a:ext cx="5455750" cy="517970"/>
          </a:xfrm>
        </p:spPr>
        <p:txBody>
          <a:bodyPr/>
          <a:lstStyle/>
          <a:p>
            <a:r>
              <a:rPr lang="en-IN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40198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noProof="1"/>
              <a:t>THE DONOR CAN REGISTER THEMSELVES</a:t>
            </a:r>
          </a:p>
          <a:p>
            <a:r>
              <a:rPr lang="en-US" noProof="1"/>
              <a:t>THE SYSTEM WILL BE ASKING FOR INFORMATION LIKE WHAT KIND OF DONATION THEY WANT TO DO.</a:t>
            </a:r>
          </a:p>
          <a:p>
            <a:r>
              <a:rPr lang="en-US" noProof="1"/>
              <a:t>THE PERSON SHOULD BE ABLE TO PROVIDE ALL THEIR DETAILS, MEDICAL REPORTS AND ADRESS PROOFS.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00325"/>
            <a:ext cx="2887651" cy="454076"/>
          </a:xfrm>
        </p:spPr>
        <p:txBody>
          <a:bodyPr/>
          <a:lstStyle/>
          <a:p>
            <a:pPr algn="ctr"/>
            <a:r>
              <a:rPr lang="en-US" dirty="0"/>
              <a:t>ORGAN DONATION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noProof="1"/>
              <a:t>PERSON WHO DONATES BLOOD CAN REGISTER THEMSELVES</a:t>
            </a:r>
          </a:p>
          <a:p>
            <a:r>
              <a:rPr lang="en-US" noProof="1"/>
              <a:t>THE SYSTEM WILL BE ASKING FOR INFORMATION LIKE WHAT KIND OF BLOOD GROUP THEY BELONGS TO.</a:t>
            </a:r>
          </a:p>
          <a:p>
            <a:r>
              <a:rPr lang="en-US" noProof="1"/>
              <a:t>THE PERSON SHOULD BE ABLE TO PROVIDE ALL THEIR DETAILS, MEDICAL REPORTS AND ADRESS PROOFS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147" y="2995241"/>
            <a:ext cx="3528569" cy="464243"/>
          </a:xfrm>
        </p:spPr>
        <p:txBody>
          <a:bodyPr/>
          <a:lstStyle/>
          <a:p>
            <a:pPr algn="ctr"/>
            <a:r>
              <a:rPr lang="en-US" dirty="0"/>
              <a:t>BLOOD &amp; PLASMA DONATION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noProof="1"/>
              <a:t>THE DOCTOR , POLICEMEN, AND FRONTLINE WORKER CAN REGISTER THEMSELVES WITH THEIR PROPER IDENTITY PROOF AND OCCUPATION PROOF.</a:t>
            </a:r>
          </a:p>
          <a:p>
            <a:r>
              <a:rPr lang="en-US" noProof="1"/>
              <a:t>PRIMARILIY FAMILIES WHERE THERE IS/ARE PEOPLE ABOVE THE AGE OF 60 OR ABOVE CAN REGISTER PROVIDING PROPER AGE PROOF, AS PER THE RULES AND REGULATION OF THE GOVERNMENT.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00324"/>
            <a:ext cx="3276000" cy="454076"/>
          </a:xfrm>
        </p:spPr>
        <p:txBody>
          <a:bodyPr/>
          <a:lstStyle/>
          <a:p>
            <a:pPr algn="ctr"/>
            <a:r>
              <a:rPr lang="en-US" dirty="0"/>
              <a:t>COVID -19  VACCINE REGISTRAION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9721" y="3535346"/>
            <a:ext cx="2034138" cy="786165"/>
          </a:xfrm>
        </p:spPr>
        <p:txBody>
          <a:bodyPr/>
          <a:lstStyle/>
          <a:p>
            <a:r>
              <a:rPr lang="en-US" dirty="0"/>
              <a:t>Who needs immediate vaccine like </a:t>
            </a:r>
            <a:r>
              <a:rPr lang="en-US" dirty="0" err="1"/>
              <a:t>Doctors,Policemen</a:t>
            </a:r>
            <a:r>
              <a:rPr lang="en-US" dirty="0"/>
              <a:t>, Sanitation Staff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6088" y="2910940"/>
            <a:ext cx="2059275" cy="558819"/>
          </a:xfrm>
        </p:spPr>
        <p:txBody>
          <a:bodyPr/>
          <a:lstStyle/>
          <a:p>
            <a:r>
              <a:rPr lang="en-US" noProof="1"/>
              <a:t>Frontline COVID-19 Warrior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724419"/>
          </a:xfrm>
        </p:spPr>
        <p:txBody>
          <a:bodyPr/>
          <a:lstStyle/>
          <a:p>
            <a:r>
              <a:rPr lang="en-US" dirty="0"/>
              <a:t>Decision Makers for the Vaccine Program we provide them live updated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Decision Makers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8931" y="3407563"/>
            <a:ext cx="2034138" cy="570385"/>
          </a:xfrm>
        </p:spPr>
        <p:txBody>
          <a:bodyPr/>
          <a:lstStyle/>
          <a:p>
            <a:r>
              <a:rPr lang="en-US" dirty="0"/>
              <a:t>People Who are willing to donate organ , blood or plasma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Donors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775580"/>
          </a:xfrm>
        </p:spPr>
        <p:txBody>
          <a:bodyPr/>
          <a:lstStyle/>
          <a:p>
            <a:r>
              <a:rPr lang="en-US" dirty="0"/>
              <a:t>Primarily for the people who are above 60 years of age, then children below 15 years who needs immediate vaccine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114064"/>
            <a:ext cx="2034138" cy="595549"/>
          </a:xfrm>
        </p:spPr>
        <p:txBody>
          <a:bodyPr/>
          <a:lstStyle/>
          <a:p>
            <a:r>
              <a:rPr lang="en-US" noProof="1"/>
              <a:t>Senior Citizens / Childern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7"/>
            <a:ext cx="2034138" cy="954075"/>
          </a:xfrm>
        </p:spPr>
        <p:txBody>
          <a:bodyPr/>
          <a:lstStyle/>
          <a:p>
            <a:r>
              <a:rPr lang="en-US" dirty="0"/>
              <a:t>People who are urgent need of any organ for organ transplant, or Blood or plasma  to save patient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272667"/>
            <a:ext cx="2034138" cy="537207"/>
          </a:xfrm>
        </p:spPr>
        <p:txBody>
          <a:bodyPr/>
          <a:lstStyle/>
          <a:p>
            <a:r>
              <a:rPr lang="en-US" noProof="1"/>
              <a:t>Urgent Organ Recipients 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142" y="1575030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9883" y="3880729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88"/>
            <a:ext cx="96720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700" y="4592444"/>
            <a:ext cx="3314700" cy="330200"/>
          </a:xfrm>
        </p:spPr>
        <p:txBody>
          <a:bodyPr/>
          <a:lstStyle/>
          <a:p>
            <a:r>
              <a:rPr lang="en-US" dirty="0"/>
              <a:t>DEEPESH JAMI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50195" y="4626903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 descr="Icon Person">
            <a:extLst>
              <a:ext uri="{FF2B5EF4-FFF2-40B4-BE49-F238E27FC236}">
                <a16:creationId xmlns:a16="http://schemas.microsoft.com/office/drawing/2014/main" id="{B7745DB9-0E07-4B5D-B64C-8AFD355E5E69}"/>
              </a:ext>
            </a:extLst>
          </p:cNvPr>
          <p:cNvGrpSpPr/>
          <p:nvPr/>
        </p:nvGrpSpPr>
        <p:grpSpPr>
          <a:xfrm>
            <a:off x="1351216" y="5181996"/>
            <a:ext cx="297521" cy="297521"/>
            <a:chOff x="1334697" y="4580661"/>
            <a:chExt cx="360000" cy="360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3632D1-CA7E-421F-ACDA-36F06B593C9F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264F79C-1C59-4221-BC4D-2A4B428589E5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D9B81E-6501-4D0F-B9B4-0444E83037B2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BB13C6-E22E-4C01-A4CB-874F805029BB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 descr="Icon Person">
            <a:extLst>
              <a:ext uri="{FF2B5EF4-FFF2-40B4-BE49-F238E27FC236}">
                <a16:creationId xmlns:a16="http://schemas.microsoft.com/office/drawing/2014/main" id="{5C3E1016-40B2-492D-83E7-BB5B270383CD}"/>
              </a:ext>
            </a:extLst>
          </p:cNvPr>
          <p:cNvGrpSpPr/>
          <p:nvPr/>
        </p:nvGrpSpPr>
        <p:grpSpPr>
          <a:xfrm>
            <a:off x="1349012" y="5713940"/>
            <a:ext cx="297521" cy="297521"/>
            <a:chOff x="1334697" y="4580661"/>
            <a:chExt cx="360000" cy="3600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4D10F1-600D-43AC-B6AF-C0F65C7701C9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6017645-20D7-4C96-8C9F-2FC0118060B7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AEB53EC-4CA6-415B-9023-C3873B9F63C8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3C55FA-2986-499F-AE79-30EEC8E83D7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34362D64-A00C-4C10-A959-207175090342}"/>
              </a:ext>
            </a:extLst>
          </p:cNvPr>
          <p:cNvSpPr txBox="1">
            <a:spLocks/>
          </p:cNvSpPr>
          <p:nvPr/>
        </p:nvSpPr>
        <p:spPr>
          <a:xfrm>
            <a:off x="1917700" y="5149317"/>
            <a:ext cx="3314700" cy="330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PREM KUMAR BAMMIDI 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910AD40-DFA8-430C-B776-B6310C551600}"/>
              </a:ext>
            </a:extLst>
          </p:cNvPr>
          <p:cNvSpPr txBox="1">
            <a:spLocks/>
          </p:cNvSpPr>
          <p:nvPr/>
        </p:nvSpPr>
        <p:spPr>
          <a:xfrm>
            <a:off x="1917700" y="5677702"/>
            <a:ext cx="3314700" cy="330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YADHU VAMSI G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97</TotalTime>
  <Words>347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</vt:lpstr>
      <vt:lpstr>Calibri</vt:lpstr>
      <vt:lpstr>Courier New</vt:lpstr>
      <vt:lpstr>Gill Sans MT</vt:lpstr>
      <vt:lpstr>Office Theme</vt:lpstr>
      <vt:lpstr>ORGAN - IZER  ONE STOP solution FOR ORGANS  AND VACCINE</vt:lpstr>
      <vt:lpstr>OUR BIG  IDEA</vt:lpstr>
      <vt:lpstr>Services offered</vt:lpstr>
      <vt:lpstr>TECHNOLOGY USED</vt:lpstr>
      <vt:lpstr>APPLICATIONS</vt:lpstr>
      <vt:lpstr>TARGET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 - IZER ONE STOP solution</dc:title>
  <dc:creator>PREM BAMMIDI</dc:creator>
  <cp:lastModifiedBy>PREM BAMMIDI</cp:lastModifiedBy>
  <cp:revision>13</cp:revision>
  <dcterms:created xsi:type="dcterms:W3CDTF">2021-02-05T17:03:26Z</dcterms:created>
  <dcterms:modified xsi:type="dcterms:W3CDTF">2021-02-05T18:40:30Z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