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4"/>
  </p:notesMasterIdLst>
  <p:handoutMasterIdLst>
    <p:handoutMasterId r:id="rId25"/>
  </p:handoutMasterIdLst>
  <p:sldIdLst>
    <p:sldId id="298" r:id="rId5"/>
    <p:sldId id="283" r:id="rId6"/>
    <p:sldId id="297" r:id="rId7"/>
    <p:sldId id="301" r:id="rId8"/>
    <p:sldId id="307" r:id="rId9"/>
    <p:sldId id="305" r:id="rId10"/>
    <p:sldId id="314" r:id="rId11"/>
    <p:sldId id="310" r:id="rId12"/>
    <p:sldId id="311" r:id="rId13"/>
    <p:sldId id="316" r:id="rId14"/>
    <p:sldId id="313" r:id="rId15"/>
    <p:sldId id="317" r:id="rId16"/>
    <p:sldId id="318" r:id="rId17"/>
    <p:sldId id="319" r:id="rId18"/>
    <p:sldId id="322" r:id="rId19"/>
    <p:sldId id="323" r:id="rId20"/>
    <p:sldId id="320" r:id="rId21"/>
    <p:sldId id="321" r:id="rId22"/>
    <p:sldId id="296"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9D83313-D00C-411B-AD2A-30249475E0DA}" v="4" dt="2023-12-17T12:15:19.065"/>
    <p1510:client id="{50646126-795D-46A0-A18D-48882AFD10F5}" v="449" dt="2023-12-18T06:52:55.311"/>
    <p1510:client id="{CDE99713-F6F2-4023-AAAF-9EA98F7BF4CF}" v="15" dt="2023-12-18T05:49:17.916"/>
    <p1510:client id="{D2E1C58B-E16C-41A8-83C4-AB34046D8EEF}" v="86" dt="2023-12-17T12:37:00.301"/>
  </p1510:revLst>
</p1510:revInfo>
</file>

<file path=ppt/tableStyles.xml><?xml version="1.0" encoding="utf-8"?>
<a:tblStyleLst xmlns:a="http://schemas.openxmlformats.org/drawingml/2006/main" def="{073A0DAA-6AF3-43AB-8588-CEC1D06C72B9}"/>
</file>

<file path=ppt/viewProps.xml><?xml version="1.0" encoding="utf-8"?>
<p:viewPr xmlns:a="http://schemas.openxmlformats.org/drawingml/2006/main" xmlns:r="http://schemas.openxmlformats.org/officeDocument/2006/relationships" xmlns:p="http://schemas.openxmlformats.org/presentationml/2006/main">
  <p:normalViewPr>
    <p:restoredLeft sz="25653" autoAdjust="0"/>
    <p:restoredTop sz="94712" autoAdjust="0"/>
  </p:normalViewPr>
  <p:slideViewPr>
    <p:cSldViewPr snapToGrid="0">
      <p:cViewPr varScale="1">
        <p:scale>
          <a:sx n="68" d="100"/>
          <a:sy n="68" d="100"/>
        </p:scale>
        <p:origin x="384" y="72"/>
      </p:cViewPr>
      <p:guideLst/>
    </p:cSldViewPr>
  </p:slideViewPr>
  <p:outlineViewPr>
    <p:cViewPr>
      <p:scale>
        <a:sx n="33" d="100"/>
        <a:sy n="33" d="100"/>
      </p:scale>
      <p:origin x="0" y="-942"/>
    </p:cViewPr>
  </p:outlineViewPr>
  <p:notesTextViewPr>
    <p:cViewPr>
      <p:scale>
        <a:sx n="3" d="2"/>
        <a:sy n="3" d="2"/>
      </p:scale>
      <p:origin x="0" y="0"/>
    </p:cViewPr>
  </p:notesTextViewPr>
  <p:sorterViewPr>
    <p:cViewPr>
      <p:scale>
        <a:sx n="75" d="100"/>
        <a:sy n="75" d="100"/>
      </p:scale>
      <p:origin x="0" y="0"/>
    </p:cViewPr>
  </p:sorterViewPr>
  <p:notesViewPr>
    <p:cSldViewPr snapToGrid="0">
      <p:cViewPr varScale="1">
        <p:scale>
          <a:sx n="60" d="100"/>
          <a:sy n="60" d="100"/>
        </p:scale>
        <p:origin x="3187"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 Id="rId30" Type="http://schemas.microsoft.com/office/2015/10/relationships/revisionInfo" Target="revisionInfo.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75000"/>
                    <a:lumOff val="25000"/>
                  </a:schemeClr>
                </a:solidFill>
                <a:latin typeface="+mn-lt"/>
                <a:ea typeface="+mn-ea"/>
                <a:cs typeface="+mn-cs"/>
              </a:defRPr>
            </a:pPr>
            <a:r>
              <a:rPr lang="en-US" dirty="0">
                <a:solidFill>
                  <a:schemeClr val="tx1">
                    <a:lumMod val="75000"/>
                    <a:lumOff val="25000"/>
                  </a:schemeClr>
                </a:solidFill>
              </a:rPr>
              <a:t>Gross Revenue</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75000"/>
                  <a:lumOff val="2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Series 1</c:v>
                </c:pt>
              </c:strCache>
            </c:strRef>
          </c:tx>
          <c:spPr>
            <a:solidFill>
              <a:schemeClr val="accent3"/>
            </a:solidFill>
            <a:ln>
              <a:noFill/>
            </a:ln>
            <a:effectLst/>
          </c:spPr>
          <c:invertIfNegative val="0"/>
          <c:dPt>
            <c:idx val="1"/>
            <c:invertIfNegative val="0"/>
            <c:bubble3D val="0"/>
            <c:spPr>
              <a:solidFill>
                <a:schemeClr val="accent2"/>
              </a:solidFill>
              <a:ln>
                <a:noFill/>
              </a:ln>
              <a:effectLst/>
            </c:spPr>
            <c:extLst>
              <c:ext xmlns:c16="http://schemas.microsoft.com/office/drawing/2014/chart" uri="{C3380CC4-5D6E-409C-BE32-E72D297353CC}">
                <c16:uniqueId val="{00000001-3D1E-436F-B155-11D12081ECA9}"/>
              </c:ext>
            </c:extLst>
          </c:dPt>
          <c:dPt>
            <c:idx val="3"/>
            <c:invertIfNegative val="0"/>
            <c:bubble3D val="0"/>
            <c:spPr>
              <a:solidFill>
                <a:schemeClr val="accent1"/>
              </a:solidFill>
              <a:ln>
                <a:noFill/>
              </a:ln>
              <a:effectLst/>
            </c:spPr>
            <c:extLst>
              <c:ext xmlns:c16="http://schemas.microsoft.com/office/drawing/2014/chart" uri="{C3380CC4-5D6E-409C-BE32-E72D297353CC}">
                <c16:uniqueId val="{00000003-3D1E-436F-B155-11D12081ECA9}"/>
              </c:ext>
            </c:extLst>
          </c:dPt>
          <c:dPt>
            <c:idx val="4"/>
            <c:invertIfNegative val="0"/>
            <c:bubble3D val="0"/>
            <c:spPr>
              <a:solidFill>
                <a:schemeClr val="accent4"/>
              </a:solidFill>
              <a:ln>
                <a:noFill/>
              </a:ln>
              <a:effectLst/>
            </c:spPr>
            <c:extLst>
              <c:ext xmlns:c16="http://schemas.microsoft.com/office/drawing/2014/chart" uri="{C3380CC4-5D6E-409C-BE32-E72D297353CC}">
                <c16:uniqueId val="{00000005-3D1E-436F-B155-11D12081ECA9}"/>
              </c:ext>
            </c:extLst>
          </c:dPt>
          <c:cat>
            <c:strRef>
              <c:f>Sheet1!$A$2:$A$6</c:f>
              <c:strCache>
                <c:ptCount val="5"/>
                <c:pt idx="0">
                  <c:v>20YY</c:v>
                </c:pt>
                <c:pt idx="1">
                  <c:v>20YY</c:v>
                </c:pt>
                <c:pt idx="2">
                  <c:v>20YY</c:v>
                </c:pt>
                <c:pt idx="3">
                  <c:v>20YY</c:v>
                </c:pt>
                <c:pt idx="4">
                  <c:v>20YY</c:v>
                </c:pt>
              </c:strCache>
            </c:strRef>
          </c:cat>
          <c:val>
            <c:numRef>
              <c:f>Sheet1!$B$2:$B$6</c:f>
              <c:numCache>
                <c:formatCode>[$$-409]#,##0</c:formatCode>
                <c:ptCount val="5"/>
                <c:pt idx="0">
                  <c:v>0</c:v>
                </c:pt>
                <c:pt idx="1">
                  <c:v>6750</c:v>
                </c:pt>
                <c:pt idx="2">
                  <c:v>33750</c:v>
                </c:pt>
                <c:pt idx="3">
                  <c:v>135000</c:v>
                </c:pt>
                <c:pt idx="4">
                  <c:v>270000</c:v>
                </c:pt>
              </c:numCache>
            </c:numRef>
          </c:val>
          <c:extLst>
            <c:ext xmlns:c16="http://schemas.microsoft.com/office/drawing/2014/chart" uri="{C3380CC4-5D6E-409C-BE32-E72D297353CC}">
              <c16:uniqueId val="{00000006-3D1E-436F-B155-11D12081ECA9}"/>
            </c:ext>
          </c:extLst>
        </c:ser>
        <c:dLbls>
          <c:showLegendKey val="0"/>
          <c:showVal val="0"/>
          <c:showCatName val="0"/>
          <c:showSerName val="0"/>
          <c:showPercent val="0"/>
          <c:showBubbleSize val="0"/>
        </c:dLbls>
        <c:gapWidth val="25"/>
        <c:axId val="1000041416"/>
        <c:axId val="1000041744"/>
      </c:barChart>
      <c:catAx>
        <c:axId val="10000414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1000041744"/>
        <c:crosses val="autoZero"/>
        <c:auto val="1"/>
        <c:lblAlgn val="ctr"/>
        <c:lblOffset val="100"/>
        <c:noMultiLvlLbl val="0"/>
      </c:catAx>
      <c:valAx>
        <c:axId val="1000041744"/>
        <c:scaling>
          <c:orientation val="minMax"/>
        </c:scaling>
        <c:delete val="0"/>
        <c:axPos val="l"/>
        <c:majorGridlines>
          <c:spPr>
            <a:ln w="9525" cap="flat" cmpd="sng" algn="ctr">
              <a:solidFill>
                <a:schemeClr val="tx1">
                  <a:lumMod val="15000"/>
                  <a:lumOff val="85000"/>
                </a:schemeClr>
              </a:solidFill>
              <a:round/>
            </a:ln>
            <a:effectLst/>
          </c:spPr>
        </c:majorGridlines>
        <c:numFmt formatCode="[$$-409]#,##0"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100004141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75000"/>
                    <a:lumOff val="25000"/>
                  </a:schemeClr>
                </a:solidFill>
                <a:latin typeface="+mn-lt"/>
                <a:ea typeface="+mn-ea"/>
                <a:cs typeface="+mn-cs"/>
              </a:defRPr>
            </a:pPr>
            <a:r>
              <a:rPr lang="en-US" dirty="0">
                <a:solidFill>
                  <a:schemeClr val="tx1">
                    <a:lumMod val="75000"/>
                    <a:lumOff val="25000"/>
                  </a:schemeClr>
                </a:solidFill>
              </a:rPr>
              <a:t>Company Sales</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75000"/>
                  <a:lumOff val="25000"/>
                </a:schemeClr>
              </a:solidFill>
              <a:latin typeface="+mn-lt"/>
              <a:ea typeface="+mn-ea"/>
              <a:cs typeface="+mn-cs"/>
            </a:defRPr>
          </a:pPr>
          <a:endParaRPr lang="en-US"/>
        </a:p>
      </c:txPr>
    </c:title>
    <c:autoTitleDeleted val="0"/>
    <c:plotArea>
      <c:layout/>
      <c:doughnutChart>
        <c:varyColors val="1"/>
        <c:ser>
          <c:idx val="0"/>
          <c:order val="0"/>
          <c:tx>
            <c:strRef>
              <c:f>Sheet1!$B$1</c:f>
              <c:strCache>
                <c:ptCount val="1"/>
                <c:pt idx="0">
                  <c:v>Series 1</c:v>
                </c:pt>
              </c:strCache>
            </c:strRef>
          </c:tx>
          <c:spPr>
            <a:solidFill>
              <a:schemeClr val="accent3"/>
            </a:solidFill>
          </c:spPr>
          <c:dPt>
            <c:idx val="0"/>
            <c:bubble3D val="0"/>
            <c:spPr>
              <a:solidFill>
                <a:schemeClr val="accent3"/>
              </a:solidFill>
              <a:ln>
                <a:noFill/>
              </a:ln>
              <a:effectLst/>
            </c:spPr>
            <c:extLst>
              <c:ext xmlns:c16="http://schemas.microsoft.com/office/drawing/2014/chart" uri="{C3380CC4-5D6E-409C-BE32-E72D297353CC}">
                <c16:uniqueId val="{00000001-DA66-4D13-90A4-391C509065DF}"/>
              </c:ext>
            </c:extLst>
          </c:dPt>
          <c:dPt>
            <c:idx val="1"/>
            <c:bubble3D val="0"/>
            <c:spPr>
              <a:solidFill>
                <a:schemeClr val="accent2"/>
              </a:solidFill>
              <a:ln>
                <a:noFill/>
              </a:ln>
              <a:effectLst/>
            </c:spPr>
            <c:extLst>
              <c:ext xmlns:c16="http://schemas.microsoft.com/office/drawing/2014/chart" uri="{C3380CC4-5D6E-409C-BE32-E72D297353CC}">
                <c16:uniqueId val="{00000003-DA66-4D13-90A4-391C509065DF}"/>
              </c:ext>
            </c:extLst>
          </c:dPt>
          <c:dPt>
            <c:idx val="2"/>
            <c:bubble3D val="0"/>
            <c:spPr>
              <a:solidFill>
                <a:schemeClr val="accent3"/>
              </a:solidFill>
              <a:ln>
                <a:noFill/>
              </a:ln>
              <a:effectLst/>
            </c:spPr>
            <c:extLst>
              <c:ext xmlns:c16="http://schemas.microsoft.com/office/drawing/2014/chart" uri="{C3380CC4-5D6E-409C-BE32-E72D297353CC}">
                <c16:uniqueId val="{00000005-DA66-4D13-90A4-391C509065DF}"/>
              </c:ext>
            </c:extLst>
          </c:dPt>
          <c:dPt>
            <c:idx val="3"/>
            <c:bubble3D val="0"/>
            <c:spPr>
              <a:solidFill>
                <a:schemeClr val="accent1"/>
              </a:solidFill>
              <a:ln>
                <a:noFill/>
              </a:ln>
              <a:effectLst/>
            </c:spPr>
            <c:extLst>
              <c:ext xmlns:c16="http://schemas.microsoft.com/office/drawing/2014/chart" uri="{C3380CC4-5D6E-409C-BE32-E72D297353CC}">
                <c16:uniqueId val="{00000007-DA66-4D13-90A4-391C509065DF}"/>
              </c:ext>
            </c:extLst>
          </c:dPt>
          <c:dPt>
            <c:idx val="4"/>
            <c:bubble3D val="0"/>
            <c:spPr>
              <a:solidFill>
                <a:schemeClr val="accent4"/>
              </a:solidFill>
              <a:ln>
                <a:noFill/>
              </a:ln>
              <a:effectLst/>
            </c:spPr>
            <c:extLst>
              <c:ext xmlns:c16="http://schemas.microsoft.com/office/drawing/2014/chart" uri="{C3380CC4-5D6E-409C-BE32-E72D297353CC}">
                <c16:uniqueId val="{00000009-DA66-4D13-90A4-391C509065DF}"/>
              </c:ext>
            </c:extLst>
          </c:dPt>
          <c:dLbls>
            <c:dLbl>
              <c:idx val="0"/>
              <c:delete val="1"/>
              <c:extLst>
                <c:ext xmlns:c15="http://schemas.microsoft.com/office/drawing/2012/chart" uri="{CE6537A1-D6FC-4f65-9D91-7224C49458BB}"/>
                <c:ext xmlns:c16="http://schemas.microsoft.com/office/drawing/2014/chart" uri="{C3380CC4-5D6E-409C-BE32-E72D297353CC}">
                  <c16:uniqueId val="{00000001-DA66-4D13-90A4-391C509065DF}"/>
                </c:ext>
              </c:extLst>
            </c:dLbl>
            <c:dLbl>
              <c:idx val="1"/>
              <c:layout>
                <c:manualLayout>
                  <c:x val="-0.11615923344937455"/>
                  <c:y val="-0.14002523289348653"/>
                </c:manualLayout>
              </c:layout>
              <c:showLegendKey val="1"/>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DA66-4D13-90A4-391C509065DF}"/>
                </c:ext>
              </c:extLst>
            </c:dLbl>
            <c:dLbl>
              <c:idx val="2"/>
              <c:layout>
                <c:manualLayout>
                  <c:x val="0.13864166572989867"/>
                  <c:y val="-0.15145586415009771"/>
                </c:manualLayout>
              </c:layout>
              <c:showLegendKey val="1"/>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DA66-4D13-90A4-391C509065DF}"/>
                </c:ext>
              </c:extLst>
            </c:dLbl>
            <c:dLbl>
              <c:idx val="3"/>
              <c:layout>
                <c:manualLayout>
                  <c:x val="6.9525299079784011E-2"/>
                  <c:y val="0.28576578141527864"/>
                </c:manualLayout>
              </c:layout>
              <c:showLegendKey val="1"/>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DA66-4D13-90A4-391C509065DF}"/>
                </c:ext>
              </c:extLst>
            </c:dLbl>
            <c:dLbl>
              <c:idx val="4"/>
              <c:layout>
                <c:manualLayout>
                  <c:x val="-8.1787666114047294E-2"/>
                  <c:y val="0.22861262513222283"/>
                </c:manualLayout>
              </c:layout>
              <c:showLegendKey val="1"/>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9-DA66-4D13-90A4-391C509065DF}"/>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1"/>
            <c:showVal val="1"/>
            <c:showCatName val="0"/>
            <c:showSerName val="0"/>
            <c:showPercent val="0"/>
            <c:showBubbleSize val="0"/>
            <c:showLeaderLines val="0"/>
            <c:extLst>
              <c:ext xmlns:c15="http://schemas.microsoft.com/office/drawing/2012/chart" uri="{CE6537A1-D6FC-4f65-9D91-7224C49458BB}"/>
            </c:extLst>
          </c:dLbls>
          <c:cat>
            <c:strRef>
              <c:f>Sheet1!$A$2:$A$6</c:f>
              <c:strCache>
                <c:ptCount val="5"/>
                <c:pt idx="0">
                  <c:v>20YY</c:v>
                </c:pt>
                <c:pt idx="1">
                  <c:v>20YY</c:v>
                </c:pt>
                <c:pt idx="2">
                  <c:v>20YY</c:v>
                </c:pt>
                <c:pt idx="3">
                  <c:v>20YY</c:v>
                </c:pt>
                <c:pt idx="4">
                  <c:v>20YY</c:v>
                </c:pt>
              </c:strCache>
            </c:strRef>
          </c:cat>
          <c:val>
            <c:numRef>
              <c:f>Sheet1!$B$2:$B$6</c:f>
              <c:numCache>
                <c:formatCode>[$$-409]#,##0</c:formatCode>
                <c:ptCount val="5"/>
                <c:pt idx="0">
                  <c:v>0</c:v>
                </c:pt>
                <c:pt idx="1">
                  <c:v>6750</c:v>
                </c:pt>
                <c:pt idx="2">
                  <c:v>33750</c:v>
                </c:pt>
                <c:pt idx="3">
                  <c:v>135000</c:v>
                </c:pt>
                <c:pt idx="4">
                  <c:v>270000</c:v>
                </c:pt>
              </c:numCache>
            </c:numRef>
          </c:val>
          <c:extLst>
            <c:ext xmlns:c16="http://schemas.microsoft.com/office/drawing/2014/chart" uri="{C3380CC4-5D6E-409C-BE32-E72D297353CC}">
              <c16:uniqueId val="{0000000A-DA66-4D13-90A4-391C509065DF}"/>
            </c:ext>
          </c:extLst>
        </c:ser>
        <c:dLbls>
          <c:showLegendKey val="0"/>
          <c:showVal val="0"/>
          <c:showCatName val="0"/>
          <c:showSerName val="0"/>
          <c:showPercent val="0"/>
          <c:showBubbleSize val="0"/>
          <c:showLeaderLines val="0"/>
        </c:dLbls>
        <c:firstSliceAng val="0"/>
        <c:holeSize val="50"/>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75000"/>
                    <a:lumOff val="25000"/>
                  </a:schemeClr>
                </a:solidFill>
                <a:latin typeface="+mn-lt"/>
                <a:ea typeface="+mn-ea"/>
                <a:cs typeface="+mn-cs"/>
              </a:defRPr>
            </a:pPr>
            <a:r>
              <a:rPr lang="en-US" dirty="0">
                <a:solidFill>
                  <a:schemeClr val="tx1">
                    <a:lumMod val="75000"/>
                    <a:lumOff val="25000"/>
                  </a:schemeClr>
                </a:solidFill>
              </a:rPr>
              <a:t>Revenue</a:t>
            </a:r>
            <a:r>
              <a:rPr lang="en-US" baseline="0" dirty="0">
                <a:solidFill>
                  <a:schemeClr val="tx1">
                    <a:lumMod val="75000"/>
                    <a:lumOff val="25000"/>
                  </a:schemeClr>
                </a:solidFill>
              </a:rPr>
              <a:t> Over Time</a:t>
            </a:r>
            <a:endParaRPr lang="en-US" dirty="0">
              <a:solidFill>
                <a:schemeClr val="tx1">
                  <a:lumMod val="75000"/>
                  <a:lumOff val="25000"/>
                </a:schemeClr>
              </a:solidFill>
            </a:endParaRP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75000"/>
                  <a:lumOff val="25000"/>
                </a:schemeClr>
              </a:solidFill>
              <a:latin typeface="+mn-lt"/>
              <a:ea typeface="+mn-ea"/>
              <a:cs typeface="+mn-cs"/>
            </a:defRPr>
          </a:pPr>
          <a:endParaRPr lang="en-US"/>
        </a:p>
      </c:txPr>
    </c:title>
    <c:autoTitleDeleted val="0"/>
    <c:plotArea>
      <c:layout/>
      <c:lineChart>
        <c:grouping val="stacked"/>
        <c:varyColors val="0"/>
        <c:ser>
          <c:idx val="0"/>
          <c:order val="0"/>
          <c:tx>
            <c:strRef>
              <c:f>Sheet1!$B$1</c:f>
              <c:strCache>
                <c:ptCount val="1"/>
                <c:pt idx="0">
                  <c:v>Series 1</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dPt>
            <c:idx val="1"/>
            <c:marker>
              <c:symbol val="circle"/>
              <c:size val="5"/>
              <c:spPr>
                <a:solidFill>
                  <a:schemeClr val="accent1"/>
                </a:solidFill>
                <a:ln w="9525">
                  <a:solidFill>
                    <a:schemeClr val="accent1"/>
                  </a:solidFill>
                </a:ln>
                <a:effectLst/>
              </c:spPr>
            </c:marker>
            <c:bubble3D val="0"/>
            <c:spPr>
              <a:ln w="28575" cap="rnd">
                <a:solidFill>
                  <a:schemeClr val="accent1"/>
                </a:solidFill>
                <a:round/>
              </a:ln>
              <a:effectLst/>
            </c:spPr>
            <c:extLst>
              <c:ext xmlns:c16="http://schemas.microsoft.com/office/drawing/2014/chart" uri="{C3380CC4-5D6E-409C-BE32-E72D297353CC}">
                <c16:uniqueId val="{00000001-B30D-47FC-97C2-FA87298C22F3}"/>
              </c:ext>
            </c:extLst>
          </c:dPt>
          <c:dPt>
            <c:idx val="3"/>
            <c:marker>
              <c:symbol val="circle"/>
              <c:size val="5"/>
              <c:spPr>
                <a:solidFill>
                  <a:schemeClr val="accent1"/>
                </a:solidFill>
                <a:ln w="9525">
                  <a:solidFill>
                    <a:schemeClr val="accent1"/>
                  </a:solidFill>
                </a:ln>
                <a:effectLst/>
              </c:spPr>
            </c:marker>
            <c:bubble3D val="0"/>
            <c:spPr>
              <a:ln w="28575" cap="rnd">
                <a:solidFill>
                  <a:schemeClr val="accent1"/>
                </a:solidFill>
                <a:round/>
              </a:ln>
              <a:effectLst/>
            </c:spPr>
            <c:extLst>
              <c:ext xmlns:c16="http://schemas.microsoft.com/office/drawing/2014/chart" uri="{C3380CC4-5D6E-409C-BE32-E72D297353CC}">
                <c16:uniqueId val="{00000003-B30D-47FC-97C2-FA87298C22F3}"/>
              </c:ext>
            </c:extLst>
          </c:dPt>
          <c:dPt>
            <c:idx val="4"/>
            <c:marker>
              <c:symbol val="circle"/>
              <c:size val="5"/>
              <c:spPr>
                <a:solidFill>
                  <a:schemeClr val="accent1"/>
                </a:solidFill>
                <a:ln w="9525">
                  <a:solidFill>
                    <a:schemeClr val="accent1"/>
                  </a:solidFill>
                </a:ln>
                <a:effectLst/>
              </c:spPr>
            </c:marker>
            <c:bubble3D val="0"/>
            <c:spPr>
              <a:ln w="28575" cap="rnd">
                <a:solidFill>
                  <a:schemeClr val="accent1"/>
                </a:solidFill>
                <a:round/>
              </a:ln>
              <a:effectLst/>
            </c:spPr>
            <c:extLst>
              <c:ext xmlns:c16="http://schemas.microsoft.com/office/drawing/2014/chart" uri="{C3380CC4-5D6E-409C-BE32-E72D297353CC}">
                <c16:uniqueId val="{00000005-B30D-47FC-97C2-FA87298C22F3}"/>
              </c:ext>
            </c:extLst>
          </c:dPt>
          <c:cat>
            <c:strRef>
              <c:f>Sheet1!$A$2:$A$6</c:f>
              <c:strCache>
                <c:ptCount val="5"/>
                <c:pt idx="0">
                  <c:v>20YY</c:v>
                </c:pt>
                <c:pt idx="1">
                  <c:v>20YY</c:v>
                </c:pt>
                <c:pt idx="2">
                  <c:v>20YY</c:v>
                </c:pt>
                <c:pt idx="3">
                  <c:v>20YY</c:v>
                </c:pt>
                <c:pt idx="4">
                  <c:v>20YY</c:v>
                </c:pt>
              </c:strCache>
            </c:strRef>
          </c:cat>
          <c:val>
            <c:numRef>
              <c:f>Sheet1!$B$2:$B$6</c:f>
              <c:numCache>
                <c:formatCode>[$$-409]#,##0</c:formatCode>
                <c:ptCount val="5"/>
                <c:pt idx="0">
                  <c:v>0</c:v>
                </c:pt>
                <c:pt idx="1">
                  <c:v>6750</c:v>
                </c:pt>
                <c:pt idx="2">
                  <c:v>33750</c:v>
                </c:pt>
                <c:pt idx="3">
                  <c:v>135000</c:v>
                </c:pt>
                <c:pt idx="4">
                  <c:v>270000</c:v>
                </c:pt>
              </c:numCache>
            </c:numRef>
          </c:val>
          <c:smooth val="0"/>
          <c:extLst>
            <c:ext xmlns:c16="http://schemas.microsoft.com/office/drawing/2014/chart" uri="{C3380CC4-5D6E-409C-BE32-E72D297353CC}">
              <c16:uniqueId val="{00000006-B30D-47FC-97C2-FA87298C22F3}"/>
            </c:ext>
          </c:extLst>
        </c:ser>
        <c:dLbls>
          <c:showLegendKey val="0"/>
          <c:showVal val="0"/>
          <c:showCatName val="0"/>
          <c:showSerName val="0"/>
          <c:showPercent val="0"/>
          <c:showBubbleSize val="0"/>
        </c:dLbls>
        <c:marker val="1"/>
        <c:smooth val="0"/>
        <c:axId val="1000041416"/>
        <c:axId val="1000041744"/>
      </c:lineChart>
      <c:catAx>
        <c:axId val="10000414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1000041744"/>
        <c:crosses val="autoZero"/>
        <c:auto val="1"/>
        <c:lblAlgn val="ctr"/>
        <c:lblOffset val="100"/>
        <c:noMultiLvlLbl val="0"/>
      </c:catAx>
      <c:valAx>
        <c:axId val="1000041744"/>
        <c:scaling>
          <c:orientation val="minMax"/>
        </c:scaling>
        <c:delete val="0"/>
        <c:axPos val="l"/>
        <c:majorGridlines>
          <c:spPr>
            <a:ln w="9525" cap="flat" cmpd="sng" algn="ctr">
              <a:solidFill>
                <a:schemeClr val="tx1">
                  <a:lumMod val="15000"/>
                  <a:lumOff val="85000"/>
                </a:schemeClr>
              </a:solidFill>
              <a:round/>
            </a:ln>
            <a:effectLst/>
          </c:spPr>
        </c:majorGridlines>
        <c:numFmt formatCode="[$$-409]#,##0"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100004141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rawings/drawing1.xml><?xml version="1.0" encoding="utf-8"?>
<c:userShapes xmlns:c="http://schemas.openxmlformats.org/drawingml/2006/chart">
  <cdr:relSizeAnchor xmlns:cdr="http://schemas.openxmlformats.org/drawingml/2006/chartDrawing">
    <cdr:from>
      <cdr:x>0</cdr:x>
      <cdr:y>0</cdr:y>
    </cdr:from>
    <cdr:to>
      <cdr:x>1</cdr:x>
      <cdr:y>1</cdr:y>
    </cdr:to>
    <cdr:sp macro="" textlink="">
      <cdr:nvSpPr>
        <cdr:cNvPr id="2" name="Rectangle 1">
          <a:extLst xmlns:a="http://schemas.openxmlformats.org/drawingml/2006/main">
            <a:ext uri="{FF2B5EF4-FFF2-40B4-BE49-F238E27FC236}">
              <a16:creationId xmlns:a16="http://schemas.microsoft.com/office/drawing/2014/main" id="{924ED877-E016-4736-BA15-B7E08914B5B3}"/>
            </a:ext>
          </a:extLst>
        </cdr:cNvPr>
        <cdr:cNvSpPr/>
      </cdr:nvSpPr>
      <cdr:spPr>
        <a:xfrm xmlns:a="http://schemas.openxmlformats.org/drawingml/2006/main">
          <a:off x="0" y="0"/>
          <a:ext cx="3389313" cy="4444199"/>
        </a:xfrm>
        <a:prstGeom xmlns:a="http://schemas.openxmlformats.org/drawingml/2006/main" prst="rect">
          <a:avLst/>
        </a:prstGeom>
        <a:noFill xmlns:a="http://schemas.openxmlformats.org/drawingml/2006/main"/>
        <a:ln xmlns:a="http://schemas.openxmlformats.org/drawingml/2006/main">
          <a:no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vertOverflow="clip" rtlCol="0" anchor="ctr"/>
        <a:lstStyle xmlns:a="http://schemas.openxmlformats.org/drawingml/2006/main"/>
        <a:p xmlns:a="http://schemas.openxmlformats.org/drawingml/2006/main">
          <a:endParaRPr lang="en-US" dirty="0"/>
        </a:p>
      </cdr:txBody>
    </cdr:sp>
  </cdr:relSizeAnchor>
  <cdr:relSizeAnchor xmlns:cdr="http://schemas.openxmlformats.org/drawingml/2006/chartDrawing">
    <cdr:from>
      <cdr:x>0</cdr:x>
      <cdr:y>0.01573</cdr:y>
    </cdr:from>
    <cdr:to>
      <cdr:x>1</cdr:x>
      <cdr:y>0.99541</cdr:y>
    </cdr:to>
    <cdr:sp macro="" textlink="">
      <cdr:nvSpPr>
        <cdr:cNvPr id="3" name="Rectangle 2">
          <a:extLst xmlns:a="http://schemas.openxmlformats.org/drawingml/2006/main">
            <a:ext uri="{FF2B5EF4-FFF2-40B4-BE49-F238E27FC236}">
              <a16:creationId xmlns:a16="http://schemas.microsoft.com/office/drawing/2014/main" id="{6A7CD3C2-FB35-40AE-A325-CA3A3223D0AF}"/>
            </a:ext>
          </a:extLst>
        </cdr:cNvPr>
        <cdr:cNvSpPr/>
      </cdr:nvSpPr>
      <cdr:spPr>
        <a:xfrm xmlns:a="http://schemas.openxmlformats.org/drawingml/2006/main">
          <a:off x="0" y="69912"/>
          <a:ext cx="3389313" cy="4353908"/>
        </a:xfrm>
        <a:prstGeom xmlns:a="http://schemas.openxmlformats.org/drawingml/2006/main" prst="rect">
          <a:avLst/>
        </a:prstGeom>
        <a:noFill xmlns:a="http://schemas.openxmlformats.org/drawingml/2006/main"/>
        <a:ln xmlns:a="http://schemas.openxmlformats.org/drawingml/2006/main">
          <a:no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vertOverflow="clip" rtlCol="0" anchor="ctr"/>
        <a:lstStyle xmlns:a="http://schemas.openxmlformats.org/drawingml/2006/main"/>
        <a:p xmlns:a="http://schemas.openxmlformats.org/drawingml/2006/main">
          <a:endParaRPr lang="en-US" dirty="0">
            <a:solidFill>
              <a:sysClr val="windowText" lastClr="000000"/>
            </a:solidFill>
          </a:endParaRPr>
        </a:p>
      </cdr:txBody>
    </cdr:sp>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1077DB-935E-4A0A-947A-D283B9F9F452}" type="datetimeFigureOut">
              <a:rPr lang="en-US" smtClean="0"/>
              <a:t>12/20/2023</a:t>
            </a:fld>
            <a:endParaRPr lang="en-US" dirty="0"/>
          </a:p>
        </p:txBody>
      </p:sp>
      <p:sp>
        <p:nvSpPr>
          <p:cNvPr id="4" name="Footer Placeholder 3">
            <a:extLst>
              <a:ext uri="{FF2B5EF4-FFF2-40B4-BE49-F238E27FC236}">
                <a16:creationId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2C0B10-7CAE-41E4-AB02-7E8B1FF2B898}" type="slidenum">
              <a:rPr lang="en-US" smtClean="0"/>
              <a:t>‹#›</a:t>
            </a:fld>
            <a:endParaRPr lang="en-US" dirty="0"/>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9EC30E-1A71-4188-9BE7-E2A64929A436}" type="datetimeFigureOut">
              <a:rPr lang="en-US" noProof="0" smtClean="0"/>
              <a:t>12/20/2023</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30193B-564F-4854-8A52-728F3FB19C85}" type="slidenum">
              <a:rPr lang="en-US" noProof="0" smtClean="0"/>
              <a:t>‹#›</a:t>
            </a:fld>
            <a:endParaRPr lang="en-US" noProof="0" dirty="0"/>
          </a:p>
        </p:txBody>
      </p:sp>
    </p:spTree>
    <p:extLst>
      <p:ext uri="{BB962C8B-B14F-4D97-AF65-F5344CB8AC3E}">
        <p14:creationId xmlns:p14="http://schemas.microsoft.com/office/powerpoint/2010/main" val="3603816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Master" Target="../slideMasters/slideMaster1.xml"/><Relationship Id="rId4" Type="http://schemas.openxmlformats.org/officeDocument/2006/relationships/chart" Target="../charts/chart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with Image">
    <p:bg>
      <p:bgPr>
        <a:solidFill>
          <a:schemeClr val="bg1">
            <a:lumMod val="95000"/>
          </a:schemeClr>
        </a:solidFill>
        <a:effectLst/>
      </p:bgPr>
    </p:bg>
    <p:spTree>
      <p:nvGrpSpPr>
        <p:cNvPr id="1" name=""/>
        <p:cNvGrpSpPr/>
        <p:nvPr/>
      </p:nvGrpSpPr>
      <p:grpSpPr>
        <a:xfrm>
          <a:off x="0" y="0"/>
          <a:ext cx="0" cy="0"/>
          <a:chOff x="0" y="0"/>
          <a:chExt cx="0" cy="0"/>
        </a:xfrm>
      </p:grpSpPr>
      <p:sp>
        <p:nvSpPr>
          <p:cNvPr id="41" name="Picture Placeholder 40">
            <a:extLst>
              <a:ext uri="{FF2B5EF4-FFF2-40B4-BE49-F238E27FC236}">
                <a16:creationId xmlns:a16="http://schemas.microsoft.com/office/drawing/2014/main" id="{EB7F0EE8-BE52-4A79-8FC8-4A2487FA01FC}"/>
              </a:ext>
            </a:extLst>
          </p:cNvPr>
          <p:cNvSpPr>
            <a:spLocks noGrp="1"/>
          </p:cNvSpPr>
          <p:nvPr>
            <p:ph type="pic" sz="quarter" idx="10" hasCustomPrompt="1"/>
          </p:nvPr>
        </p:nvSpPr>
        <p:spPr>
          <a:xfrm>
            <a:off x="0" y="0"/>
            <a:ext cx="9780588" cy="6804025"/>
          </a:xfrm>
          <a:solidFill>
            <a:schemeClr val="bg1">
              <a:lumMod val="85000"/>
            </a:schemeClr>
          </a:solidFill>
        </p:spPr>
        <p:txBody>
          <a:bodyPr tIns="1728000" anchor="t"/>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and Drop your Photo Here</a:t>
            </a:r>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3200400" y="2811053"/>
            <a:ext cx="8991600" cy="1261295"/>
          </a:xfrm>
          <a:solidFill>
            <a:schemeClr val="bg1"/>
          </a:solidFill>
        </p:spPr>
        <p:txBody>
          <a:bodyPr vert="horz" lIns="180000" tIns="180000" rIns="252000" bIns="180000" rtlCol="0" anchor="t">
            <a:noAutofit/>
          </a:bodyPr>
          <a:lstStyle>
            <a:lvl1pPr algn="r">
              <a:defRPr lang="en-ZA" sz="6000" b="1" spc="-300" dirty="0"/>
            </a:lvl1pPr>
          </a:lstStyle>
          <a:p>
            <a:pPr lvl="0" algn="r"/>
            <a:r>
              <a:rPr lang="en-US" noProof="0"/>
              <a:t>Click to edit presentation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3200400" y="4061039"/>
            <a:ext cx="6580188" cy="580921"/>
          </a:xfrm>
          <a:solidFill>
            <a:schemeClr val="tx1">
              <a:alpha val="80000"/>
            </a:schemeClr>
          </a:solidFill>
        </p:spPr>
        <p:txBody>
          <a:bodyPr vert="horz" lIns="180000" tIns="180000" rIns="180000" bIns="180000" rtlCol="0">
            <a:noAutofit/>
          </a:bodyPr>
          <a:lstStyle>
            <a:lvl1pPr marL="0" indent="0" algn="r">
              <a:buNone/>
              <a:defRPr lang="en-ZA" dirty="0">
                <a:solidFill>
                  <a:schemeClr val="bg1"/>
                </a:solidFill>
              </a:defRPr>
            </a:lvl1pPr>
          </a:lstStyle>
          <a:p>
            <a:pPr marL="266700" lvl="0" indent="-266700" algn="ctr"/>
            <a:r>
              <a:rPr lang="en-US" noProof="0"/>
              <a:t>Click to edit Master subtitle style</a:t>
            </a:r>
          </a:p>
        </p:txBody>
      </p:sp>
      <p:sp>
        <p:nvSpPr>
          <p:cNvPr id="13" name="Rectangle 12">
            <a:extLst>
              <a:ext uri="{FF2B5EF4-FFF2-40B4-BE49-F238E27FC236}">
                <a16:creationId xmlns:a16="http://schemas.microsoft.com/office/drawing/2014/main" id="{EC0FBB1B-4F0E-4365-BF27-3150FC6C3B90}"/>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3">
            <a:extLst>
              <a:ext uri="{FF2B5EF4-FFF2-40B4-BE49-F238E27FC236}">
                <a16:creationId xmlns:a16="http://schemas.microsoft.com/office/drawing/2014/main" id="{7A13D8A8-6C3D-4527-959D-41C3213F7F0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Rectangle 14">
            <a:extLst>
              <a:ext uri="{FF2B5EF4-FFF2-40B4-BE49-F238E27FC236}">
                <a16:creationId xmlns:a16="http://schemas.microsoft.com/office/drawing/2014/main"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id="{51DD44D8-4A8F-4693-B90A-166855B29D25}"/>
              </a:ext>
            </a:extLst>
          </p:cNvPr>
          <p:cNvSpPr/>
          <p:nvPr userDrawn="1"/>
        </p:nvSpPr>
        <p:spPr>
          <a:xfrm>
            <a:off x="9780588" y="2698612"/>
            <a:ext cx="2411412" cy="1148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3340384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bg1">
            <a:lumMod val="95000"/>
          </a:schemeClr>
        </a:solidFill>
        <a:effectLst/>
      </p:bgPr>
    </p:bg>
    <p:spTree>
      <p:nvGrpSpPr>
        <p:cNvPr id="1" name=""/>
        <p:cNvGrpSpPr/>
        <p:nvPr/>
      </p:nvGrpSpPr>
      <p:grpSpPr>
        <a:xfrm>
          <a:off x="0" y="0"/>
          <a:ext cx="0" cy="0"/>
          <a:chOff x="0" y="0"/>
          <a:chExt cx="0" cy="0"/>
        </a:xfrm>
      </p:grpSpPr>
      <p:sp>
        <p:nvSpPr>
          <p:cNvPr id="41" name="Picture Placeholder 40">
            <a:extLst>
              <a:ext uri="{FF2B5EF4-FFF2-40B4-BE49-F238E27FC236}">
                <a16:creationId xmlns:a16="http://schemas.microsoft.com/office/drawing/2014/main" id="{EB7F0EE8-BE52-4A79-8FC8-4A2487FA01FC}"/>
              </a:ext>
            </a:extLst>
          </p:cNvPr>
          <p:cNvSpPr>
            <a:spLocks noGrp="1"/>
          </p:cNvSpPr>
          <p:nvPr>
            <p:ph type="pic" sz="quarter" idx="10" hasCustomPrompt="1"/>
          </p:nvPr>
        </p:nvSpPr>
        <p:spPr>
          <a:xfrm>
            <a:off x="0" y="0"/>
            <a:ext cx="9780102" cy="6804025"/>
          </a:xfrm>
          <a:solidFill>
            <a:schemeClr val="bg1">
              <a:lumMod val="85000"/>
            </a:schemeClr>
          </a:solidFill>
        </p:spPr>
        <p:txBody>
          <a:bodyPr tIns="0" anchor="ct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and Drop your Photo Here</a:t>
            </a:r>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8458200" y="2798354"/>
            <a:ext cx="3733800" cy="1013684"/>
          </a:xfrm>
          <a:solidFill>
            <a:schemeClr val="bg1"/>
          </a:solidFill>
        </p:spPr>
        <p:txBody>
          <a:bodyPr vert="horz" lIns="180000" tIns="180000" rIns="252000" bIns="180000" rtlCol="0" anchor="t">
            <a:noAutofit/>
          </a:bodyPr>
          <a:lstStyle>
            <a:lvl1pPr algn="r">
              <a:defRPr lang="en-ZA" sz="6000" b="1" spc="-300" dirty="0"/>
            </a:lvl1pPr>
          </a:lstStyle>
          <a:p>
            <a:pPr lvl="0" algn="r"/>
            <a:r>
              <a:rPr lang="en-US" noProof="0"/>
              <a:t>Thank You</a:t>
            </a:r>
          </a:p>
        </p:txBody>
      </p:sp>
      <p:sp>
        <p:nvSpPr>
          <p:cNvPr id="9" name="Text Placeholder 5">
            <a:extLst>
              <a:ext uri="{FF2B5EF4-FFF2-40B4-BE49-F238E27FC236}">
                <a16:creationId xmlns:a16="http://schemas.microsoft.com/office/drawing/2014/main" id="{52FA7FC9-E40E-4144-84E4-34E3722E9A6D}"/>
              </a:ext>
            </a:extLst>
          </p:cNvPr>
          <p:cNvSpPr>
            <a:spLocks noGrp="1"/>
          </p:cNvSpPr>
          <p:nvPr>
            <p:ph type="body" sz="quarter" idx="15" hasCustomPrompt="1"/>
          </p:nvPr>
        </p:nvSpPr>
        <p:spPr>
          <a:xfrm>
            <a:off x="8458200" y="3957705"/>
            <a:ext cx="2910342" cy="316800"/>
          </a:xfrm>
          <a:solidFill>
            <a:schemeClr val="tx1">
              <a:lumMod val="75000"/>
              <a:lumOff val="25000"/>
            </a:schemeClr>
          </a:solidFill>
        </p:spPr>
        <p:txBody>
          <a:bodyPr rIns="72000" anchor="ctr"/>
          <a:lstStyle>
            <a:lvl1pPr marL="0" indent="0" algn="r">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Full Name</a:t>
            </a:r>
          </a:p>
        </p:txBody>
      </p:sp>
      <p:sp>
        <p:nvSpPr>
          <p:cNvPr id="10" name="Text Placeholder 6">
            <a:extLst>
              <a:ext uri="{FF2B5EF4-FFF2-40B4-BE49-F238E27FC236}">
                <a16:creationId xmlns:a16="http://schemas.microsoft.com/office/drawing/2014/main" id="{97289182-4FE6-4A18-9775-4588D5801CF6}"/>
              </a:ext>
            </a:extLst>
          </p:cNvPr>
          <p:cNvSpPr>
            <a:spLocks noGrp="1"/>
          </p:cNvSpPr>
          <p:nvPr>
            <p:ph type="body" sz="quarter" idx="16" hasCustomPrompt="1"/>
          </p:nvPr>
        </p:nvSpPr>
        <p:spPr>
          <a:xfrm>
            <a:off x="8458200" y="4306722"/>
            <a:ext cx="2910342" cy="316800"/>
          </a:xfrm>
          <a:solidFill>
            <a:schemeClr val="tx1">
              <a:lumMod val="75000"/>
              <a:lumOff val="25000"/>
            </a:schemeClr>
          </a:solidFill>
        </p:spPr>
        <p:txBody>
          <a:bodyPr rIns="72000" anchor="ctr"/>
          <a:lstStyle>
            <a:lvl1pPr marL="0" indent="0" algn="r">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Phone Number</a:t>
            </a:r>
          </a:p>
        </p:txBody>
      </p:sp>
      <p:sp>
        <p:nvSpPr>
          <p:cNvPr id="11" name="Text Placeholder 7">
            <a:extLst>
              <a:ext uri="{FF2B5EF4-FFF2-40B4-BE49-F238E27FC236}">
                <a16:creationId xmlns:a16="http://schemas.microsoft.com/office/drawing/2014/main" id="{BD4E94C7-6CAF-4FEE-9E02-D3D3A2AC5EAF}"/>
              </a:ext>
            </a:extLst>
          </p:cNvPr>
          <p:cNvSpPr>
            <a:spLocks noGrp="1"/>
          </p:cNvSpPr>
          <p:nvPr>
            <p:ph type="body" sz="quarter" idx="17" hasCustomPrompt="1"/>
          </p:nvPr>
        </p:nvSpPr>
        <p:spPr>
          <a:xfrm>
            <a:off x="8458200" y="4655739"/>
            <a:ext cx="2910342" cy="316800"/>
          </a:xfrm>
          <a:solidFill>
            <a:schemeClr val="tx1">
              <a:lumMod val="75000"/>
              <a:lumOff val="25000"/>
            </a:schemeClr>
          </a:solidFill>
        </p:spPr>
        <p:txBody>
          <a:bodyPr rIns="72000" anchor="ctr"/>
          <a:lstStyle>
            <a:lvl1pPr marL="0" indent="0" algn="r">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Email or Social Media Handle</a:t>
            </a:r>
          </a:p>
        </p:txBody>
      </p:sp>
      <p:sp>
        <p:nvSpPr>
          <p:cNvPr id="12" name="Text Placeholder 8">
            <a:extLst>
              <a:ext uri="{FF2B5EF4-FFF2-40B4-BE49-F238E27FC236}">
                <a16:creationId xmlns:a16="http://schemas.microsoft.com/office/drawing/2014/main" id="{0DE421A3-3C59-48FC-BC3B-007ADFBEB4FE}"/>
              </a:ext>
            </a:extLst>
          </p:cNvPr>
          <p:cNvSpPr>
            <a:spLocks noGrp="1"/>
          </p:cNvSpPr>
          <p:nvPr>
            <p:ph type="body" sz="quarter" idx="18" hasCustomPrompt="1"/>
          </p:nvPr>
        </p:nvSpPr>
        <p:spPr>
          <a:xfrm>
            <a:off x="8458200" y="5004756"/>
            <a:ext cx="2910342" cy="316800"/>
          </a:xfrm>
          <a:solidFill>
            <a:schemeClr val="tx1">
              <a:lumMod val="75000"/>
              <a:lumOff val="25000"/>
            </a:schemeClr>
          </a:solidFill>
        </p:spPr>
        <p:txBody>
          <a:bodyPr rIns="72000" anchor="ctr"/>
          <a:lstStyle>
            <a:lvl1pPr marL="0" indent="0" algn="r">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Company Website</a:t>
            </a:r>
          </a:p>
        </p:txBody>
      </p:sp>
      <p:sp>
        <p:nvSpPr>
          <p:cNvPr id="15" name="Rectangle 14">
            <a:extLst>
              <a:ext uri="{FF2B5EF4-FFF2-40B4-BE49-F238E27FC236}">
                <a16:creationId xmlns:a16="http://schemas.microsoft.com/office/drawing/2014/main"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3">
            <a:extLst>
              <a:ext uri="{FF2B5EF4-FFF2-40B4-BE49-F238E27FC236}">
                <a16:creationId xmlns:a16="http://schemas.microsoft.com/office/drawing/2014/main" id="{7A13D8A8-6C3D-4527-959D-41C3213F7F0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Rectangle 12">
            <a:extLst>
              <a:ext uri="{FF2B5EF4-FFF2-40B4-BE49-F238E27FC236}">
                <a16:creationId xmlns:a16="http://schemas.microsoft.com/office/drawing/2014/main" id="{EC0FBB1B-4F0E-4365-BF27-3150FC6C3B90}"/>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id="{51DD44D8-4A8F-4693-B90A-166855B29D25}"/>
              </a:ext>
            </a:extLst>
          </p:cNvPr>
          <p:cNvSpPr/>
          <p:nvPr userDrawn="1"/>
        </p:nvSpPr>
        <p:spPr>
          <a:xfrm>
            <a:off x="8458200" y="2685912"/>
            <a:ext cx="3733800" cy="1148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222FB6A7-1E80-487C-93E6-DCAA8751EF21}"/>
              </a:ext>
            </a:extLst>
          </p:cNvPr>
          <p:cNvSpPr>
            <a:spLocks noGrp="1"/>
          </p:cNvSpPr>
          <p:nvPr>
            <p:ph type="sldNum" sz="quarter" idx="20"/>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20496631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4C50-933F-41F9-AD11-BD02410AA7D5}"/>
              </a:ext>
            </a:extLst>
          </p:cNvPr>
          <p:cNvSpPr>
            <a:spLocks noGrp="1"/>
          </p:cNvSpPr>
          <p:nvPr>
            <p:ph type="title" hasCustomPrompt="1"/>
          </p:nvPr>
        </p:nvSpPr>
        <p:spPr/>
        <p:txBody>
          <a:bodyPr/>
          <a:lstStyle>
            <a:lvl1pPr>
              <a:defRPr>
                <a:solidFill>
                  <a:schemeClr val="tx1">
                    <a:lumMod val="75000"/>
                    <a:lumOff val="25000"/>
                  </a:schemeClr>
                </a:solidFill>
              </a:defRPr>
            </a:lvl1pPr>
          </a:lstStyle>
          <a:p>
            <a:r>
              <a:rPr lang="en-US" noProof="0"/>
              <a:t>Click to edit page title</a:t>
            </a:r>
          </a:p>
        </p:txBody>
      </p:sp>
      <p:sp>
        <p:nvSpPr>
          <p:cNvPr id="7" name="Subtitle 2">
            <a:extLst>
              <a:ext uri="{FF2B5EF4-FFF2-40B4-BE49-F238E27FC236}">
                <a16:creationId xmlns:a16="http://schemas.microsoft.com/office/drawing/2014/main" id="{E97A9A62-1AA6-47A9-A1A0-54196823744C}"/>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p:nvPr>
        </p:nvSpPr>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E8FE0EB3-0FF4-4285-B9D3-90A5751B7BBF}"/>
              </a:ext>
            </a:extLst>
          </p:cNvPr>
          <p:cNvSpPr>
            <a:spLocks noGrp="1"/>
          </p:cNvSpPr>
          <p:nvPr>
            <p:ph type="ftr" sz="quarter" idx="12"/>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C8DE0AAD-6FBD-416B-A91A-21F2B737919E}"/>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17345016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ntent with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page title</a:t>
            </a:r>
          </a:p>
        </p:txBody>
      </p:sp>
      <p:sp>
        <p:nvSpPr>
          <p:cNvPr id="7" name="Subtitle 2">
            <a:extLst>
              <a:ext uri="{FF2B5EF4-FFF2-40B4-BE49-F238E27FC236}">
                <a16:creationId xmlns:a16="http://schemas.microsoft.com/office/drawing/2014/main" id="{7DEBF36F-ADC5-48FF-BFAF-3BED06924FD3}"/>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A22238F2-C6EC-476F-8371-119AECBA5622}"/>
              </a:ext>
            </a:extLst>
          </p:cNvPr>
          <p:cNvSpPr>
            <a:spLocks noGrp="1"/>
          </p:cNvSpPr>
          <p:nvPr>
            <p:ph sz="half" idx="1"/>
          </p:nvPr>
        </p:nvSpPr>
        <p:spPr>
          <a:xfrm>
            <a:off x="432000" y="1512000"/>
            <a:ext cx="5472000" cy="468000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Text Placeholder 4">
            <a:extLst>
              <a:ext uri="{FF2B5EF4-FFF2-40B4-BE49-F238E27FC236}">
                <a16:creationId xmlns:a16="http://schemas.microsoft.com/office/drawing/2014/main" id="{7867C73D-EE16-41D1-B7CE-A35C765E3B8D}"/>
              </a:ext>
            </a:extLst>
          </p:cNvPr>
          <p:cNvSpPr>
            <a:spLocks noGrp="1"/>
          </p:cNvSpPr>
          <p:nvPr>
            <p:ph type="body" sz="quarter" idx="12"/>
          </p:nvPr>
        </p:nvSpPr>
        <p:spPr>
          <a:xfrm>
            <a:off x="6299887" y="1511250"/>
            <a:ext cx="5472113" cy="468000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F64CFC6C-1D8B-46C9-B0F7-A8BD88D8AB46}"/>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8915521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4C50-933F-41F9-AD11-BD02410AA7D5}"/>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page title</a:t>
            </a:r>
          </a:p>
        </p:txBody>
      </p:sp>
      <p:sp>
        <p:nvSpPr>
          <p:cNvPr id="9" name="Subtitle 2">
            <a:extLst>
              <a:ext uri="{FF2B5EF4-FFF2-40B4-BE49-F238E27FC236}">
                <a16:creationId xmlns:a16="http://schemas.microsoft.com/office/drawing/2014/main" id="{F94EB5D3-F8CB-4E76-8D7E-FF441818EECB}"/>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p:nvPr>
        </p:nvSpPr>
        <p:spPr>
          <a:xfrm>
            <a:off x="432000" y="1512000"/>
            <a:ext cx="3600000" cy="4679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4">
            <a:extLst>
              <a:ext uri="{FF2B5EF4-FFF2-40B4-BE49-F238E27FC236}">
                <a16:creationId xmlns:a16="http://schemas.microsoft.com/office/drawing/2014/main" id="{16A38E24-EB1C-472F-B631-5DF32F9C4CF5}"/>
              </a:ext>
            </a:extLst>
          </p:cNvPr>
          <p:cNvSpPr>
            <a:spLocks noGrp="1"/>
          </p:cNvSpPr>
          <p:nvPr>
            <p:ph type="body" sz="quarter" idx="12"/>
          </p:nvPr>
        </p:nvSpPr>
        <p:spPr>
          <a:xfrm>
            <a:off x="4301550" y="1511476"/>
            <a:ext cx="3600450" cy="4679249"/>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Text Placeholder 5">
            <a:extLst>
              <a:ext uri="{FF2B5EF4-FFF2-40B4-BE49-F238E27FC236}">
                <a16:creationId xmlns:a16="http://schemas.microsoft.com/office/drawing/2014/main" id="{5B4A252E-78C9-4F76-98A4-A4B580AD072A}"/>
              </a:ext>
            </a:extLst>
          </p:cNvPr>
          <p:cNvSpPr>
            <a:spLocks noGrp="1"/>
          </p:cNvSpPr>
          <p:nvPr>
            <p:ph type="body" sz="quarter" idx="13"/>
          </p:nvPr>
        </p:nvSpPr>
        <p:spPr>
          <a:xfrm>
            <a:off x="8171550" y="1511475"/>
            <a:ext cx="3600450" cy="467925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6D4BCA97-F31B-451D-82F8-6E000DF2118A}"/>
              </a:ext>
            </a:extLst>
          </p:cNvPr>
          <p:cNvSpPr>
            <a:spLocks noGrp="1"/>
          </p:cNvSpPr>
          <p:nvPr>
            <p:ph type="ftr" sz="quarter" idx="14"/>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0817AAC4-A657-4D75-A527-0307AFF2B17B}"/>
              </a:ext>
            </a:extLst>
          </p:cNvPr>
          <p:cNvSpPr>
            <a:spLocks noGrp="1"/>
          </p:cNvSpPr>
          <p:nvPr>
            <p:ph type="sldNum" sz="quarter" idx="15"/>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26543880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4C50-933F-41F9-AD11-BD02410AA7D5}"/>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page title</a:t>
            </a:r>
          </a:p>
        </p:txBody>
      </p:sp>
      <p:sp>
        <p:nvSpPr>
          <p:cNvPr id="10" name="Subtitle 2">
            <a:extLst>
              <a:ext uri="{FF2B5EF4-FFF2-40B4-BE49-F238E27FC236}">
                <a16:creationId xmlns:a16="http://schemas.microsoft.com/office/drawing/2014/main" id="{9D7ACCB5-9A86-4F46-89E2-B79F48C9EC1D}"/>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p:nvPr>
        </p:nvSpPr>
        <p:spPr>
          <a:xfrm>
            <a:off x="432000" y="1512000"/>
            <a:ext cx="2160000" cy="4679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4">
            <a:extLst>
              <a:ext uri="{FF2B5EF4-FFF2-40B4-BE49-F238E27FC236}">
                <a16:creationId xmlns:a16="http://schemas.microsoft.com/office/drawing/2014/main" id="{1F5B3657-F2AE-455A-BF81-1A0C2ACECD20}"/>
              </a:ext>
            </a:extLst>
          </p:cNvPr>
          <p:cNvSpPr>
            <a:spLocks noGrp="1"/>
          </p:cNvSpPr>
          <p:nvPr>
            <p:ph type="body" sz="quarter" idx="12"/>
          </p:nvPr>
        </p:nvSpPr>
        <p:spPr>
          <a:xfrm>
            <a:off x="2726412" y="1512000"/>
            <a:ext cx="2160588" cy="467925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 name="Text Placeholder 5">
            <a:extLst>
              <a:ext uri="{FF2B5EF4-FFF2-40B4-BE49-F238E27FC236}">
                <a16:creationId xmlns:a16="http://schemas.microsoft.com/office/drawing/2014/main" id="{6A983D98-E0AB-429A-9EC2-B50D4216D691}"/>
              </a:ext>
            </a:extLst>
          </p:cNvPr>
          <p:cNvSpPr>
            <a:spLocks noGrp="1"/>
          </p:cNvSpPr>
          <p:nvPr>
            <p:ph type="body" sz="quarter" idx="13"/>
          </p:nvPr>
        </p:nvSpPr>
        <p:spPr>
          <a:xfrm>
            <a:off x="5021412" y="1512000"/>
            <a:ext cx="2160588" cy="467925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Text Placeholder 6">
            <a:extLst>
              <a:ext uri="{FF2B5EF4-FFF2-40B4-BE49-F238E27FC236}">
                <a16:creationId xmlns:a16="http://schemas.microsoft.com/office/drawing/2014/main" id="{755213BF-EF6D-45DC-A01B-DE6C2F23A6D2}"/>
              </a:ext>
            </a:extLst>
          </p:cNvPr>
          <p:cNvSpPr>
            <a:spLocks noGrp="1"/>
          </p:cNvSpPr>
          <p:nvPr>
            <p:ph type="body" sz="quarter" idx="14"/>
          </p:nvPr>
        </p:nvSpPr>
        <p:spPr>
          <a:xfrm>
            <a:off x="7316412" y="1507535"/>
            <a:ext cx="2160588" cy="467925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7" name="Text Placeholder 7">
            <a:extLst>
              <a:ext uri="{FF2B5EF4-FFF2-40B4-BE49-F238E27FC236}">
                <a16:creationId xmlns:a16="http://schemas.microsoft.com/office/drawing/2014/main" id="{77D6BBBA-F4A3-45D4-91BC-A405FFDC7C3D}"/>
              </a:ext>
            </a:extLst>
          </p:cNvPr>
          <p:cNvSpPr>
            <a:spLocks noGrp="1"/>
          </p:cNvSpPr>
          <p:nvPr>
            <p:ph type="body" sz="quarter" idx="15"/>
          </p:nvPr>
        </p:nvSpPr>
        <p:spPr>
          <a:xfrm>
            <a:off x="9611412" y="1507535"/>
            <a:ext cx="2160588" cy="4683715"/>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2D09234E-176D-4BBF-9391-7B6F018C51AB}"/>
              </a:ext>
            </a:extLst>
          </p:cNvPr>
          <p:cNvSpPr>
            <a:spLocks noGrp="1"/>
          </p:cNvSpPr>
          <p:nvPr>
            <p:ph type="ftr" sz="quarter" idx="16"/>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009ABD5E-B8F1-4246-B167-09138760AD7D}"/>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9748372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3200400" y="2811053"/>
            <a:ext cx="8991600" cy="1261295"/>
          </a:xfrm>
          <a:solidFill>
            <a:schemeClr val="bg1"/>
          </a:solidFill>
        </p:spPr>
        <p:txBody>
          <a:bodyPr vert="horz" lIns="180000" tIns="180000" rIns="252000" bIns="180000" rtlCol="0" anchor="t">
            <a:noAutofit/>
          </a:bodyPr>
          <a:lstStyle>
            <a:lvl1pPr algn="r">
              <a:defRPr lang="en-ZA" sz="6000" b="1" spc="-300" dirty="0"/>
            </a:lvl1pPr>
          </a:lstStyle>
          <a:p>
            <a:pPr lvl="0" algn="r"/>
            <a:r>
              <a:rPr lang="en-US" noProof="0"/>
              <a:t>Click to edit presentation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3200400" y="4061039"/>
            <a:ext cx="6580188" cy="580921"/>
          </a:xfrm>
          <a:solidFill>
            <a:schemeClr val="tx1">
              <a:alpha val="80000"/>
            </a:schemeClr>
          </a:solidFill>
        </p:spPr>
        <p:txBody>
          <a:bodyPr vert="horz" lIns="180000" tIns="180000" rIns="180000" bIns="180000" rtlCol="0">
            <a:noAutofit/>
          </a:bodyPr>
          <a:lstStyle>
            <a:lvl1pPr marL="0" indent="0" algn="r">
              <a:buNone/>
              <a:defRPr lang="en-ZA" dirty="0">
                <a:solidFill>
                  <a:schemeClr val="bg1"/>
                </a:solidFill>
              </a:defRPr>
            </a:lvl1pPr>
          </a:lstStyle>
          <a:p>
            <a:pPr marL="266700" lvl="0" indent="-266700" algn="ctr"/>
            <a:r>
              <a:rPr lang="en-US" noProof="0"/>
              <a:t>Click to edit Master subtitle style</a:t>
            </a:r>
          </a:p>
        </p:txBody>
      </p:sp>
      <p:sp>
        <p:nvSpPr>
          <p:cNvPr id="13" name="Rectangle 12">
            <a:extLst>
              <a:ext uri="{FF2B5EF4-FFF2-40B4-BE49-F238E27FC236}">
                <a16:creationId xmlns:a16="http://schemas.microsoft.com/office/drawing/2014/main" id="{EC0FBB1B-4F0E-4365-BF27-3150FC6C3B90}"/>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3">
            <a:extLst>
              <a:ext uri="{FF2B5EF4-FFF2-40B4-BE49-F238E27FC236}">
                <a16:creationId xmlns:a16="http://schemas.microsoft.com/office/drawing/2014/main" id="{7A13D8A8-6C3D-4527-959D-41C3213F7F0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Rectangle 14">
            <a:extLst>
              <a:ext uri="{FF2B5EF4-FFF2-40B4-BE49-F238E27FC236}">
                <a16:creationId xmlns:a16="http://schemas.microsoft.com/office/drawing/2014/main"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id="{51DD44D8-4A8F-4693-B90A-166855B29D25}"/>
              </a:ext>
            </a:extLst>
          </p:cNvPr>
          <p:cNvSpPr/>
          <p:nvPr userDrawn="1"/>
        </p:nvSpPr>
        <p:spPr>
          <a:xfrm>
            <a:off x="9780588" y="2698612"/>
            <a:ext cx="2411412" cy="1148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8577601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E473AB13-DFF9-4538-9907-E261659E0E01}"/>
              </a:ext>
            </a:extLst>
          </p:cNvPr>
          <p:cNvSpPr>
            <a:spLocks noGrp="1"/>
          </p:cNvSpPr>
          <p:nvPr>
            <p:ph type="title" hasCustomPrompt="1"/>
          </p:nvPr>
        </p:nvSpPr>
        <p:spPr>
          <a:xfrm>
            <a:off x="-1700" y="2156226"/>
            <a:ext cx="5958000" cy="1958400"/>
          </a:xfrm>
          <a:solidFill>
            <a:schemeClr val="bg1"/>
          </a:solidFill>
        </p:spPr>
        <p:txBody>
          <a:bodyPr lIns="252000" tIns="180000" rIns="180000" bIns="180000"/>
          <a:lstStyle>
            <a:lvl1pPr>
              <a:defRPr sz="6000" b="1" spc="-300">
                <a:solidFill>
                  <a:schemeClr val="tx1">
                    <a:lumMod val="75000"/>
                    <a:lumOff val="25000"/>
                  </a:schemeClr>
                </a:solidFill>
                <a:latin typeface="+mj-lt"/>
              </a:defRPr>
            </a:lvl1pPr>
          </a:lstStyle>
          <a:p>
            <a:r>
              <a:rPr lang="en-US" noProof="0"/>
              <a:t>Click to edit section divider</a:t>
            </a:r>
          </a:p>
        </p:txBody>
      </p:sp>
      <p:sp>
        <p:nvSpPr>
          <p:cNvPr id="4" name="Footer Placeholder 3">
            <a:extLst>
              <a:ext uri="{FF2B5EF4-FFF2-40B4-BE49-F238E27FC236}">
                <a16:creationId xmlns:a16="http://schemas.microsoft.com/office/drawing/2014/main" id="{6816FE98-6A12-44EC-8485-8B5EFABDF9B2}"/>
              </a:ext>
            </a:extLst>
          </p:cNvPr>
          <p:cNvSpPr>
            <a:spLocks noGrp="1"/>
          </p:cNvSpPr>
          <p:nvPr>
            <p:ph type="ftr" sz="quarter" idx="11"/>
          </p:nvPr>
        </p:nvSpPr>
        <p:spPr/>
        <p:txBody>
          <a:bodyPr/>
          <a:lstStyle/>
          <a:p>
            <a:r>
              <a:rPr lang="en-US" noProof="0" dirty="0"/>
              <a:t>Add a footer</a:t>
            </a:r>
          </a:p>
        </p:txBody>
      </p:sp>
      <p:sp>
        <p:nvSpPr>
          <p:cNvPr id="8" name="Rectangle 7">
            <a:extLst>
              <a:ext uri="{FF2B5EF4-FFF2-40B4-BE49-F238E27FC236}">
                <a16:creationId xmlns:a16="http://schemas.microsoft.com/office/drawing/2014/main" id="{51DD44D8-4A8F-4693-B90A-166855B29D25}"/>
              </a:ext>
            </a:extLst>
          </p:cNvPr>
          <p:cNvSpPr/>
          <p:nvPr userDrawn="1"/>
        </p:nvSpPr>
        <p:spPr>
          <a:xfrm>
            <a:off x="0" y="5209682"/>
            <a:ext cx="2411412"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
        <p:nvSpPr>
          <p:cNvPr id="13" name="Rectangle 12">
            <a:extLst>
              <a:ext uri="{FF2B5EF4-FFF2-40B4-BE49-F238E27FC236}">
                <a16:creationId xmlns:a16="http://schemas.microsoft.com/office/drawing/2014/main" id="{EC0FBB1B-4F0E-4365-BF27-3150FC6C3B90}"/>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3">
            <a:extLst>
              <a:ext uri="{FF2B5EF4-FFF2-40B4-BE49-F238E27FC236}">
                <a16:creationId xmlns:a16="http://schemas.microsoft.com/office/drawing/2014/main" id="{7A13D8A8-6C3D-4527-959D-41C3213F7F0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Rectangle 14">
            <a:extLst>
              <a:ext uri="{FF2B5EF4-FFF2-40B4-BE49-F238E27FC236}">
                <a16:creationId xmlns:a16="http://schemas.microsoft.com/office/drawing/2014/main"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F50EF489-F21B-4E7C-9A44-D3CC8DC34F5F}"/>
              </a:ext>
            </a:extLst>
          </p:cNvPr>
          <p:cNvSpPr>
            <a:spLocks noGrp="1"/>
          </p:cNvSpPr>
          <p:nvPr>
            <p:ph type="sldNum" sz="quarter" idx="12"/>
          </p:nvPr>
        </p:nvSpPr>
        <p:spPr/>
        <p:txBody>
          <a:bodyPr/>
          <a:lstStyle/>
          <a:p>
            <a:fld id="{19B51A1E-902D-48AF-9020-955120F399B6}" type="slidenum">
              <a:rPr lang="en-US" noProof="0" smtClean="0"/>
              <a:pPr/>
              <a:t>‹#›</a:t>
            </a:fld>
            <a:endParaRPr lang="en-US" noProof="0" dirty="0"/>
          </a:p>
        </p:txBody>
      </p:sp>
      <p:sp>
        <p:nvSpPr>
          <p:cNvPr id="11" name="Text Placeholder 2">
            <a:extLst>
              <a:ext uri="{FF2B5EF4-FFF2-40B4-BE49-F238E27FC236}">
                <a16:creationId xmlns:a16="http://schemas.microsoft.com/office/drawing/2014/main" id="{14B95064-E6BF-43CD-ACBD-6363E8D9BF6A}"/>
              </a:ext>
            </a:extLst>
          </p:cNvPr>
          <p:cNvSpPr>
            <a:spLocks noGrp="1"/>
          </p:cNvSpPr>
          <p:nvPr>
            <p:ph type="body" idx="1"/>
          </p:nvPr>
        </p:nvSpPr>
        <p:spPr>
          <a:xfrm>
            <a:off x="0" y="4114627"/>
            <a:ext cx="5956300" cy="1095056"/>
          </a:xfrm>
          <a:solidFill>
            <a:schemeClr val="tx1">
              <a:alpha val="80000"/>
            </a:schemeClr>
          </a:solidFill>
        </p:spPr>
        <p:txBody>
          <a:bodyPr vert="horz" lIns="252000" tIns="180000" rIns="180000" bIns="180000" rtlCol="0">
            <a:noAutofit/>
          </a:bodyPr>
          <a:lstStyle>
            <a:lvl1pPr marL="0" indent="0" algn="l">
              <a:buNone/>
              <a:defRPr lang="en-US">
                <a:solidFill>
                  <a:schemeClr val="bg1"/>
                </a:solidFill>
              </a:defRPr>
            </a:lvl1pPr>
          </a:lstStyle>
          <a:p>
            <a:pPr marL="266700" lvl="0" indent="-266700"/>
            <a:r>
              <a:rPr lang="en-US" noProof="0"/>
              <a:t>Click to edit Master text styles</a:t>
            </a:r>
          </a:p>
        </p:txBody>
      </p:sp>
    </p:spTree>
    <p:extLst>
      <p:ext uri="{BB962C8B-B14F-4D97-AF65-F5344CB8AC3E}">
        <p14:creationId xmlns:p14="http://schemas.microsoft.com/office/powerpoint/2010/main" val="398256373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4C50-933F-41F9-AD11-BD02410AA7D5}"/>
              </a:ext>
            </a:extLst>
          </p:cNvPr>
          <p:cNvSpPr>
            <a:spLocks noGrp="1"/>
          </p:cNvSpPr>
          <p:nvPr>
            <p:ph type="title" hasCustomPrompt="1"/>
          </p:nvPr>
        </p:nvSpPr>
        <p:spPr/>
        <p:txBody>
          <a:bodyPr/>
          <a:lstStyle>
            <a:lvl1pPr>
              <a:defRPr>
                <a:solidFill>
                  <a:schemeClr val="tx1">
                    <a:lumMod val="75000"/>
                    <a:lumOff val="25000"/>
                  </a:schemeClr>
                </a:solidFill>
              </a:defRPr>
            </a:lvl1pPr>
          </a:lstStyle>
          <a:p>
            <a:r>
              <a:rPr lang="en-US" noProof="0"/>
              <a:t>Click to edit page title</a:t>
            </a:r>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p:nvPr>
        </p:nvSpPr>
        <p:spPr>
          <a:xfrm>
            <a:off x="432000" y="1008000"/>
            <a:ext cx="11328000" cy="5183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E8FE0EB3-0FF4-4285-B9D3-90A5751B7BBF}"/>
              </a:ext>
            </a:extLst>
          </p:cNvPr>
          <p:cNvSpPr>
            <a:spLocks noGrp="1"/>
          </p:cNvSpPr>
          <p:nvPr>
            <p:ph type="ftr" sz="quarter" idx="12"/>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C8DE0AAD-6FBD-416B-A91A-21F2B737919E}"/>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97620753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page title</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F64CFC6C-1D8B-46C9-B0F7-A8BD88D8AB46}"/>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9" name="Content Placeholder 3">
            <a:extLst>
              <a:ext uri="{FF2B5EF4-FFF2-40B4-BE49-F238E27FC236}">
                <a16:creationId xmlns:a16="http://schemas.microsoft.com/office/drawing/2014/main" id="{EE1E0B79-3CC8-4DCF-8AEC-AC43BC9A3048}"/>
              </a:ext>
            </a:extLst>
          </p:cNvPr>
          <p:cNvSpPr>
            <a:spLocks noGrp="1"/>
          </p:cNvSpPr>
          <p:nvPr>
            <p:ph sz="half" idx="2"/>
          </p:nvPr>
        </p:nvSpPr>
        <p:spPr>
          <a:xfrm>
            <a:off x="6311886" y="1007250"/>
            <a:ext cx="5460114" cy="5169713"/>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Content Placeholder 2">
            <a:extLst>
              <a:ext uri="{FF2B5EF4-FFF2-40B4-BE49-F238E27FC236}">
                <a16:creationId xmlns:a16="http://schemas.microsoft.com/office/drawing/2014/main" id="{15546508-E26C-46CD-8939-D20E71BF4ED7}"/>
              </a:ext>
            </a:extLst>
          </p:cNvPr>
          <p:cNvSpPr>
            <a:spLocks noGrp="1"/>
          </p:cNvSpPr>
          <p:nvPr>
            <p:ph sz="half" idx="1"/>
          </p:nvPr>
        </p:nvSpPr>
        <p:spPr>
          <a:xfrm>
            <a:off x="431999" y="1007250"/>
            <a:ext cx="5448115" cy="5169713"/>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61555331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page title</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F64CFC6C-1D8B-46C9-B0F7-A8BD88D8AB46}"/>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11" name="Rectangle 10" descr="Accent block left">
            <a:extLst>
              <a:ext uri="{FF2B5EF4-FFF2-40B4-BE49-F238E27FC236}">
                <a16:creationId xmlns:a16="http://schemas.microsoft.com/office/drawing/2014/main" id="{48A1A904-FE62-4BE3-BAE9-0EEAE7B1E38C}"/>
              </a:ext>
              <a:ext uri="{C183D7F6-B498-43B3-948B-1728B52AA6E4}">
                <adec:decorative xmlns:adec="http://schemas.microsoft.com/office/drawing/2017/decorative" val="1"/>
              </a:ext>
            </a:extLst>
          </p:cNvPr>
          <p:cNvSpPr/>
          <p:nvPr userDrawn="1"/>
        </p:nvSpPr>
        <p:spPr>
          <a:xfrm>
            <a:off x="431800" y="1016231"/>
            <a:ext cx="1984175"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
        <p:nvSpPr>
          <p:cNvPr id="12" name="Rectangle 11" descr="Accent bar right&#10;">
            <a:extLst>
              <a:ext uri="{FF2B5EF4-FFF2-40B4-BE49-F238E27FC236}">
                <a16:creationId xmlns:a16="http://schemas.microsoft.com/office/drawing/2014/main" id="{3E8A46E0-47C2-4441-B7DD-F621A80F1FC8}"/>
              </a:ext>
              <a:ext uri="{C183D7F6-B498-43B3-948B-1728B52AA6E4}">
                <adec:decorative xmlns:adec="http://schemas.microsoft.com/office/drawing/2017/decorative" val="1"/>
              </a:ext>
            </a:extLst>
          </p:cNvPr>
          <p:cNvSpPr/>
          <p:nvPr userDrawn="1"/>
        </p:nvSpPr>
        <p:spPr>
          <a:xfrm>
            <a:off x="6299887" y="1016231"/>
            <a:ext cx="1984175" cy="1148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
        <p:nvSpPr>
          <p:cNvPr id="14" name="Text Placeholder 2">
            <a:extLst>
              <a:ext uri="{FF2B5EF4-FFF2-40B4-BE49-F238E27FC236}">
                <a16:creationId xmlns:a16="http://schemas.microsoft.com/office/drawing/2014/main" id="{D902C307-6561-4E11-9899-1F34830AE8AB}"/>
              </a:ext>
            </a:extLst>
          </p:cNvPr>
          <p:cNvSpPr>
            <a:spLocks noGrp="1"/>
          </p:cNvSpPr>
          <p:nvPr>
            <p:ph type="body" idx="1"/>
          </p:nvPr>
        </p:nvSpPr>
        <p:spPr>
          <a:xfrm>
            <a:off x="431800" y="1224128"/>
            <a:ext cx="5448115" cy="3587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6" name="Text Placeholder 4">
            <a:extLst>
              <a:ext uri="{FF2B5EF4-FFF2-40B4-BE49-F238E27FC236}">
                <a16:creationId xmlns:a16="http://schemas.microsoft.com/office/drawing/2014/main" id="{CD73439B-6B1B-47C5-B2B0-409015FB3398}"/>
              </a:ext>
            </a:extLst>
          </p:cNvPr>
          <p:cNvSpPr>
            <a:spLocks noGrp="1"/>
          </p:cNvSpPr>
          <p:nvPr>
            <p:ph type="body" sz="quarter" idx="3"/>
          </p:nvPr>
        </p:nvSpPr>
        <p:spPr>
          <a:xfrm>
            <a:off x="6312086" y="1224128"/>
            <a:ext cx="5447914" cy="3587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7" name="Content Placeholder 5">
            <a:extLst>
              <a:ext uri="{FF2B5EF4-FFF2-40B4-BE49-F238E27FC236}">
                <a16:creationId xmlns:a16="http://schemas.microsoft.com/office/drawing/2014/main" id="{12AC6878-44C6-4445-A225-70C0DC482EDF}"/>
              </a:ext>
            </a:extLst>
          </p:cNvPr>
          <p:cNvSpPr>
            <a:spLocks noGrp="1"/>
          </p:cNvSpPr>
          <p:nvPr>
            <p:ph sz="quarter" idx="4"/>
          </p:nvPr>
        </p:nvSpPr>
        <p:spPr>
          <a:xfrm>
            <a:off x="6299886" y="1955731"/>
            <a:ext cx="5447914" cy="4233932"/>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8" name="Content Placeholder 3">
            <a:extLst>
              <a:ext uri="{FF2B5EF4-FFF2-40B4-BE49-F238E27FC236}">
                <a16:creationId xmlns:a16="http://schemas.microsoft.com/office/drawing/2014/main" id="{6D675DA8-374F-4915-973A-53612A41FFC1}"/>
              </a:ext>
            </a:extLst>
          </p:cNvPr>
          <p:cNvSpPr>
            <a:spLocks noGrp="1"/>
          </p:cNvSpPr>
          <p:nvPr>
            <p:ph sz="half" idx="2"/>
          </p:nvPr>
        </p:nvSpPr>
        <p:spPr>
          <a:xfrm>
            <a:off x="431800" y="1943031"/>
            <a:ext cx="5447914" cy="4246632"/>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6253150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ext Image Layout 1">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890ED7CE-A9D2-4D19-B978-56BFB74E657C}"/>
              </a:ext>
            </a:extLst>
          </p:cNvPr>
          <p:cNvSpPr>
            <a:spLocks noGrp="1"/>
          </p:cNvSpPr>
          <p:nvPr>
            <p:ph type="pic" sz="quarter" idx="14" hasCustomPrompt="1"/>
          </p:nvPr>
        </p:nvSpPr>
        <p:spPr>
          <a:xfrm>
            <a:off x="6096000" y="-1"/>
            <a:ext cx="6096000" cy="6371351"/>
          </a:xfrm>
          <a:solidFill>
            <a:schemeClr val="bg1">
              <a:lumMod val="95000"/>
            </a:schemeClr>
          </a:solidFill>
        </p:spPr>
        <p:txBody>
          <a:bodyPr tIns="1584000" anchor="t"/>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your photo</a:t>
            </a:r>
          </a:p>
        </p:txBody>
      </p:sp>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7111800" y="3802899"/>
            <a:ext cx="4648200" cy="985000"/>
          </a:xfrm>
          <a:solidFill>
            <a:schemeClr val="bg1"/>
          </a:solidFill>
        </p:spPr>
        <p:txBody>
          <a:bodyPr lIns="180000" tIns="180000" rIns="180000" bIns="180000"/>
          <a:lstStyle>
            <a:lvl1pPr algn="r">
              <a:defRPr sz="6000" b="1" spc="-300">
                <a:solidFill>
                  <a:schemeClr val="tx1">
                    <a:lumMod val="75000"/>
                    <a:lumOff val="25000"/>
                  </a:schemeClr>
                </a:solidFill>
              </a:defRPr>
            </a:lvl1pPr>
          </a:lstStyle>
          <a:p>
            <a:r>
              <a:rPr lang="en-US" noProof="0"/>
              <a:t>Edit page title</a:t>
            </a:r>
          </a:p>
        </p:txBody>
      </p:sp>
      <p:sp>
        <p:nvSpPr>
          <p:cNvPr id="10" name="Subtitle 2">
            <a:extLst>
              <a:ext uri="{FF2B5EF4-FFF2-40B4-BE49-F238E27FC236}">
                <a16:creationId xmlns:a16="http://schemas.microsoft.com/office/drawing/2014/main" id="{3FAEED1D-0E66-4F74-9455-675F5CB7EAD4}"/>
              </a:ext>
            </a:extLst>
          </p:cNvPr>
          <p:cNvSpPr>
            <a:spLocks noGrp="1"/>
          </p:cNvSpPr>
          <p:nvPr>
            <p:ph type="body" sz="quarter" idx="32" hasCustomPrompt="1"/>
          </p:nvPr>
        </p:nvSpPr>
        <p:spPr>
          <a:xfrm>
            <a:off x="7111800" y="4787900"/>
            <a:ext cx="4648200" cy="1162800"/>
          </a:xfrm>
          <a:solidFill>
            <a:schemeClr val="tx1">
              <a:alpha val="80000"/>
            </a:schemeClr>
          </a:solidFill>
        </p:spPr>
        <p:txBody>
          <a:bodyPr lIns="180000" tIns="180000" rIns="180000" bIns="180000"/>
          <a:lstStyle>
            <a:lvl1pPr marL="0" indent="0" algn="r">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A22238F2-C6EC-476F-8371-119AECBA5622}"/>
              </a:ext>
            </a:extLst>
          </p:cNvPr>
          <p:cNvSpPr>
            <a:spLocks noGrp="1"/>
          </p:cNvSpPr>
          <p:nvPr>
            <p:ph sz="half" idx="1"/>
          </p:nvPr>
        </p:nvSpPr>
        <p:spPr>
          <a:xfrm>
            <a:off x="432000" y="2668686"/>
            <a:ext cx="5472000" cy="2999426"/>
          </a:xfrm>
        </p:spPr>
        <p:txBody>
          <a:bodyPr anchor="b"/>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0505ED12-A431-4761-87A4-F05164BE0221}"/>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8" name="Rectangle 7">
            <a:extLst>
              <a:ext uri="{FF2B5EF4-FFF2-40B4-BE49-F238E27FC236}">
                <a16:creationId xmlns:a16="http://schemas.microsoft.com/office/drawing/2014/main" id="{1508F53F-6AA2-4060-904A-BC90211DC043}"/>
              </a:ext>
            </a:extLst>
          </p:cNvPr>
          <p:cNvSpPr/>
          <p:nvPr userDrawn="1"/>
        </p:nvSpPr>
        <p:spPr>
          <a:xfrm>
            <a:off x="9348588" y="3700775"/>
            <a:ext cx="2411412" cy="11482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Tree>
    <p:extLst>
      <p:ext uri="{BB962C8B-B14F-4D97-AF65-F5344CB8AC3E}">
        <p14:creationId xmlns:p14="http://schemas.microsoft.com/office/powerpoint/2010/main" val="135010399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2000"/>
            <a:ext cx="3932037" cy="1411276"/>
          </a:xfrm>
        </p:spPr>
        <p:txBody>
          <a:bodyPr anchor="b"/>
          <a:lstStyle>
            <a:lvl1pPr>
              <a:defRPr>
                <a:solidFill>
                  <a:schemeClr val="tx1">
                    <a:lumMod val="75000"/>
                    <a:lumOff val="25000"/>
                  </a:schemeClr>
                </a:solidFill>
              </a:defRPr>
            </a:lvl1pPr>
          </a:lstStyle>
          <a:p>
            <a:r>
              <a:rPr lang="en-US" noProof="0"/>
              <a:t>Click to edit page title</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F64CFC6C-1D8B-46C9-B0F7-A8BD88D8AB46}"/>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11" name="Rectangle 10" descr="Accent block left">
            <a:extLst>
              <a:ext uri="{FF2B5EF4-FFF2-40B4-BE49-F238E27FC236}">
                <a16:creationId xmlns:a16="http://schemas.microsoft.com/office/drawing/2014/main" id="{48A1A904-FE62-4BE3-BAE9-0EEAE7B1E38C}"/>
              </a:ext>
              <a:ext uri="{C183D7F6-B498-43B3-948B-1728B52AA6E4}">
                <adec:decorative xmlns:adec="http://schemas.microsoft.com/office/drawing/2017/decorative" val="1"/>
              </a:ext>
            </a:extLst>
          </p:cNvPr>
          <p:cNvSpPr/>
          <p:nvPr userDrawn="1"/>
        </p:nvSpPr>
        <p:spPr>
          <a:xfrm>
            <a:off x="431800" y="1892926"/>
            <a:ext cx="1984175"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
        <p:nvSpPr>
          <p:cNvPr id="14" name="Content Placeholder 2">
            <a:extLst>
              <a:ext uri="{FF2B5EF4-FFF2-40B4-BE49-F238E27FC236}">
                <a16:creationId xmlns:a16="http://schemas.microsoft.com/office/drawing/2014/main" id="{85B68CA9-AC4C-4D15-9BA1-A9F1AC5606DA}"/>
              </a:ext>
            </a:extLst>
          </p:cNvPr>
          <p:cNvSpPr>
            <a:spLocks noGrp="1"/>
          </p:cNvSpPr>
          <p:nvPr>
            <p:ph idx="1"/>
          </p:nvPr>
        </p:nvSpPr>
        <p:spPr>
          <a:xfrm>
            <a:off x="4788816" y="432001"/>
            <a:ext cx="6971184" cy="5429050"/>
          </a:xfrm>
        </p:spPr>
        <p:txBody>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Text Placeholder 3">
            <a:extLst>
              <a:ext uri="{FF2B5EF4-FFF2-40B4-BE49-F238E27FC236}">
                <a16:creationId xmlns:a16="http://schemas.microsoft.com/office/drawing/2014/main" id="{29B24D8A-D8A5-4F57-A260-A4CF75FCB3BD}"/>
              </a:ext>
            </a:extLst>
          </p:cNvPr>
          <p:cNvSpPr>
            <a:spLocks noGrp="1"/>
          </p:cNvSpPr>
          <p:nvPr>
            <p:ph type="body" sz="half" idx="2"/>
          </p:nvPr>
        </p:nvSpPr>
        <p:spPr>
          <a:xfrm>
            <a:off x="43200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Tree>
    <p:extLst>
      <p:ext uri="{BB962C8B-B14F-4D97-AF65-F5344CB8AC3E}">
        <p14:creationId xmlns:p14="http://schemas.microsoft.com/office/powerpoint/2010/main" val="80143274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2000"/>
            <a:ext cx="3932037" cy="1411276"/>
          </a:xfrm>
        </p:spPr>
        <p:txBody>
          <a:bodyPr anchor="b"/>
          <a:lstStyle>
            <a:lvl1pPr>
              <a:defRPr>
                <a:solidFill>
                  <a:schemeClr val="tx1">
                    <a:lumMod val="75000"/>
                    <a:lumOff val="25000"/>
                  </a:schemeClr>
                </a:solidFill>
              </a:defRPr>
            </a:lvl1pPr>
          </a:lstStyle>
          <a:p>
            <a:r>
              <a:rPr lang="en-US" noProof="0"/>
              <a:t>Click to edit page title</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F64CFC6C-1D8B-46C9-B0F7-A8BD88D8AB46}"/>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11" name="Rectangle 10" descr="Accent block left">
            <a:extLst>
              <a:ext uri="{FF2B5EF4-FFF2-40B4-BE49-F238E27FC236}">
                <a16:creationId xmlns:a16="http://schemas.microsoft.com/office/drawing/2014/main" id="{48A1A904-FE62-4BE3-BAE9-0EEAE7B1E38C}"/>
              </a:ext>
              <a:ext uri="{C183D7F6-B498-43B3-948B-1728B52AA6E4}">
                <adec:decorative xmlns:adec="http://schemas.microsoft.com/office/drawing/2017/decorative" val="1"/>
              </a:ext>
            </a:extLst>
          </p:cNvPr>
          <p:cNvSpPr/>
          <p:nvPr userDrawn="1"/>
        </p:nvSpPr>
        <p:spPr>
          <a:xfrm>
            <a:off x="431800" y="1892926"/>
            <a:ext cx="1984175" cy="1148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
        <p:nvSpPr>
          <p:cNvPr id="9" name="Text Placeholder 3">
            <a:extLst>
              <a:ext uri="{FF2B5EF4-FFF2-40B4-BE49-F238E27FC236}">
                <a16:creationId xmlns:a16="http://schemas.microsoft.com/office/drawing/2014/main" id="{3E50A411-2E68-4F4D-B4BC-62E87C633658}"/>
              </a:ext>
            </a:extLst>
          </p:cNvPr>
          <p:cNvSpPr>
            <a:spLocks noGrp="1"/>
          </p:cNvSpPr>
          <p:nvPr>
            <p:ph type="body" sz="half" idx="2"/>
          </p:nvPr>
        </p:nvSpPr>
        <p:spPr>
          <a:xfrm>
            <a:off x="43200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10" name="Picture Placeholder 2">
            <a:extLst>
              <a:ext uri="{FF2B5EF4-FFF2-40B4-BE49-F238E27FC236}">
                <a16:creationId xmlns:a16="http://schemas.microsoft.com/office/drawing/2014/main" id="{2FBF39A8-0BD5-48FD-9993-F595D4F727C1}"/>
              </a:ext>
            </a:extLst>
          </p:cNvPr>
          <p:cNvSpPr>
            <a:spLocks noGrp="1"/>
          </p:cNvSpPr>
          <p:nvPr>
            <p:ph type="pic" idx="1"/>
          </p:nvPr>
        </p:nvSpPr>
        <p:spPr>
          <a:xfrm>
            <a:off x="4788816" y="432001"/>
            <a:ext cx="6971184" cy="54290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dirty="0"/>
              <a:t>Click icon to add picture</a:t>
            </a:r>
          </a:p>
        </p:txBody>
      </p:sp>
    </p:spTree>
    <p:extLst>
      <p:ext uri="{BB962C8B-B14F-4D97-AF65-F5344CB8AC3E}">
        <p14:creationId xmlns:p14="http://schemas.microsoft.com/office/powerpoint/2010/main" val="204063337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Title and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hasCustomPrompt="1"/>
          </p:nvPr>
        </p:nvSpPr>
        <p:spPr/>
        <p:txBody>
          <a:bodyPr/>
          <a:lstStyle>
            <a:lvl1pPr>
              <a:defRPr>
                <a:solidFill>
                  <a:schemeClr val="tx1">
                    <a:lumMod val="75000"/>
                    <a:lumOff val="25000"/>
                  </a:schemeClr>
                </a:solidFill>
              </a:defRPr>
            </a:lvl1pPr>
          </a:lstStyle>
          <a:p>
            <a:r>
              <a:rPr lang="en-US" noProof="0"/>
              <a:t>Click to edit page title</a:t>
            </a:r>
          </a:p>
        </p:txBody>
      </p:sp>
      <p:sp>
        <p:nvSpPr>
          <p:cNvPr id="5" name="Subtitle 2">
            <a:extLst>
              <a:ext uri="{FF2B5EF4-FFF2-40B4-BE49-F238E27FC236}">
                <a16:creationId xmlns:a16="http://schemas.microsoft.com/office/drawing/2014/main" id="{10727B06-56A8-44A2-B6C2-9ED183D107F3}"/>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Footer Placeholder 2">
            <a:extLst>
              <a:ext uri="{FF2B5EF4-FFF2-40B4-BE49-F238E27FC236}">
                <a16:creationId xmlns:a16="http://schemas.microsoft.com/office/drawing/2014/main" id="{08CCB8C2-B6A2-4C69-8D3A-57420A034BA4}"/>
              </a:ext>
            </a:extLst>
          </p:cNvPr>
          <p:cNvSpPr>
            <a:spLocks noGrp="1"/>
          </p:cNvSpPr>
          <p:nvPr>
            <p:ph type="ftr" sz="quarter" idx="12"/>
          </p:nvPr>
        </p:nvSpPr>
        <p:spPr/>
        <p:txBody>
          <a:bodyPr/>
          <a:lstStyle/>
          <a:p>
            <a:r>
              <a:rPr lang="en-US" noProof="0" dirty="0"/>
              <a:t>Add a footer</a:t>
            </a:r>
          </a:p>
        </p:txBody>
      </p:sp>
      <p:sp>
        <p:nvSpPr>
          <p:cNvPr id="4" name="Slide Number Placeholder 3">
            <a:extLst>
              <a:ext uri="{FF2B5EF4-FFF2-40B4-BE49-F238E27FC236}">
                <a16:creationId xmlns:a16="http://schemas.microsoft.com/office/drawing/2014/main" id="{853CF994-8B2C-443F-B695-7378DD360DAA}"/>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graphicFrame>
        <p:nvGraphicFramePr>
          <p:cNvPr id="8" name="Chart 7" title="Gross Revenue Placeholder Chart">
            <a:extLst>
              <a:ext uri="{FF2B5EF4-FFF2-40B4-BE49-F238E27FC236}">
                <a16:creationId xmlns:a16="http://schemas.microsoft.com/office/drawing/2014/main" id="{0F60C5FF-F2F2-4EA7-ADED-E162A5B82B4C}"/>
              </a:ext>
            </a:extLst>
          </p:cNvPr>
          <p:cNvGraphicFramePr/>
          <p:nvPr userDrawn="1">
            <p:extLst>
              <p:ext uri="{D42A27DB-BD31-4B8C-83A1-F6EECF244321}">
                <p14:modId xmlns:p14="http://schemas.microsoft.com/office/powerpoint/2010/main" val="537021869"/>
              </p:ext>
            </p:extLst>
          </p:nvPr>
        </p:nvGraphicFramePr>
        <p:xfrm>
          <a:off x="431800" y="1512000"/>
          <a:ext cx="3389313" cy="4444199"/>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9" name="Chart 8" title="Gross Revenue Placeholder Chart">
            <a:extLst>
              <a:ext uri="{FF2B5EF4-FFF2-40B4-BE49-F238E27FC236}">
                <a16:creationId xmlns:a16="http://schemas.microsoft.com/office/drawing/2014/main" id="{D5AA46A9-40E0-4FA5-BFED-6D14ED62EFFB}"/>
              </a:ext>
            </a:extLst>
          </p:cNvPr>
          <p:cNvGraphicFramePr/>
          <p:nvPr userDrawn="1">
            <p:extLst>
              <p:ext uri="{D42A27DB-BD31-4B8C-83A1-F6EECF244321}">
                <p14:modId xmlns:p14="http://schemas.microsoft.com/office/powerpoint/2010/main" val="2314973354"/>
              </p:ext>
            </p:extLst>
          </p:nvPr>
        </p:nvGraphicFramePr>
        <p:xfrm>
          <a:off x="4406900" y="1512000"/>
          <a:ext cx="3389313" cy="4444199"/>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0" name="Chart 9" title="Gross Revenue Placeholder Chart">
            <a:extLst>
              <a:ext uri="{FF2B5EF4-FFF2-40B4-BE49-F238E27FC236}">
                <a16:creationId xmlns:a16="http://schemas.microsoft.com/office/drawing/2014/main" id="{F7175363-BD78-41A0-92CF-0F9E5A14568A}"/>
              </a:ext>
            </a:extLst>
          </p:cNvPr>
          <p:cNvGraphicFramePr/>
          <p:nvPr userDrawn="1">
            <p:extLst>
              <p:ext uri="{D42A27DB-BD31-4B8C-83A1-F6EECF244321}">
                <p14:modId xmlns:p14="http://schemas.microsoft.com/office/powerpoint/2010/main" val="351553000"/>
              </p:ext>
            </p:extLst>
          </p:nvPr>
        </p:nvGraphicFramePr>
        <p:xfrm>
          <a:off x="8382000" y="1512000"/>
          <a:ext cx="3389313" cy="4444199"/>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95826517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6D0504D-4610-4E9E-A2DB-8B701F044BBC}"/>
              </a:ext>
            </a:extLst>
          </p:cNvPr>
          <p:cNvSpPr>
            <a:spLocks noGrp="1"/>
          </p:cNvSpPr>
          <p:nvPr>
            <p:ph type="ftr" sz="quarter" idx="12"/>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id="{A95CDFA7-DEA3-4BBE-8D70-0AF654A1E6FF}"/>
              </a:ext>
            </a:extLst>
          </p:cNvPr>
          <p:cNvSpPr>
            <a:spLocks noGrp="1"/>
          </p:cNvSpPr>
          <p:nvPr>
            <p:ph type="sldNum" sz="quarter" idx="13"/>
          </p:nvPr>
        </p:nvSpPr>
        <p:spPr/>
        <p:txBody>
          <a:bodyPr/>
          <a:lstStyle/>
          <a:p>
            <a:fld id="{19B51A1E-902D-48AF-9020-955120F399B6}" type="slidenum">
              <a:rPr lang="en-US" noProof="0" smtClean="0"/>
              <a:pPr/>
              <a:t>‹#›</a:t>
            </a:fld>
            <a:endParaRPr lang="en-US" noProof="0" dirty="0"/>
          </a:p>
        </p:txBody>
      </p:sp>
      <p:sp>
        <p:nvSpPr>
          <p:cNvPr id="4" name="Title 3">
            <a:extLst>
              <a:ext uri="{FF2B5EF4-FFF2-40B4-BE49-F238E27FC236}">
                <a16:creationId xmlns:a16="http://schemas.microsoft.com/office/drawing/2014/main" id="{90694D9D-C633-4D52-965E-E5BBD9883037}"/>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113976703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6D0504D-4610-4E9E-A2DB-8B701F044BBC}"/>
              </a:ext>
            </a:extLst>
          </p:cNvPr>
          <p:cNvSpPr>
            <a:spLocks noGrp="1"/>
          </p:cNvSpPr>
          <p:nvPr>
            <p:ph type="ftr" sz="quarter" idx="12"/>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id="{A95CDFA7-DEA3-4BBE-8D70-0AF654A1E6FF}"/>
              </a:ext>
            </a:extLst>
          </p:cNvPr>
          <p:cNvSpPr>
            <a:spLocks noGrp="1"/>
          </p:cNvSpPr>
          <p:nvPr>
            <p:ph type="sldNum" sz="quarter" idx="13"/>
          </p:nvPr>
        </p:nvSpPr>
        <p:spPr/>
        <p:txBody>
          <a:bodyPr/>
          <a:lstStyle/>
          <a:p>
            <a:fld id="{19B51A1E-902D-48AF-9020-955120F399B6}" type="slidenum">
              <a:rPr lang="en-US" noProof="0" smtClean="0"/>
              <a:pPr/>
              <a:t>‹#›</a:t>
            </a:fld>
            <a:endParaRPr lang="en-US" noProof="0" dirty="0"/>
          </a:p>
        </p:txBody>
      </p:sp>
      <p:sp>
        <p:nvSpPr>
          <p:cNvPr id="4" name="Title 3">
            <a:extLst>
              <a:ext uri="{FF2B5EF4-FFF2-40B4-BE49-F238E27FC236}">
                <a16:creationId xmlns:a16="http://schemas.microsoft.com/office/drawing/2014/main" id="{90694D9D-C633-4D52-965E-E5BBD9883037}"/>
              </a:ext>
            </a:extLst>
          </p:cNvPr>
          <p:cNvSpPr>
            <a:spLocks noGrp="1"/>
          </p:cNvSpPr>
          <p:nvPr>
            <p:ph type="title"/>
          </p:nvPr>
        </p:nvSpPr>
        <p:spPr/>
        <p:txBody>
          <a:bodyPr/>
          <a:lstStyle/>
          <a:p>
            <a:r>
              <a:rPr lang="en-US" noProof="0"/>
              <a:t>Click to edit Master title style</a:t>
            </a:r>
          </a:p>
        </p:txBody>
      </p:sp>
      <p:sp>
        <p:nvSpPr>
          <p:cNvPr id="6" name="Text Placeholder 5">
            <a:extLst>
              <a:ext uri="{FF2B5EF4-FFF2-40B4-BE49-F238E27FC236}">
                <a16:creationId xmlns:a16="http://schemas.microsoft.com/office/drawing/2014/main" id="{0DB3A426-6D4A-4D91-ACD6-A2C25BAE44E3}"/>
              </a:ext>
            </a:extLst>
          </p:cNvPr>
          <p:cNvSpPr>
            <a:spLocks noGrp="1"/>
          </p:cNvSpPr>
          <p:nvPr>
            <p:ph type="body" sz="quarter" idx="14"/>
          </p:nvPr>
        </p:nvSpPr>
        <p:spPr>
          <a:xfrm>
            <a:off x="1664370" y="2033588"/>
            <a:ext cx="8863262" cy="2790825"/>
          </a:xfrm>
        </p:spPr>
        <p:txBody>
          <a:bodyPr anchor="ctr"/>
          <a:lstStyle>
            <a:lvl1pPr marL="0" indent="0" algn="ctr">
              <a:buNone/>
              <a:defRPr sz="6000"/>
            </a:lvl1pPr>
            <a:lvl2pPr marL="266700" indent="0">
              <a:buNone/>
              <a:defRPr/>
            </a:lvl2pPr>
          </a:lstStyle>
          <a:p>
            <a:pPr lvl="0"/>
            <a:r>
              <a:rPr lang="en-US" noProof="0"/>
              <a:t>Click to edit Master text styles</a:t>
            </a:r>
          </a:p>
        </p:txBody>
      </p:sp>
    </p:spTree>
    <p:extLst>
      <p:ext uri="{BB962C8B-B14F-4D97-AF65-F5344CB8AC3E}">
        <p14:creationId xmlns:p14="http://schemas.microsoft.com/office/powerpoint/2010/main" val="287724365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6D0504D-4610-4E9E-A2DB-8B701F044BBC}"/>
              </a:ext>
            </a:extLst>
          </p:cNvPr>
          <p:cNvSpPr>
            <a:spLocks noGrp="1"/>
          </p:cNvSpPr>
          <p:nvPr>
            <p:ph type="ftr" sz="quarter" idx="12"/>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id="{A95CDFA7-DEA3-4BBE-8D70-0AF654A1E6FF}"/>
              </a:ext>
            </a:extLst>
          </p:cNvPr>
          <p:cNvSpPr>
            <a:spLocks noGrp="1"/>
          </p:cNvSpPr>
          <p:nvPr>
            <p:ph type="sldNum" sz="quarter" idx="1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39004335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xt Image Layout 2">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890ED7CE-A9D2-4D19-B978-56BFB74E657C}"/>
              </a:ext>
            </a:extLst>
          </p:cNvPr>
          <p:cNvSpPr>
            <a:spLocks noGrp="1"/>
          </p:cNvSpPr>
          <p:nvPr>
            <p:ph type="pic" sz="quarter" idx="14" hasCustomPrompt="1"/>
          </p:nvPr>
        </p:nvSpPr>
        <p:spPr>
          <a:xfrm>
            <a:off x="0" y="-1"/>
            <a:ext cx="6096000" cy="6371351"/>
          </a:xfrm>
          <a:solidFill>
            <a:schemeClr val="bg1">
              <a:lumMod val="95000"/>
            </a:schemeClr>
          </a:solidFill>
        </p:spPr>
        <p:txBody>
          <a:bodyPr tIns="1584000" anchor="t"/>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your photo</a:t>
            </a:r>
          </a:p>
        </p:txBody>
      </p:sp>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5118100" y="1869795"/>
            <a:ext cx="6641900" cy="1124345"/>
          </a:xfrm>
          <a:solidFill>
            <a:schemeClr val="bg1">
              <a:lumMod val="95000"/>
            </a:schemeClr>
          </a:solidFill>
        </p:spPr>
        <p:txBody>
          <a:bodyPr lIns="180000" tIns="180000" rIns="180000" bIns="180000"/>
          <a:lstStyle>
            <a:lvl1pPr algn="l">
              <a:defRPr sz="6000" b="1" spc="-300">
                <a:solidFill>
                  <a:schemeClr val="tx1">
                    <a:lumMod val="75000"/>
                    <a:lumOff val="25000"/>
                  </a:schemeClr>
                </a:solidFill>
              </a:defRPr>
            </a:lvl1pPr>
          </a:lstStyle>
          <a:p>
            <a:r>
              <a:rPr lang="en-US" noProof="0"/>
              <a:t>Click to edit page title</a:t>
            </a:r>
          </a:p>
        </p:txBody>
      </p:sp>
      <p:sp>
        <p:nvSpPr>
          <p:cNvPr id="10" name="Subtitle 2">
            <a:extLst>
              <a:ext uri="{FF2B5EF4-FFF2-40B4-BE49-F238E27FC236}">
                <a16:creationId xmlns:a16="http://schemas.microsoft.com/office/drawing/2014/main" id="{3FAEED1D-0E66-4F74-9455-675F5CB7EAD4}"/>
              </a:ext>
            </a:extLst>
          </p:cNvPr>
          <p:cNvSpPr>
            <a:spLocks noGrp="1"/>
          </p:cNvSpPr>
          <p:nvPr>
            <p:ph type="body" sz="quarter" idx="32" hasCustomPrompt="1"/>
          </p:nvPr>
        </p:nvSpPr>
        <p:spPr>
          <a:xfrm>
            <a:off x="5118334" y="2994141"/>
            <a:ext cx="6641626" cy="590155"/>
          </a:xfrm>
          <a:solidFill>
            <a:schemeClr val="tx1">
              <a:alpha val="80000"/>
            </a:schemeClr>
          </a:solidFill>
        </p:spPr>
        <p:txBody>
          <a:bodyPr lIns="180000" tIns="180000" rIns="180000" bIns="180000"/>
          <a:lstStyle>
            <a:lvl1pPr marL="0" indent="0" algn="l">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A22238F2-C6EC-476F-8371-119AECBA5622}"/>
              </a:ext>
            </a:extLst>
          </p:cNvPr>
          <p:cNvSpPr>
            <a:spLocks noGrp="1"/>
          </p:cNvSpPr>
          <p:nvPr>
            <p:ph sz="half" idx="1"/>
          </p:nvPr>
        </p:nvSpPr>
        <p:spPr>
          <a:xfrm>
            <a:off x="6288000" y="3763648"/>
            <a:ext cx="5472000" cy="2428351"/>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0505ED12-A431-4761-87A4-F05164BE0221}"/>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8" name="Rectangle 7">
            <a:extLst>
              <a:ext uri="{FF2B5EF4-FFF2-40B4-BE49-F238E27FC236}">
                <a16:creationId xmlns:a16="http://schemas.microsoft.com/office/drawing/2014/main" id="{FA5285E0-8F27-49C4-AADF-92A3B72D41FD}"/>
              </a:ext>
            </a:extLst>
          </p:cNvPr>
          <p:cNvSpPr/>
          <p:nvPr userDrawn="1"/>
        </p:nvSpPr>
        <p:spPr>
          <a:xfrm>
            <a:off x="9775824" y="1762069"/>
            <a:ext cx="1984175"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Tree>
    <p:extLst>
      <p:ext uri="{BB962C8B-B14F-4D97-AF65-F5344CB8AC3E}">
        <p14:creationId xmlns:p14="http://schemas.microsoft.com/office/powerpoint/2010/main" val="3843892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ivider Slide 1">
    <p:bg>
      <p:bgPr>
        <a:solidFill>
          <a:schemeClr val="bg1">
            <a:lumMod val="95000"/>
          </a:schemeClr>
        </a:solidFill>
        <a:effectLst/>
      </p:bgPr>
    </p:bg>
    <p:spTree>
      <p:nvGrpSpPr>
        <p:cNvPr id="1" name=""/>
        <p:cNvGrpSpPr/>
        <p:nvPr/>
      </p:nvGrpSpPr>
      <p:grpSpPr>
        <a:xfrm>
          <a:off x="0" y="0"/>
          <a:ext cx="0" cy="0"/>
          <a:chOff x="0" y="0"/>
          <a:chExt cx="0" cy="0"/>
        </a:xfrm>
      </p:grpSpPr>
      <p:sp>
        <p:nvSpPr>
          <p:cNvPr id="41" name="Picture Placeholder 40">
            <a:extLst>
              <a:ext uri="{FF2B5EF4-FFF2-40B4-BE49-F238E27FC236}">
                <a16:creationId xmlns:a16="http://schemas.microsoft.com/office/drawing/2014/main" id="{EB7F0EE8-BE52-4A79-8FC8-4A2487FA01FC}"/>
              </a:ext>
            </a:extLst>
          </p:cNvPr>
          <p:cNvSpPr>
            <a:spLocks noGrp="1"/>
          </p:cNvSpPr>
          <p:nvPr>
            <p:ph type="pic" sz="quarter" idx="10" hasCustomPrompt="1"/>
          </p:nvPr>
        </p:nvSpPr>
        <p:spPr>
          <a:xfrm>
            <a:off x="0" y="0"/>
            <a:ext cx="9780588" cy="6371351"/>
          </a:xfrm>
          <a:solidFill>
            <a:schemeClr val="bg1">
              <a:lumMod val="85000"/>
            </a:schemeClr>
          </a:solidFill>
        </p:spPr>
        <p:txBody>
          <a:bodyPr anchor="ct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and Drop </a:t>
            </a:r>
            <a:br>
              <a:rPr lang="en-US" noProof="0" dirty="0"/>
            </a:br>
            <a:r>
              <a:rPr lang="en-US" noProof="0" dirty="0"/>
              <a:t>your Photo Here</a:t>
            </a:r>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6235700" y="2204792"/>
            <a:ext cx="5956300" cy="1944000"/>
          </a:xfrm>
          <a:solidFill>
            <a:schemeClr val="bg1"/>
          </a:solidFill>
        </p:spPr>
        <p:txBody>
          <a:bodyPr vert="horz" lIns="180000" tIns="180000" rIns="252000" bIns="180000" rtlCol="0" anchor="t">
            <a:noAutofit/>
          </a:bodyPr>
          <a:lstStyle>
            <a:lvl1pPr algn="r">
              <a:defRPr lang="en-ZA" sz="6000" b="1" spc="-300" dirty="0"/>
            </a:lvl1pPr>
          </a:lstStyle>
          <a:p>
            <a:pPr lvl="0" algn="r"/>
            <a:r>
              <a:rPr lang="en-US" noProof="0"/>
              <a:t>Click to edit section divider</a:t>
            </a:r>
          </a:p>
        </p:txBody>
      </p:sp>
      <p:sp>
        <p:nvSpPr>
          <p:cNvPr id="7" name="Subtitle 2">
            <a:extLst>
              <a:ext uri="{FF2B5EF4-FFF2-40B4-BE49-F238E27FC236}">
                <a16:creationId xmlns:a16="http://schemas.microsoft.com/office/drawing/2014/main" id="{9E4D4535-D519-40ED-B8A4-2EA1276BB652}"/>
              </a:ext>
            </a:extLst>
          </p:cNvPr>
          <p:cNvSpPr>
            <a:spLocks noGrp="1"/>
          </p:cNvSpPr>
          <p:nvPr>
            <p:ph type="body" sz="quarter" idx="13" hasCustomPrompt="1"/>
          </p:nvPr>
        </p:nvSpPr>
        <p:spPr>
          <a:xfrm>
            <a:off x="6235700" y="4148860"/>
            <a:ext cx="5956300" cy="1100565"/>
          </a:xfrm>
          <a:solidFill>
            <a:schemeClr val="tx1">
              <a:alpha val="80000"/>
            </a:schemeClr>
          </a:solidFill>
        </p:spPr>
        <p:txBody>
          <a:bodyPr lIns="180000" tIns="180000" rIns="252000" bIns="180000"/>
          <a:lstStyle>
            <a:lvl1pPr marL="0" indent="0" algn="r">
              <a:buNone/>
              <a:defRPr sz="1800">
                <a:solidFill>
                  <a:schemeClr val="bg1"/>
                </a:solidFill>
              </a:defRPr>
            </a:lvl1pPr>
            <a:lvl2pPr marL="266700" indent="0" algn="r">
              <a:buNone/>
              <a:defRPr sz="1800">
                <a:solidFill>
                  <a:schemeClr val="bg1"/>
                </a:solidFill>
              </a:defRPr>
            </a:lvl2pPr>
            <a:lvl3pPr marL="542925" indent="0" algn="r">
              <a:buNone/>
              <a:defRPr sz="1800">
                <a:solidFill>
                  <a:schemeClr val="bg1"/>
                </a:solidFill>
              </a:defRPr>
            </a:lvl3pPr>
            <a:lvl4pPr marL="809625" indent="0" algn="r">
              <a:buNone/>
              <a:defRPr sz="1800">
                <a:solidFill>
                  <a:schemeClr val="bg1"/>
                </a:solidFill>
              </a:defRPr>
            </a:lvl4pPr>
            <a:lvl5pPr marL="1076325" indent="0" algn="r">
              <a:buNone/>
              <a:defRPr sz="1800">
                <a:solidFill>
                  <a:schemeClr val="bg1"/>
                </a:solidFill>
              </a:defRPr>
            </a:lvl5pPr>
          </a:lstStyle>
          <a:p>
            <a:pPr lvl="0"/>
            <a:r>
              <a:rPr lang="en-US" noProof="0"/>
              <a:t>Click to edit Master subtitle style</a:t>
            </a:r>
          </a:p>
        </p:txBody>
      </p:sp>
      <p:sp>
        <p:nvSpPr>
          <p:cNvPr id="4" name="Footer Placeholder 3">
            <a:extLst>
              <a:ext uri="{FF2B5EF4-FFF2-40B4-BE49-F238E27FC236}">
                <a16:creationId xmlns:a16="http://schemas.microsoft.com/office/drawing/2014/main" id="{6816FE98-6A12-44EC-8485-8B5EFABDF9B2}"/>
              </a:ext>
            </a:extLst>
          </p:cNvPr>
          <p:cNvSpPr>
            <a:spLocks noGrp="1"/>
          </p:cNvSpPr>
          <p:nvPr>
            <p:ph type="ftr" sz="quarter" idx="11"/>
          </p:nvPr>
        </p:nvSpPr>
        <p:spPr/>
        <p:txBody>
          <a:bodyPr/>
          <a:lstStyle/>
          <a:p>
            <a:r>
              <a:rPr lang="en-US" noProof="0" dirty="0"/>
              <a:t>Add a footer</a:t>
            </a:r>
          </a:p>
        </p:txBody>
      </p:sp>
      <p:sp>
        <p:nvSpPr>
          <p:cNvPr id="8" name="Rectangle 7">
            <a:extLst>
              <a:ext uri="{FF2B5EF4-FFF2-40B4-BE49-F238E27FC236}">
                <a16:creationId xmlns:a16="http://schemas.microsoft.com/office/drawing/2014/main" id="{51DD44D8-4A8F-4693-B90A-166855B29D25}"/>
              </a:ext>
            </a:extLst>
          </p:cNvPr>
          <p:cNvSpPr/>
          <p:nvPr userDrawn="1"/>
        </p:nvSpPr>
        <p:spPr>
          <a:xfrm>
            <a:off x="9780588" y="5247782"/>
            <a:ext cx="2411412" cy="1148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Rectangle 12">
            <a:extLst>
              <a:ext uri="{FF2B5EF4-FFF2-40B4-BE49-F238E27FC236}">
                <a16:creationId xmlns:a16="http://schemas.microsoft.com/office/drawing/2014/main" id="{EC0FBB1B-4F0E-4365-BF27-3150FC6C3B90}"/>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3">
            <a:extLst>
              <a:ext uri="{FF2B5EF4-FFF2-40B4-BE49-F238E27FC236}">
                <a16:creationId xmlns:a16="http://schemas.microsoft.com/office/drawing/2014/main" id="{7A13D8A8-6C3D-4527-959D-41C3213F7F0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Rectangle 14">
            <a:extLst>
              <a:ext uri="{FF2B5EF4-FFF2-40B4-BE49-F238E27FC236}">
                <a16:creationId xmlns:a16="http://schemas.microsoft.com/office/drawing/2014/main"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F50EF489-F21B-4E7C-9A44-D3CC8DC34F5F}"/>
              </a:ext>
            </a:extLst>
          </p:cNvPr>
          <p:cNvSpPr>
            <a:spLocks noGrp="1"/>
          </p:cNvSpPr>
          <p:nvPr>
            <p:ph type="sldNum" sz="quarter" idx="12"/>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24371590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with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88DD7-6DAF-436D-B04A-EBCCAA36917C}"/>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page title</a:t>
            </a:r>
          </a:p>
        </p:txBody>
      </p:sp>
      <p:sp>
        <p:nvSpPr>
          <p:cNvPr id="9" name="Subtitle 2">
            <a:extLst>
              <a:ext uri="{FF2B5EF4-FFF2-40B4-BE49-F238E27FC236}">
                <a16:creationId xmlns:a16="http://schemas.microsoft.com/office/drawing/2014/main" id="{E4633398-8EC3-417B-BEA6-101D8F224678}"/>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mparison Left Placeholder 1">
            <a:extLst>
              <a:ext uri="{FF2B5EF4-FFF2-40B4-BE49-F238E27FC236}">
                <a16:creationId xmlns:a16="http://schemas.microsoft.com/office/drawing/2014/main" id="{9322B50D-6A7D-41C6-BA57-613BC231DF36}"/>
              </a:ext>
            </a:extLst>
          </p:cNvPr>
          <p:cNvSpPr>
            <a:spLocks noGrp="1"/>
          </p:cNvSpPr>
          <p:nvPr>
            <p:ph type="body" idx="1"/>
          </p:nvPr>
        </p:nvSpPr>
        <p:spPr>
          <a:xfrm>
            <a:off x="432000" y="2362553"/>
            <a:ext cx="5472000" cy="360000"/>
          </a:xfrm>
        </p:spPr>
        <p:txBody>
          <a:bodyPr anchor="t"/>
          <a:lstStyle>
            <a:lvl1pPr marL="0" indent="0">
              <a:buNone/>
              <a:defRPr sz="2400" b="1">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4" name="Content Placeholder 2">
            <a:extLst>
              <a:ext uri="{FF2B5EF4-FFF2-40B4-BE49-F238E27FC236}">
                <a16:creationId xmlns:a16="http://schemas.microsoft.com/office/drawing/2014/main" id="{9FD584DA-F775-47B8-A1D7-6556AD5FCBD2}"/>
              </a:ext>
            </a:extLst>
          </p:cNvPr>
          <p:cNvSpPr>
            <a:spLocks noGrp="1"/>
          </p:cNvSpPr>
          <p:nvPr>
            <p:ph sz="half" idx="2"/>
          </p:nvPr>
        </p:nvSpPr>
        <p:spPr>
          <a:xfrm>
            <a:off x="432000" y="2869901"/>
            <a:ext cx="5472000" cy="3376963"/>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Comparison Left Placeholder 2">
            <a:extLst>
              <a:ext uri="{FF2B5EF4-FFF2-40B4-BE49-F238E27FC236}">
                <a16:creationId xmlns:a16="http://schemas.microsoft.com/office/drawing/2014/main" id="{78A963F8-6F6E-440E-B3B3-DDE13C083A36}"/>
              </a:ext>
            </a:extLst>
          </p:cNvPr>
          <p:cNvSpPr>
            <a:spLocks noGrp="1"/>
          </p:cNvSpPr>
          <p:nvPr>
            <p:ph type="body" sz="quarter" idx="13"/>
          </p:nvPr>
        </p:nvSpPr>
        <p:spPr>
          <a:xfrm>
            <a:off x="6300000" y="2363078"/>
            <a:ext cx="5472000" cy="358775"/>
          </a:xfrm>
        </p:spPr>
        <p:txBody>
          <a:bodyPr/>
          <a:lstStyle>
            <a:lvl1pPr marL="0" indent="0">
              <a:buNone/>
              <a:defRPr sz="2400" b="1"/>
            </a:lvl1pPr>
          </a:lstStyle>
          <a:p>
            <a:pPr lvl="0"/>
            <a:r>
              <a:rPr lang="en-US" noProof="0"/>
              <a:t>Click to edit Master text styles</a:t>
            </a:r>
          </a:p>
        </p:txBody>
      </p:sp>
      <p:sp>
        <p:nvSpPr>
          <p:cNvPr id="8" name="Text Placeholder 4">
            <a:extLst>
              <a:ext uri="{FF2B5EF4-FFF2-40B4-BE49-F238E27FC236}">
                <a16:creationId xmlns:a16="http://schemas.microsoft.com/office/drawing/2014/main" id="{DF0A5256-B267-47DA-858A-0F3867CB6139}"/>
              </a:ext>
            </a:extLst>
          </p:cNvPr>
          <p:cNvSpPr>
            <a:spLocks noGrp="1"/>
          </p:cNvSpPr>
          <p:nvPr>
            <p:ph type="body" sz="quarter" idx="12"/>
          </p:nvPr>
        </p:nvSpPr>
        <p:spPr>
          <a:xfrm>
            <a:off x="6299887" y="2867078"/>
            <a:ext cx="5472113" cy="3379036"/>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Footer Placeholder 4">
            <a:extLst>
              <a:ext uri="{FF2B5EF4-FFF2-40B4-BE49-F238E27FC236}">
                <a16:creationId xmlns:a16="http://schemas.microsoft.com/office/drawing/2014/main" id="{646B8F99-FAB0-4B33-87ED-9FF46D11A907}"/>
              </a:ext>
            </a:extLst>
          </p:cNvPr>
          <p:cNvSpPr>
            <a:spLocks noGrp="1"/>
          </p:cNvSpPr>
          <p:nvPr>
            <p:ph type="ftr" sz="quarter" idx="14"/>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18733E7E-50D2-4F6C-9DF2-CF4C98C4B847}"/>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10" name="Rectangle 9" descr="Accent block left">
            <a:extLst>
              <a:ext uri="{FF2B5EF4-FFF2-40B4-BE49-F238E27FC236}">
                <a16:creationId xmlns:a16="http://schemas.microsoft.com/office/drawing/2014/main" id="{BBC0CAF5-0DE6-4BEA-824E-124A54A76AC6}"/>
              </a:ext>
              <a:ext uri="{C183D7F6-B498-43B3-948B-1728B52AA6E4}">
                <adec:decorative xmlns:adec="http://schemas.microsoft.com/office/drawing/2017/decorative" val="1"/>
              </a:ext>
            </a:extLst>
          </p:cNvPr>
          <p:cNvSpPr/>
          <p:nvPr userDrawn="1"/>
        </p:nvSpPr>
        <p:spPr>
          <a:xfrm>
            <a:off x="431800" y="2100317"/>
            <a:ext cx="1984175"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
        <p:nvSpPr>
          <p:cNvPr id="11" name="Rectangle 10" descr="Accent bar right&#10;">
            <a:extLst>
              <a:ext uri="{FF2B5EF4-FFF2-40B4-BE49-F238E27FC236}">
                <a16:creationId xmlns:a16="http://schemas.microsoft.com/office/drawing/2014/main" id="{ED008080-B2F5-441A-8B15-30AE86BBF943}"/>
              </a:ext>
              <a:ext uri="{C183D7F6-B498-43B3-948B-1728B52AA6E4}">
                <adec:decorative xmlns:adec="http://schemas.microsoft.com/office/drawing/2017/decorative" val="1"/>
              </a:ext>
            </a:extLst>
          </p:cNvPr>
          <p:cNvSpPr/>
          <p:nvPr userDrawn="1"/>
        </p:nvSpPr>
        <p:spPr>
          <a:xfrm>
            <a:off x="6299887" y="2100317"/>
            <a:ext cx="1984175" cy="1148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Tree>
    <p:extLst>
      <p:ext uri="{BB962C8B-B14F-4D97-AF65-F5344CB8AC3E}">
        <p14:creationId xmlns:p14="http://schemas.microsoft.com/office/powerpoint/2010/main" val="25099557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ivier Slide 2">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41" name="Picture Placeholder 40">
            <a:extLst>
              <a:ext uri="{FF2B5EF4-FFF2-40B4-BE49-F238E27FC236}">
                <a16:creationId xmlns:a16="http://schemas.microsoft.com/office/drawing/2014/main" id="{EB7F0EE8-BE52-4A79-8FC8-4A2487FA01FC}"/>
              </a:ext>
            </a:extLst>
          </p:cNvPr>
          <p:cNvSpPr>
            <a:spLocks noGrp="1"/>
          </p:cNvSpPr>
          <p:nvPr>
            <p:ph type="pic" sz="quarter" idx="10" hasCustomPrompt="1"/>
          </p:nvPr>
        </p:nvSpPr>
        <p:spPr>
          <a:xfrm>
            <a:off x="2411412" y="0"/>
            <a:ext cx="9780588" cy="6371351"/>
          </a:xfrm>
          <a:solidFill>
            <a:schemeClr val="bg1">
              <a:lumMod val="85000"/>
            </a:schemeClr>
          </a:solidFill>
        </p:spPr>
        <p:txBody>
          <a:bodyPr anchor="ct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and Drop </a:t>
            </a:r>
            <a:br>
              <a:rPr lang="en-US" noProof="0" dirty="0"/>
            </a:br>
            <a:r>
              <a:rPr lang="en-US" noProof="0" dirty="0"/>
              <a:t>your Photo Here</a:t>
            </a:r>
          </a:p>
        </p:txBody>
      </p:sp>
      <p:sp>
        <p:nvSpPr>
          <p:cNvPr id="3" name="Title 1">
            <a:extLst>
              <a:ext uri="{FF2B5EF4-FFF2-40B4-BE49-F238E27FC236}">
                <a16:creationId xmlns:a16="http://schemas.microsoft.com/office/drawing/2014/main" id="{E473AB13-DFF9-4538-9907-E261659E0E01}"/>
              </a:ext>
            </a:extLst>
          </p:cNvPr>
          <p:cNvSpPr>
            <a:spLocks noGrp="1"/>
          </p:cNvSpPr>
          <p:nvPr>
            <p:ph type="title" hasCustomPrompt="1"/>
          </p:nvPr>
        </p:nvSpPr>
        <p:spPr>
          <a:xfrm>
            <a:off x="-1700" y="2156226"/>
            <a:ext cx="5104052" cy="1958400"/>
          </a:xfrm>
          <a:solidFill>
            <a:schemeClr val="bg1"/>
          </a:solidFill>
        </p:spPr>
        <p:txBody>
          <a:bodyPr lIns="252000" tIns="180000" rIns="180000" bIns="180000"/>
          <a:lstStyle>
            <a:lvl1pPr>
              <a:defRPr sz="6000" b="1" spc="-300">
                <a:solidFill>
                  <a:schemeClr val="tx1">
                    <a:lumMod val="75000"/>
                    <a:lumOff val="25000"/>
                  </a:schemeClr>
                </a:solidFill>
                <a:latin typeface="+mj-lt"/>
              </a:defRPr>
            </a:lvl1pPr>
          </a:lstStyle>
          <a:p>
            <a:r>
              <a:rPr lang="en-US" noProof="0"/>
              <a:t>Click to edit section divider</a:t>
            </a:r>
          </a:p>
        </p:txBody>
      </p:sp>
      <p:sp>
        <p:nvSpPr>
          <p:cNvPr id="7" name="Subtitle 2">
            <a:extLst>
              <a:ext uri="{FF2B5EF4-FFF2-40B4-BE49-F238E27FC236}">
                <a16:creationId xmlns:a16="http://schemas.microsoft.com/office/drawing/2014/main" id="{9E4D4535-D519-40ED-B8A4-2EA1276BB652}"/>
              </a:ext>
            </a:extLst>
          </p:cNvPr>
          <p:cNvSpPr>
            <a:spLocks noGrp="1"/>
          </p:cNvSpPr>
          <p:nvPr>
            <p:ph type="body" sz="quarter" idx="13" hasCustomPrompt="1"/>
          </p:nvPr>
        </p:nvSpPr>
        <p:spPr>
          <a:xfrm>
            <a:off x="0" y="4110760"/>
            <a:ext cx="5102595" cy="1100565"/>
          </a:xfrm>
          <a:solidFill>
            <a:schemeClr val="tx1">
              <a:alpha val="80000"/>
            </a:schemeClr>
          </a:solidFill>
        </p:spPr>
        <p:txBody>
          <a:bodyPr lIns="252000" tIns="180000" rIns="180000" bIns="180000"/>
          <a:lstStyle>
            <a:lvl1pPr marL="0" indent="0" algn="l">
              <a:buNone/>
              <a:defRPr sz="1800">
                <a:solidFill>
                  <a:schemeClr val="bg1"/>
                </a:solidFill>
              </a:defRPr>
            </a:lvl1pPr>
            <a:lvl2pPr marL="266700" indent="0" algn="r">
              <a:buNone/>
              <a:defRPr sz="1800">
                <a:solidFill>
                  <a:schemeClr val="bg1"/>
                </a:solidFill>
              </a:defRPr>
            </a:lvl2pPr>
            <a:lvl3pPr marL="542925" indent="0" algn="r">
              <a:buNone/>
              <a:defRPr sz="1800">
                <a:solidFill>
                  <a:schemeClr val="bg1"/>
                </a:solidFill>
              </a:defRPr>
            </a:lvl3pPr>
            <a:lvl4pPr marL="809625" indent="0" algn="r">
              <a:buNone/>
              <a:defRPr sz="1800">
                <a:solidFill>
                  <a:schemeClr val="bg1"/>
                </a:solidFill>
              </a:defRPr>
            </a:lvl4pPr>
            <a:lvl5pPr marL="1076325" indent="0" algn="r">
              <a:buNone/>
              <a:defRPr sz="1800">
                <a:solidFill>
                  <a:schemeClr val="bg1"/>
                </a:solidFill>
              </a:defRPr>
            </a:lvl5pPr>
          </a:lstStyle>
          <a:p>
            <a:pPr lvl="0"/>
            <a:r>
              <a:rPr lang="en-US" noProof="0"/>
              <a:t>Click to edit Master subtitle style</a:t>
            </a:r>
          </a:p>
        </p:txBody>
      </p:sp>
      <p:sp>
        <p:nvSpPr>
          <p:cNvPr id="4" name="Footer Placeholder 3">
            <a:extLst>
              <a:ext uri="{FF2B5EF4-FFF2-40B4-BE49-F238E27FC236}">
                <a16:creationId xmlns:a16="http://schemas.microsoft.com/office/drawing/2014/main" id="{6816FE98-6A12-44EC-8485-8B5EFABDF9B2}"/>
              </a:ext>
            </a:extLst>
          </p:cNvPr>
          <p:cNvSpPr>
            <a:spLocks noGrp="1"/>
          </p:cNvSpPr>
          <p:nvPr>
            <p:ph type="ftr" sz="quarter" idx="11"/>
          </p:nvPr>
        </p:nvSpPr>
        <p:spPr/>
        <p:txBody>
          <a:bodyPr/>
          <a:lstStyle/>
          <a:p>
            <a:r>
              <a:rPr lang="en-US" noProof="0" dirty="0"/>
              <a:t>Add a footer</a:t>
            </a:r>
          </a:p>
        </p:txBody>
      </p:sp>
      <p:sp>
        <p:nvSpPr>
          <p:cNvPr id="8" name="Rectangle 7">
            <a:extLst>
              <a:ext uri="{FF2B5EF4-FFF2-40B4-BE49-F238E27FC236}">
                <a16:creationId xmlns:a16="http://schemas.microsoft.com/office/drawing/2014/main" id="{51DD44D8-4A8F-4693-B90A-166855B29D25}"/>
              </a:ext>
            </a:extLst>
          </p:cNvPr>
          <p:cNvSpPr/>
          <p:nvPr userDrawn="1"/>
        </p:nvSpPr>
        <p:spPr>
          <a:xfrm>
            <a:off x="0" y="5209682"/>
            <a:ext cx="2411412"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
        <p:nvSpPr>
          <p:cNvPr id="13" name="Rectangle 12">
            <a:extLst>
              <a:ext uri="{FF2B5EF4-FFF2-40B4-BE49-F238E27FC236}">
                <a16:creationId xmlns:a16="http://schemas.microsoft.com/office/drawing/2014/main" id="{EC0FBB1B-4F0E-4365-BF27-3150FC6C3B90}"/>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3">
            <a:extLst>
              <a:ext uri="{FF2B5EF4-FFF2-40B4-BE49-F238E27FC236}">
                <a16:creationId xmlns:a16="http://schemas.microsoft.com/office/drawing/2014/main" id="{7A13D8A8-6C3D-4527-959D-41C3213F7F0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Rectangle 14">
            <a:extLst>
              <a:ext uri="{FF2B5EF4-FFF2-40B4-BE49-F238E27FC236}">
                <a16:creationId xmlns:a16="http://schemas.microsoft.com/office/drawing/2014/main"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F50EF489-F21B-4E7C-9A44-D3CC8DC34F5F}"/>
              </a:ext>
            </a:extLst>
          </p:cNvPr>
          <p:cNvSpPr>
            <a:spLocks noGrp="1"/>
          </p:cNvSpPr>
          <p:nvPr>
            <p:ph type="sldNum" sz="quarter" idx="12"/>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22828585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Title and 3 content">
    <p:spTree>
      <p:nvGrpSpPr>
        <p:cNvPr id="1" name=""/>
        <p:cNvGrpSpPr/>
        <p:nvPr/>
      </p:nvGrpSpPr>
      <p:grpSpPr>
        <a:xfrm>
          <a:off x="0" y="0"/>
          <a:ext cx="0" cy="0"/>
          <a:chOff x="0" y="0"/>
          <a:chExt cx="0" cy="0"/>
        </a:xfrm>
      </p:grpSpPr>
      <p:sp>
        <p:nvSpPr>
          <p:cNvPr id="13" name="Content Placeholder 10">
            <a:extLst>
              <a:ext uri="{FF2B5EF4-FFF2-40B4-BE49-F238E27FC236}">
                <a16:creationId xmlns:a16="http://schemas.microsoft.com/office/drawing/2014/main" id="{454B80C6-ACBE-4877-BC36-02B9C42A2DA0}"/>
              </a:ext>
            </a:extLst>
          </p:cNvPr>
          <p:cNvSpPr>
            <a:spLocks noGrp="1"/>
          </p:cNvSpPr>
          <p:nvPr>
            <p:ph sz="quarter" idx="36"/>
          </p:nvPr>
        </p:nvSpPr>
        <p:spPr>
          <a:xfrm>
            <a:off x="8485569" y="1590675"/>
            <a:ext cx="3246121" cy="43655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Content Placeholder 10">
            <a:extLst>
              <a:ext uri="{FF2B5EF4-FFF2-40B4-BE49-F238E27FC236}">
                <a16:creationId xmlns:a16="http://schemas.microsoft.com/office/drawing/2014/main" id="{2D5A5AA1-9589-4EC6-B469-1EE7724E7DD3}"/>
              </a:ext>
            </a:extLst>
          </p:cNvPr>
          <p:cNvSpPr>
            <a:spLocks noGrp="1"/>
          </p:cNvSpPr>
          <p:nvPr>
            <p:ph sz="quarter" idx="35"/>
          </p:nvPr>
        </p:nvSpPr>
        <p:spPr>
          <a:xfrm>
            <a:off x="4508564" y="1590675"/>
            <a:ext cx="3246121" cy="42593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10">
            <a:extLst>
              <a:ext uri="{FF2B5EF4-FFF2-40B4-BE49-F238E27FC236}">
                <a16:creationId xmlns:a16="http://schemas.microsoft.com/office/drawing/2014/main" id="{A9557FF2-93A3-48A1-AB68-35D6813B3A91}"/>
              </a:ext>
            </a:extLst>
          </p:cNvPr>
          <p:cNvSpPr>
            <a:spLocks noGrp="1"/>
          </p:cNvSpPr>
          <p:nvPr>
            <p:ph sz="quarter" idx="34"/>
          </p:nvPr>
        </p:nvSpPr>
        <p:spPr>
          <a:xfrm>
            <a:off x="502920" y="1590675"/>
            <a:ext cx="3246121" cy="43655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5FC626A5-4FF6-42BD-858A-AE4B2C23A6BC}"/>
              </a:ext>
            </a:extLst>
          </p:cNvPr>
          <p:cNvSpPr>
            <a:spLocks noGrp="1"/>
          </p:cNvSpPr>
          <p:nvPr>
            <p:ph type="title" hasCustomPrompt="1"/>
          </p:nvPr>
        </p:nvSpPr>
        <p:spPr/>
        <p:txBody>
          <a:bodyPr/>
          <a:lstStyle>
            <a:lvl1pPr>
              <a:defRPr>
                <a:solidFill>
                  <a:schemeClr val="tx1">
                    <a:lumMod val="75000"/>
                    <a:lumOff val="25000"/>
                  </a:schemeClr>
                </a:solidFill>
              </a:defRPr>
            </a:lvl1pPr>
          </a:lstStyle>
          <a:p>
            <a:r>
              <a:rPr lang="en-US" noProof="0"/>
              <a:t>Click to edit page title</a:t>
            </a:r>
          </a:p>
        </p:txBody>
      </p:sp>
      <p:sp>
        <p:nvSpPr>
          <p:cNvPr id="5" name="Subtitle 2">
            <a:extLst>
              <a:ext uri="{FF2B5EF4-FFF2-40B4-BE49-F238E27FC236}">
                <a16:creationId xmlns:a16="http://schemas.microsoft.com/office/drawing/2014/main" id="{10727B06-56A8-44A2-B6C2-9ED183D107F3}"/>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Footer Placeholder 2">
            <a:extLst>
              <a:ext uri="{FF2B5EF4-FFF2-40B4-BE49-F238E27FC236}">
                <a16:creationId xmlns:a16="http://schemas.microsoft.com/office/drawing/2014/main" id="{08CCB8C2-B6A2-4C69-8D3A-57420A034BA4}"/>
              </a:ext>
            </a:extLst>
          </p:cNvPr>
          <p:cNvSpPr>
            <a:spLocks noGrp="1"/>
          </p:cNvSpPr>
          <p:nvPr>
            <p:ph type="ftr" sz="quarter" idx="12"/>
          </p:nvPr>
        </p:nvSpPr>
        <p:spPr/>
        <p:txBody>
          <a:bodyPr/>
          <a:lstStyle/>
          <a:p>
            <a:r>
              <a:rPr lang="en-US" noProof="0" dirty="0"/>
              <a:t>Add a footer</a:t>
            </a:r>
          </a:p>
        </p:txBody>
      </p:sp>
      <p:sp>
        <p:nvSpPr>
          <p:cNvPr id="4" name="Slide Number Placeholder 3">
            <a:extLst>
              <a:ext uri="{FF2B5EF4-FFF2-40B4-BE49-F238E27FC236}">
                <a16:creationId xmlns:a16="http://schemas.microsoft.com/office/drawing/2014/main" id="{853CF994-8B2C-443F-B695-7378DD360DAA}"/>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3411844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hasCustomPrompt="1"/>
          </p:nvPr>
        </p:nvSpPr>
        <p:spPr/>
        <p:txBody>
          <a:bodyPr/>
          <a:lstStyle>
            <a:lvl1pPr>
              <a:defRPr>
                <a:solidFill>
                  <a:schemeClr val="tx1">
                    <a:lumMod val="75000"/>
                    <a:lumOff val="25000"/>
                  </a:schemeClr>
                </a:solidFill>
              </a:defRPr>
            </a:lvl1pPr>
          </a:lstStyle>
          <a:p>
            <a:r>
              <a:rPr lang="en-US" noProof="0"/>
              <a:t>Click to edit page title</a:t>
            </a:r>
          </a:p>
        </p:txBody>
      </p:sp>
      <p:sp>
        <p:nvSpPr>
          <p:cNvPr id="5" name="Subtitle 2">
            <a:extLst>
              <a:ext uri="{FF2B5EF4-FFF2-40B4-BE49-F238E27FC236}">
                <a16:creationId xmlns:a16="http://schemas.microsoft.com/office/drawing/2014/main" id="{10727B06-56A8-44A2-B6C2-9ED183D107F3}"/>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Footer Placeholder 2">
            <a:extLst>
              <a:ext uri="{FF2B5EF4-FFF2-40B4-BE49-F238E27FC236}">
                <a16:creationId xmlns:a16="http://schemas.microsoft.com/office/drawing/2014/main" id="{08CCB8C2-B6A2-4C69-8D3A-57420A034BA4}"/>
              </a:ext>
            </a:extLst>
          </p:cNvPr>
          <p:cNvSpPr>
            <a:spLocks noGrp="1"/>
          </p:cNvSpPr>
          <p:nvPr>
            <p:ph type="ftr" sz="quarter" idx="12"/>
          </p:nvPr>
        </p:nvSpPr>
        <p:spPr/>
        <p:txBody>
          <a:bodyPr/>
          <a:lstStyle/>
          <a:p>
            <a:r>
              <a:rPr lang="en-US" noProof="0" dirty="0"/>
              <a:t>Add a footer</a:t>
            </a:r>
          </a:p>
        </p:txBody>
      </p:sp>
      <p:sp>
        <p:nvSpPr>
          <p:cNvPr id="4" name="Slide Number Placeholder 3">
            <a:extLst>
              <a:ext uri="{FF2B5EF4-FFF2-40B4-BE49-F238E27FC236}">
                <a16:creationId xmlns:a16="http://schemas.microsoft.com/office/drawing/2014/main" id="{853CF994-8B2C-443F-B695-7378DD360DAA}"/>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7" name="Content Placeholder 6">
            <a:extLst>
              <a:ext uri="{FF2B5EF4-FFF2-40B4-BE49-F238E27FC236}">
                <a16:creationId xmlns:a16="http://schemas.microsoft.com/office/drawing/2014/main" id="{0D32884E-EBB5-47FA-9B0A-E32B264BC5A1}"/>
              </a:ext>
            </a:extLst>
          </p:cNvPr>
          <p:cNvSpPr>
            <a:spLocks noGrp="1"/>
          </p:cNvSpPr>
          <p:nvPr>
            <p:ph sz="quarter" idx="34"/>
          </p:nvPr>
        </p:nvSpPr>
        <p:spPr>
          <a:xfrm>
            <a:off x="512064" y="1655063"/>
            <a:ext cx="11248136" cy="412394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058552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Large Photo">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890ED7CE-A9D2-4D19-B978-56BFB74E657C}"/>
              </a:ext>
            </a:extLst>
          </p:cNvPr>
          <p:cNvSpPr>
            <a:spLocks noGrp="1"/>
          </p:cNvSpPr>
          <p:nvPr>
            <p:ph type="pic" sz="quarter" idx="14" hasCustomPrompt="1"/>
          </p:nvPr>
        </p:nvSpPr>
        <p:spPr>
          <a:xfrm>
            <a:off x="0" y="1"/>
            <a:ext cx="12192000" cy="6371350"/>
          </a:xfrm>
          <a:solidFill>
            <a:schemeClr val="bg1">
              <a:lumMod val="85000"/>
            </a:schemeClr>
          </a:solidFill>
        </p:spPr>
        <p:txBody>
          <a:bodyPr anchor="ct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your photo</a:t>
            </a:r>
          </a:p>
        </p:txBody>
      </p:sp>
      <p:sp>
        <p:nvSpPr>
          <p:cNvPr id="3" name="Content Placeholder 2">
            <a:extLst>
              <a:ext uri="{FF2B5EF4-FFF2-40B4-BE49-F238E27FC236}">
                <a16:creationId xmlns:a16="http://schemas.microsoft.com/office/drawing/2014/main" id="{A22238F2-C6EC-476F-8371-119AECBA5622}"/>
              </a:ext>
            </a:extLst>
          </p:cNvPr>
          <p:cNvSpPr>
            <a:spLocks noGrp="1"/>
          </p:cNvSpPr>
          <p:nvPr>
            <p:ph sz="half" idx="1" hasCustomPrompt="1"/>
          </p:nvPr>
        </p:nvSpPr>
        <p:spPr>
          <a:xfrm>
            <a:off x="7552944" y="5359400"/>
            <a:ext cx="4207056" cy="565899"/>
          </a:xfrm>
          <a:solidFill>
            <a:schemeClr val="tx1"/>
          </a:solidFill>
        </p:spPr>
        <p:txBody>
          <a:bodyPr lIns="180000" tIns="180000" rIns="180000" bIns="180000" anchor="ctr"/>
          <a:lstStyle>
            <a:lvl1pPr marL="0" indent="0" algn="r">
              <a:buNone/>
              <a:defRPr>
                <a:solidFill>
                  <a:schemeClr val="bg1"/>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Enter your caption</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2" name="Slide Number Placeholder 1">
            <a:extLst>
              <a:ext uri="{FF2B5EF4-FFF2-40B4-BE49-F238E27FC236}">
                <a16:creationId xmlns:a16="http://schemas.microsoft.com/office/drawing/2014/main" id="{8B3D119C-DBF5-4B4F-BE38-7BD7B5C8A5D0}"/>
              </a:ext>
            </a:extLst>
          </p:cNvPr>
          <p:cNvSpPr>
            <a:spLocks noGrp="1"/>
          </p:cNvSpPr>
          <p:nvPr>
            <p:ph type="sldNum" sz="quarter" idx="15"/>
          </p:nvPr>
        </p:nvSpPr>
        <p:spPr/>
        <p:txBody>
          <a:bodyPr/>
          <a:lstStyle/>
          <a:p>
            <a:fld id="{19B51A1E-902D-48AF-9020-955120F399B6}" type="slidenum">
              <a:rPr lang="en-US" noProof="0" smtClean="0"/>
              <a:pPr/>
              <a:t>‹#›</a:t>
            </a:fld>
            <a:endParaRPr lang="en-US" noProof="0" dirty="0"/>
          </a:p>
        </p:txBody>
      </p:sp>
      <p:sp>
        <p:nvSpPr>
          <p:cNvPr id="5" name="Title 4">
            <a:extLst>
              <a:ext uri="{FF2B5EF4-FFF2-40B4-BE49-F238E27FC236}">
                <a16:creationId xmlns:a16="http://schemas.microsoft.com/office/drawing/2014/main" id="{7F8E7C83-06D7-4C5B-85B7-0E5713B4FAB3}"/>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19877846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EB0D177-9AA4-42F4-9CD7-CD206217CA6D}"/>
              </a:ext>
            </a:extLst>
          </p:cNvPr>
          <p:cNvSpPr/>
          <p:nvPr userDrawn="1"/>
        </p:nvSpPr>
        <p:spPr>
          <a:xfrm>
            <a:off x="9780101" y="6371351"/>
            <a:ext cx="1979897" cy="4319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8" name="Rectangle 27">
            <a:extLst>
              <a:ext uri="{FF2B5EF4-FFF2-40B4-BE49-F238E27FC236}">
                <a16:creationId xmlns:a16="http://schemas.microsoft.com/office/drawing/2014/main" id="{C825DB53-D610-4A40-AFDC-EBC47DB613CE}"/>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Freeform: Shape 30">
            <a:extLst>
              <a:ext uri="{FF2B5EF4-FFF2-40B4-BE49-F238E27FC236}">
                <a16:creationId xmlns:a16="http://schemas.microsoft.com/office/drawing/2014/main" id="{C2B9A6A4-83D0-40B1-8B15-964C84BF0705}"/>
              </a:ext>
            </a:extLst>
          </p:cNvPr>
          <p:cNvSpPr/>
          <p:nvPr userDrawn="1"/>
        </p:nvSpPr>
        <p:spPr>
          <a:xfrm>
            <a:off x="0" y="6371351"/>
            <a:ext cx="9780102" cy="432000"/>
          </a:xfrm>
          <a:custGeom>
            <a:avLst/>
            <a:gdLst>
              <a:gd name="connsiteX0" fmla="*/ 0 w 9780102"/>
              <a:gd name="connsiteY0" fmla="*/ 0 h 432000"/>
              <a:gd name="connsiteX1" fmla="*/ 9780102 w 9780102"/>
              <a:gd name="connsiteY1" fmla="*/ 0 h 432000"/>
              <a:gd name="connsiteX2" fmla="*/ 9780102 w 9780102"/>
              <a:gd name="connsiteY2" fmla="*/ 432000 h 432000"/>
              <a:gd name="connsiteX3" fmla="*/ 0 w 9780102"/>
              <a:gd name="connsiteY3" fmla="*/ 432000 h 432000"/>
            </a:gdLst>
            <a:ahLst/>
            <a:cxnLst>
              <a:cxn ang="0">
                <a:pos x="connsiteX0" y="connsiteY0"/>
              </a:cxn>
              <a:cxn ang="0">
                <a:pos x="connsiteX1" y="connsiteY1"/>
              </a:cxn>
              <a:cxn ang="0">
                <a:pos x="connsiteX2" y="connsiteY2"/>
              </a:cxn>
              <a:cxn ang="0">
                <a:pos x="connsiteX3" y="connsiteY3"/>
              </a:cxn>
            </a:cxnLst>
            <a:rect l="l" t="t" r="r" b="b"/>
            <a:pathLst>
              <a:path w="9780102" h="432000">
                <a:moveTo>
                  <a:pt x="0" y="0"/>
                </a:moveTo>
                <a:lnTo>
                  <a:pt x="9780102" y="0"/>
                </a:lnTo>
                <a:lnTo>
                  <a:pt x="9780102" y="432000"/>
                </a:lnTo>
                <a:lnTo>
                  <a:pt x="0" y="43200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Placeholder 1">
            <a:extLst>
              <a:ext uri="{FF2B5EF4-FFF2-40B4-BE49-F238E27FC236}">
                <a16:creationId xmlns:a16="http://schemas.microsoft.com/office/drawing/2014/main" id="{090F41A2-6535-4CA6-81E4-026A5B56D9D7}"/>
              </a:ext>
            </a:extLst>
          </p:cNvPr>
          <p:cNvSpPr>
            <a:spLocks noGrp="1"/>
          </p:cNvSpPr>
          <p:nvPr>
            <p:ph type="title"/>
          </p:nvPr>
        </p:nvSpPr>
        <p:spPr>
          <a:xfrm>
            <a:off x="432000" y="432000"/>
            <a:ext cx="11328000" cy="432000"/>
          </a:xfrm>
          <a:prstGeom prst="rect">
            <a:avLst/>
          </a:prstGeom>
        </p:spPr>
        <p:txBody>
          <a:bodyPr vert="horz" lIns="0" tIns="0" rIns="0" bIns="0" rtlCol="0" anchor="ctr">
            <a:noAutofit/>
          </a:bodyPr>
          <a:lstStyle/>
          <a:p>
            <a:r>
              <a:rPr lang="en-US" noProof="0"/>
              <a:t>Click to edit page title</a:t>
            </a:r>
          </a:p>
        </p:txBody>
      </p:sp>
      <p:sp>
        <p:nvSpPr>
          <p:cNvPr id="3" name="Text Placeholder 2">
            <a:extLst>
              <a:ext uri="{FF2B5EF4-FFF2-40B4-BE49-F238E27FC236}">
                <a16:creationId xmlns:a16="http://schemas.microsoft.com/office/drawing/2014/main" id="{213AB95C-7DD4-4796-80E4-1B7466A2A037}"/>
              </a:ext>
            </a:extLst>
          </p:cNvPr>
          <p:cNvSpPr>
            <a:spLocks noGrp="1"/>
          </p:cNvSpPr>
          <p:nvPr>
            <p:ph type="body" idx="1"/>
          </p:nvPr>
        </p:nvSpPr>
        <p:spPr>
          <a:xfrm>
            <a:off x="432000" y="1512000"/>
            <a:ext cx="11328000" cy="4679250"/>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Footer Placeholder 4">
            <a:extLst>
              <a:ext uri="{FF2B5EF4-FFF2-40B4-BE49-F238E27FC236}">
                <a16:creationId xmlns:a16="http://schemas.microsoft.com/office/drawing/2014/main" id="{58879C91-B77F-4273-9A27-A3535FB889DB}"/>
              </a:ext>
            </a:extLst>
          </p:cNvPr>
          <p:cNvSpPr>
            <a:spLocks noGrp="1"/>
          </p:cNvSpPr>
          <p:nvPr>
            <p:ph type="ftr" sz="quarter" idx="3"/>
          </p:nvPr>
        </p:nvSpPr>
        <p:spPr>
          <a:xfrm>
            <a:off x="432000" y="6439820"/>
            <a:ext cx="5664000" cy="295062"/>
          </a:xfrm>
          <a:prstGeom prst="rect">
            <a:avLst/>
          </a:prstGeom>
          <a:noFill/>
        </p:spPr>
        <p:txBody>
          <a:bodyPr vert="horz" lIns="0" tIns="0" rIns="0" bIns="0" rtlCol="0" anchor="ctr"/>
          <a:lstStyle>
            <a:lvl1pPr algn="l">
              <a:defRPr sz="1200">
                <a:solidFill>
                  <a:schemeClr val="tx1">
                    <a:lumMod val="75000"/>
                    <a:lumOff val="25000"/>
                  </a:schemeClr>
                </a:solidFill>
              </a:defRPr>
            </a:lvl1pPr>
          </a:lstStyle>
          <a:p>
            <a:r>
              <a:rPr lang="en-US" noProof="0" dirty="0"/>
              <a:t>Add a footer</a:t>
            </a:r>
          </a:p>
        </p:txBody>
      </p:sp>
      <p:sp>
        <p:nvSpPr>
          <p:cNvPr id="6" name="Slide Number Placeholder 5">
            <a:extLst>
              <a:ext uri="{FF2B5EF4-FFF2-40B4-BE49-F238E27FC236}">
                <a16:creationId xmlns:a16="http://schemas.microsoft.com/office/drawing/2014/main" id="{5ECA3099-A94F-4C3E-BC29-780EDD38F722}"/>
              </a:ext>
            </a:extLst>
          </p:cNvPr>
          <p:cNvSpPr>
            <a:spLocks noGrp="1"/>
          </p:cNvSpPr>
          <p:nvPr>
            <p:ph type="sldNum" sz="quarter" idx="4"/>
          </p:nvPr>
        </p:nvSpPr>
        <p:spPr>
          <a:xfrm>
            <a:off x="11760000" y="6371351"/>
            <a:ext cx="432000" cy="432000"/>
          </a:xfrm>
          <a:prstGeom prst="rect">
            <a:avLst/>
          </a:prstGeom>
          <a:solidFill>
            <a:schemeClr val="tx1">
              <a:lumMod val="75000"/>
              <a:lumOff val="25000"/>
            </a:schemeClr>
          </a:solidFill>
        </p:spPr>
        <p:txBody>
          <a:bodyPr vert="horz" lIns="0" tIns="0" rIns="0" bIns="0" rtlCol="0" anchor="ctr"/>
          <a:lstStyle>
            <a:lvl1pPr algn="ctr">
              <a:defRPr sz="1200">
                <a:solidFill>
                  <a:schemeClr val="bg1"/>
                </a:solidFill>
                <a:latin typeface="+mj-lt"/>
              </a:defRPr>
            </a:lvl1pPr>
          </a:lstStyle>
          <a:p>
            <a:fld id="{19B51A1E-902D-48AF-9020-955120F399B6}" type="slidenum">
              <a:rPr lang="en-US" noProof="0" smtClean="0"/>
              <a:pPr/>
              <a:t>‹#›</a:t>
            </a:fld>
            <a:endParaRPr lang="en-US" noProof="0" dirty="0"/>
          </a:p>
        </p:txBody>
      </p:sp>
      <p:sp>
        <p:nvSpPr>
          <p:cNvPr id="9" name="Rectangle 8">
            <a:extLst>
              <a:ext uri="{FF2B5EF4-FFF2-40B4-BE49-F238E27FC236}">
                <a16:creationId xmlns:a16="http://schemas.microsoft.com/office/drawing/2014/main" id="{4BC39664-EB8B-4A32-915A-D4308F79277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9" name="Rectangle 28">
            <a:extLst>
              <a:ext uri="{FF2B5EF4-FFF2-40B4-BE49-F238E27FC236}">
                <a16:creationId xmlns:a16="http://schemas.microsoft.com/office/drawing/2014/main" id="{9B49670D-8F18-44A8-B217-67B412095C0D}"/>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030FA059-EC32-4FFF-9673-48849B2FA43A}"/>
              </a:ext>
            </a:extLst>
          </p:cNvPr>
          <p:cNvCxnSpPr>
            <a:cxnSpLocks/>
          </p:cNvCxnSpPr>
          <p:nvPr userDrawn="1"/>
        </p:nvCxnSpPr>
        <p:spPr>
          <a:xfrm flipH="1">
            <a:off x="1" y="6371351"/>
            <a:ext cx="12191999"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6163275"/>
      </p:ext>
    </p:extLst>
  </p:cSld>
  <p:clrMap bg1="lt1" tx1="dk1" bg2="lt2" tx2="dk2" accent1="accent1" accent2="accent2" accent3="accent3" accent4="accent4" accent5="accent5" accent6="accent6" hlink="hlink" folHlink="folHlink"/>
  <p:sldLayoutIdLst>
    <p:sldLayoutId id="2147483649" r:id="rId1"/>
    <p:sldLayoutId id="2147483658" r:id="rId2"/>
    <p:sldLayoutId id="2147483666" r:id="rId3"/>
    <p:sldLayoutId id="2147483662" r:id="rId4"/>
    <p:sldLayoutId id="2147483659" r:id="rId5"/>
    <p:sldLayoutId id="2147483663" r:id="rId6"/>
    <p:sldLayoutId id="2147483677" r:id="rId7"/>
    <p:sldLayoutId id="2147483654" r:id="rId8"/>
    <p:sldLayoutId id="2147483660" r:id="rId9"/>
    <p:sldLayoutId id="2147483664" r:id="rId10"/>
    <p:sldLayoutId id="2147483650" r:id="rId11"/>
    <p:sldLayoutId id="2147483652" r:id="rId12"/>
    <p:sldLayoutId id="2147483656" r:id="rId13"/>
    <p:sldLayoutId id="2147483657" r:id="rId14"/>
    <p:sldLayoutId id="2147483667" r:id="rId15"/>
    <p:sldLayoutId id="2147483668" r:id="rId16"/>
    <p:sldLayoutId id="2147483669" r:id="rId17"/>
    <p:sldLayoutId id="2147483670" r:id="rId18"/>
    <p:sldLayoutId id="2147483671" r:id="rId19"/>
    <p:sldLayoutId id="2147483673" r:id="rId20"/>
    <p:sldLayoutId id="2147483674" r:id="rId21"/>
    <p:sldLayoutId id="2147483676" r:id="rId22"/>
    <p:sldLayoutId id="2147483655" r:id="rId23"/>
    <p:sldLayoutId id="2147483675" r:id="rId24"/>
    <p:sldLayoutId id="2147483672" r:id="rId25"/>
  </p:sldLayoutIdLst>
  <p:hf hdr="0" dt="0"/>
  <p:txStyles>
    <p:titleStyle>
      <a:lvl1pPr algn="l" defTabSz="914400" rtl="0" eaLnBrk="1" latinLnBrk="0" hangingPunct="1">
        <a:lnSpc>
          <a:spcPct val="90000"/>
        </a:lnSpc>
        <a:spcBef>
          <a:spcPct val="0"/>
        </a:spcBef>
        <a:buNone/>
        <a:defRPr sz="3200" b="1" kern="1200" spc="-150">
          <a:solidFill>
            <a:schemeClr val="tx1">
              <a:lumMod val="75000"/>
              <a:lumOff val="25000"/>
            </a:schemeClr>
          </a:solidFill>
          <a:latin typeface="+mj-lt"/>
          <a:ea typeface="+mj-ea"/>
          <a:cs typeface="+mj-cs"/>
        </a:defRPr>
      </a:lvl1pPr>
    </p:titleStyle>
    <p:body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3.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5.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5.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hyperlink" Target="https://www.geeksforgeeks.org/matplotlib-pyplot-hist-in-python/" TargetMode="External"/><Relationship Id="rId1" Type="http://schemas.openxmlformats.org/officeDocument/2006/relationships/slideLayout" Target="../slideLayouts/slideLayout25.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5.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5.xml"/></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5.xml"/></Relationships>
</file>

<file path=ppt/slides/_rels/slide1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5.xml"/></Relationships>
</file>

<file path=ppt/slides/_rels/slide19.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3.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Placeholder 11" descr="Hands coming together in circle">
            <a:extLst>
              <a:ext uri="{FF2B5EF4-FFF2-40B4-BE49-F238E27FC236}">
                <a16:creationId xmlns:a16="http://schemas.microsoft.com/office/drawing/2014/main" id="{AA8A1CBA-9BB5-2246-9F4B-98EAD7C90158}"/>
              </a:ext>
            </a:extLst>
          </p:cNvPr>
          <p:cNvPicPr>
            <a:picLocks noGrp="1" noChangeAspect="1"/>
          </p:cNvPicPr>
          <p:nvPr>
            <p:ph type="pic" sz="quarter" idx="10"/>
          </p:nvPr>
        </p:nvPicPr>
        <p:blipFill>
          <a:blip r:embed="rId2" cstate="screen">
            <a:extLst>
              <a:ext uri="{28A0092B-C50C-407E-A947-70E740481C1C}">
                <a14:useLocalDpi xmlns:a14="http://schemas.microsoft.com/office/drawing/2010/main"/>
              </a:ext>
            </a:extLst>
          </a:blip>
          <a:srcRect/>
          <a:stretch>
            <a:fillRect/>
          </a:stretch>
        </p:blipFill>
        <p:spPr/>
      </p:pic>
      <p:sp>
        <p:nvSpPr>
          <p:cNvPr id="3" name="Title 2">
            <a:extLst>
              <a:ext uri="{FF2B5EF4-FFF2-40B4-BE49-F238E27FC236}">
                <a16:creationId xmlns:a16="http://schemas.microsoft.com/office/drawing/2014/main" id="{200B3D2B-613A-41BE-987D-E6A1324B456D}"/>
              </a:ext>
            </a:extLst>
          </p:cNvPr>
          <p:cNvSpPr>
            <a:spLocks noGrp="1"/>
          </p:cNvSpPr>
          <p:nvPr>
            <p:ph type="ctrTitle"/>
          </p:nvPr>
        </p:nvSpPr>
        <p:spPr>
          <a:xfrm>
            <a:off x="3200400" y="2811053"/>
            <a:ext cx="8991600" cy="1261295"/>
          </a:xfrm>
        </p:spPr>
        <p:txBody>
          <a:bodyPr/>
          <a:lstStyle/>
          <a:p>
            <a:r>
              <a:rPr lang="en-US" sz="6600" dirty="0">
                <a:solidFill>
                  <a:schemeClr val="tx1">
                    <a:lumMod val="95000"/>
                    <a:lumOff val="5000"/>
                  </a:schemeClr>
                </a:solidFill>
              </a:rPr>
              <a:t>Topic : Energy Forecast</a:t>
            </a:r>
            <a:br>
              <a:rPr lang="en-US" sz="6600" dirty="0">
                <a:solidFill>
                  <a:schemeClr val="tx1">
                    <a:lumMod val="95000"/>
                    <a:lumOff val="5000"/>
                  </a:schemeClr>
                </a:solidFill>
              </a:rPr>
            </a:br>
            <a:endParaRPr lang="en-US" sz="6600" dirty="0">
              <a:solidFill>
                <a:schemeClr val="tx1">
                  <a:lumMod val="95000"/>
                  <a:lumOff val="5000"/>
                </a:schemeClr>
              </a:solidFill>
            </a:endParaRPr>
          </a:p>
        </p:txBody>
      </p:sp>
      <p:sp>
        <p:nvSpPr>
          <p:cNvPr id="4" name="Subtitle 3">
            <a:extLst>
              <a:ext uri="{FF2B5EF4-FFF2-40B4-BE49-F238E27FC236}">
                <a16:creationId xmlns:a16="http://schemas.microsoft.com/office/drawing/2014/main" id="{4772945D-CA91-4CFE-8EB7-941C7618C994}"/>
              </a:ext>
            </a:extLst>
          </p:cNvPr>
          <p:cNvSpPr>
            <a:spLocks noGrp="1"/>
          </p:cNvSpPr>
          <p:nvPr>
            <p:ph type="subTitle" idx="1"/>
          </p:nvPr>
        </p:nvSpPr>
        <p:spPr>
          <a:xfrm>
            <a:off x="93001" y="4058579"/>
            <a:ext cx="3000226" cy="2665638"/>
          </a:xfrm>
        </p:spPr>
        <p:txBody>
          <a:bodyPr vert="horz" lIns="180000" tIns="180000" rIns="180000" bIns="180000" rtlCol="0" anchor="t">
            <a:noAutofit/>
          </a:bodyPr>
          <a:lstStyle/>
          <a:p>
            <a:r>
              <a:rPr lang="en-US"/>
              <a:t>GROUP 1              </a:t>
            </a:r>
          </a:p>
          <a:p>
            <a:r>
              <a:rPr lang="en-US"/>
              <a:t>1.kavya                                    </a:t>
            </a:r>
          </a:p>
          <a:p>
            <a:r>
              <a:rPr lang="en-US"/>
              <a:t>2.kanchan                              </a:t>
            </a:r>
          </a:p>
          <a:p>
            <a:r>
              <a:rPr lang="en-US"/>
              <a:t>3.Atharva                              </a:t>
            </a:r>
          </a:p>
          <a:p>
            <a:r>
              <a:rPr lang="en-US"/>
              <a:t>4.Deepesh                            </a:t>
            </a:r>
          </a:p>
          <a:p>
            <a:r>
              <a:rPr lang="en-US"/>
              <a:t>5.Abhivrudhi                        </a:t>
            </a:r>
          </a:p>
          <a:p>
            <a:r>
              <a:rPr lang="en-US"/>
              <a:t>6.Abhishek                           </a:t>
            </a:r>
          </a:p>
          <a:p>
            <a:endParaRPr lang="en-US"/>
          </a:p>
          <a:p>
            <a:endParaRPr lang="en-US"/>
          </a:p>
          <a:p>
            <a:endParaRPr lang="en-US"/>
          </a:p>
        </p:txBody>
      </p:sp>
    </p:spTree>
    <p:extLst>
      <p:ext uri="{BB962C8B-B14F-4D97-AF65-F5344CB8AC3E}">
        <p14:creationId xmlns:p14="http://schemas.microsoft.com/office/powerpoint/2010/main" val="39899232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5A19902-FAEB-B309-84C6-CA33294A9364}"/>
              </a:ext>
            </a:extLst>
          </p:cNvPr>
          <p:cNvSpPr>
            <a:spLocks noGrp="1"/>
          </p:cNvSpPr>
          <p:nvPr>
            <p:ph type="ftr" sz="quarter" idx="12"/>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id="{3526255B-6A63-AD0B-5C74-6669405DA4B1}"/>
              </a:ext>
            </a:extLst>
          </p:cNvPr>
          <p:cNvSpPr>
            <a:spLocks noGrp="1"/>
          </p:cNvSpPr>
          <p:nvPr>
            <p:ph type="sldNum" sz="quarter" idx="13"/>
          </p:nvPr>
        </p:nvSpPr>
        <p:spPr/>
        <p:txBody>
          <a:bodyPr/>
          <a:lstStyle/>
          <a:p>
            <a:fld id="{19B51A1E-902D-48AF-9020-955120F399B6}" type="slidenum">
              <a:rPr lang="en-US" noProof="0" smtClean="0"/>
              <a:pPr/>
              <a:t>10</a:t>
            </a:fld>
            <a:endParaRPr lang="en-US" noProof="0" dirty="0"/>
          </a:p>
        </p:txBody>
      </p:sp>
      <p:sp>
        <p:nvSpPr>
          <p:cNvPr id="4" name="TextBox 3">
            <a:extLst>
              <a:ext uri="{FF2B5EF4-FFF2-40B4-BE49-F238E27FC236}">
                <a16:creationId xmlns:a16="http://schemas.microsoft.com/office/drawing/2014/main" id="{313C6FA9-F133-CA00-0001-9353C40534DB}"/>
              </a:ext>
            </a:extLst>
          </p:cNvPr>
          <p:cNvSpPr txBox="1"/>
          <p:nvPr/>
        </p:nvSpPr>
        <p:spPr>
          <a:xfrm>
            <a:off x="449384" y="449384"/>
            <a:ext cx="11351846" cy="5724769"/>
          </a:xfrm>
          <a:prstGeom prst="rect">
            <a:avLst/>
          </a:prstGeom>
          <a:solidFill>
            <a:schemeClr val="accent1">
              <a:lumMod val="20000"/>
              <a:lumOff val="80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5" name="TextBox 4">
            <a:extLst>
              <a:ext uri="{FF2B5EF4-FFF2-40B4-BE49-F238E27FC236}">
                <a16:creationId xmlns:a16="http://schemas.microsoft.com/office/drawing/2014/main" id="{205E8F15-DE9B-D0C4-837E-178F55FF4E19}"/>
              </a:ext>
            </a:extLst>
          </p:cNvPr>
          <p:cNvSpPr txBox="1"/>
          <p:nvPr/>
        </p:nvSpPr>
        <p:spPr>
          <a:xfrm>
            <a:off x="1458011" y="1330090"/>
            <a:ext cx="9274134" cy="3804118"/>
          </a:xfrm>
          <a:prstGeom prst="rect">
            <a:avLst/>
          </a:prstGeom>
          <a:solidFill>
            <a:schemeClr val="accent3">
              <a:lumMod val="60000"/>
              <a:lumOff val="40000"/>
            </a:schemeClr>
          </a:solidFill>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t>WHY  SHOULD  WE  REMOVE  OUTLIERS?</a:t>
            </a:r>
            <a:endParaRPr lang="en-US" dirty="0"/>
          </a:p>
          <a:p>
            <a:endParaRPr lang="en-US" sz="2000" dirty="0"/>
          </a:p>
          <a:p>
            <a:pPr>
              <a:lnSpc>
                <a:spcPct val="90000"/>
              </a:lnSpc>
              <a:spcBef>
                <a:spcPts val="1000"/>
              </a:spcBef>
            </a:pPr>
            <a:r>
              <a:rPr lang="en-US" sz="2800" dirty="0">
                <a:solidFill>
                  <a:srgbClr val="202124"/>
                </a:solidFill>
              </a:rPr>
              <a:t>Although outliers are common in datasets,</a:t>
            </a:r>
          </a:p>
          <a:p>
            <a:pPr>
              <a:lnSpc>
                <a:spcPct val="90000"/>
              </a:lnSpc>
              <a:spcBef>
                <a:spcPts val="1000"/>
              </a:spcBef>
            </a:pPr>
            <a:r>
              <a:rPr lang="en-US" sz="2800" dirty="0">
                <a:solidFill>
                  <a:srgbClr val="202124"/>
                </a:solidFill>
              </a:rPr>
              <a:t> not many know how to deal with the </a:t>
            </a:r>
          </a:p>
          <a:p>
            <a:pPr>
              <a:lnSpc>
                <a:spcPct val="90000"/>
              </a:lnSpc>
              <a:spcBef>
                <a:spcPts val="1000"/>
              </a:spcBef>
            </a:pPr>
            <a:r>
              <a:rPr lang="en-US" sz="2800" dirty="0">
                <a:solidFill>
                  <a:srgbClr val="202124"/>
                </a:solidFill>
              </a:rPr>
              <a:t>presence of such observations. It is usually</a:t>
            </a:r>
          </a:p>
          <a:p>
            <a:pPr>
              <a:lnSpc>
                <a:spcPct val="90000"/>
              </a:lnSpc>
              <a:spcBef>
                <a:spcPts val="1000"/>
              </a:spcBef>
            </a:pPr>
            <a:r>
              <a:rPr lang="en-US" sz="2800" dirty="0">
                <a:solidFill>
                  <a:srgbClr val="202124"/>
                </a:solidFill>
              </a:rPr>
              <a:t> practical to remove them since </a:t>
            </a:r>
            <a:r>
              <a:rPr lang="en-US" sz="2800" dirty="0">
                <a:solidFill>
                  <a:srgbClr val="040C28"/>
                </a:solidFill>
              </a:rPr>
              <a:t>they can</a:t>
            </a:r>
            <a:endParaRPr lang="en-US" dirty="0">
              <a:solidFill>
                <a:srgbClr val="000000"/>
              </a:solidFill>
            </a:endParaRPr>
          </a:p>
          <a:p>
            <a:pPr>
              <a:lnSpc>
                <a:spcPct val="90000"/>
              </a:lnSpc>
              <a:spcBef>
                <a:spcPts val="1000"/>
              </a:spcBef>
            </a:pPr>
            <a:r>
              <a:rPr lang="en-US" sz="2800" dirty="0">
                <a:solidFill>
                  <a:srgbClr val="040C28"/>
                </a:solidFill>
              </a:rPr>
              <a:t> skew the results of data analyses and </a:t>
            </a:r>
            <a:endParaRPr lang="en-US" dirty="0">
              <a:solidFill>
                <a:srgbClr val="000000"/>
              </a:solidFill>
            </a:endParaRPr>
          </a:p>
          <a:p>
            <a:pPr>
              <a:lnSpc>
                <a:spcPct val="90000"/>
              </a:lnSpc>
              <a:spcBef>
                <a:spcPts val="1000"/>
              </a:spcBef>
            </a:pPr>
            <a:r>
              <a:rPr lang="en-US" sz="2800" dirty="0">
                <a:solidFill>
                  <a:srgbClr val="040C28"/>
                </a:solidFill>
              </a:rPr>
              <a:t>hamper model performance</a:t>
            </a:r>
            <a:endParaRPr lang="en-US"/>
          </a:p>
        </p:txBody>
      </p:sp>
    </p:spTree>
    <p:extLst>
      <p:ext uri="{BB962C8B-B14F-4D97-AF65-F5344CB8AC3E}">
        <p14:creationId xmlns:p14="http://schemas.microsoft.com/office/powerpoint/2010/main" val="42149502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1EF2747-294D-D47D-39E6-91DB489CB373}"/>
              </a:ext>
            </a:extLst>
          </p:cNvPr>
          <p:cNvSpPr>
            <a:spLocks noGrp="1"/>
          </p:cNvSpPr>
          <p:nvPr>
            <p:ph type="ftr" sz="quarter" idx="12"/>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id="{5B56E51B-CAEA-1D45-983C-A82AA14FCB0C}"/>
              </a:ext>
            </a:extLst>
          </p:cNvPr>
          <p:cNvSpPr>
            <a:spLocks noGrp="1"/>
          </p:cNvSpPr>
          <p:nvPr>
            <p:ph type="sldNum" sz="quarter" idx="13"/>
          </p:nvPr>
        </p:nvSpPr>
        <p:spPr/>
        <p:txBody>
          <a:bodyPr/>
          <a:lstStyle/>
          <a:p>
            <a:fld id="{19B51A1E-902D-48AF-9020-955120F399B6}" type="slidenum">
              <a:rPr lang="en-US" noProof="0" smtClean="0"/>
              <a:pPr/>
              <a:t>11</a:t>
            </a:fld>
            <a:endParaRPr lang="en-US" noProof="0" dirty="0"/>
          </a:p>
        </p:txBody>
      </p:sp>
      <p:sp>
        <p:nvSpPr>
          <p:cNvPr id="4" name="Title 3">
            <a:extLst>
              <a:ext uri="{FF2B5EF4-FFF2-40B4-BE49-F238E27FC236}">
                <a16:creationId xmlns:a16="http://schemas.microsoft.com/office/drawing/2014/main" id="{9B3C5CF8-5686-BFA0-4A34-5494608276B8}"/>
              </a:ext>
            </a:extLst>
          </p:cNvPr>
          <p:cNvSpPr>
            <a:spLocks noGrp="1"/>
          </p:cNvSpPr>
          <p:nvPr>
            <p:ph type="title"/>
          </p:nvPr>
        </p:nvSpPr>
        <p:spPr/>
        <p:txBody>
          <a:bodyPr/>
          <a:lstStyle/>
          <a:p>
            <a:r>
              <a:rPr lang="en-US" dirty="0"/>
              <a:t>BOXPLOTS</a:t>
            </a:r>
          </a:p>
        </p:txBody>
      </p:sp>
      <p:pic>
        <p:nvPicPr>
          <p:cNvPr id="5" name="Picture 4" descr="A graph of different colored squares&#10;&#10;Description automatically generated">
            <a:extLst>
              <a:ext uri="{FF2B5EF4-FFF2-40B4-BE49-F238E27FC236}">
                <a16:creationId xmlns:a16="http://schemas.microsoft.com/office/drawing/2014/main" id="{BD1C2A78-CAD2-3323-B86D-B7BE763B3C08}"/>
              </a:ext>
            </a:extLst>
          </p:cNvPr>
          <p:cNvPicPr>
            <a:picLocks noChangeAspect="1"/>
          </p:cNvPicPr>
          <p:nvPr/>
        </p:nvPicPr>
        <p:blipFill>
          <a:blip r:embed="rId2"/>
          <a:stretch>
            <a:fillRect/>
          </a:stretch>
        </p:blipFill>
        <p:spPr>
          <a:xfrm>
            <a:off x="147997" y="954118"/>
            <a:ext cx="7956609" cy="5553614"/>
          </a:xfrm>
          <a:prstGeom prst="rect">
            <a:avLst/>
          </a:prstGeom>
        </p:spPr>
      </p:pic>
      <p:pic>
        <p:nvPicPr>
          <p:cNvPr id="7" name="Picture 6">
            <a:extLst>
              <a:ext uri="{FF2B5EF4-FFF2-40B4-BE49-F238E27FC236}">
                <a16:creationId xmlns:a16="http://schemas.microsoft.com/office/drawing/2014/main" id="{C351B7FC-2D14-74B9-5AB7-1E53099E542B}"/>
              </a:ext>
            </a:extLst>
          </p:cNvPr>
          <p:cNvPicPr>
            <a:picLocks noChangeAspect="1"/>
          </p:cNvPicPr>
          <p:nvPr/>
        </p:nvPicPr>
        <p:blipFill>
          <a:blip r:embed="rId3"/>
          <a:stretch>
            <a:fillRect/>
          </a:stretch>
        </p:blipFill>
        <p:spPr>
          <a:xfrm>
            <a:off x="6386063" y="2601583"/>
            <a:ext cx="5803420" cy="3480759"/>
          </a:xfrm>
          <a:prstGeom prst="rect">
            <a:avLst/>
          </a:prstGeom>
        </p:spPr>
      </p:pic>
      <p:sp>
        <p:nvSpPr>
          <p:cNvPr id="6" name="TextBox 5">
            <a:extLst>
              <a:ext uri="{FF2B5EF4-FFF2-40B4-BE49-F238E27FC236}">
                <a16:creationId xmlns:a16="http://schemas.microsoft.com/office/drawing/2014/main" id="{44109A60-810D-07E7-D005-2E9CED5CF35A}"/>
              </a:ext>
            </a:extLst>
          </p:cNvPr>
          <p:cNvSpPr txBox="1"/>
          <p:nvPr/>
        </p:nvSpPr>
        <p:spPr>
          <a:xfrm>
            <a:off x="9625641" y="132209"/>
            <a:ext cx="1913125" cy="2031325"/>
          </a:xfrm>
          <a:prstGeom prst="rect">
            <a:avLst/>
          </a:prstGeom>
          <a:solidFill>
            <a:schemeClr val="accent1">
              <a:lumMod val="50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We  can see that  </a:t>
            </a:r>
            <a:endParaRPr lang="en-US"/>
          </a:p>
          <a:p>
            <a:r>
              <a:rPr lang="en-US" err="1"/>
              <a:t>r_humidity</a:t>
            </a:r>
            <a:r>
              <a:rPr lang="en-US" dirty="0"/>
              <a:t> and</a:t>
            </a:r>
            <a:endParaRPr lang="en-US"/>
          </a:p>
          <a:p>
            <a:r>
              <a:rPr lang="en-US" err="1"/>
              <a:t>Exhaust_vacuum</a:t>
            </a:r>
            <a:r>
              <a:rPr lang="en-US" dirty="0"/>
              <a:t>  </a:t>
            </a:r>
          </a:p>
          <a:p>
            <a:r>
              <a:rPr lang="en-US" dirty="0"/>
              <a:t>have the  outliers </a:t>
            </a:r>
            <a:endParaRPr lang="en-US"/>
          </a:p>
          <a:p>
            <a:r>
              <a:rPr lang="en-US" dirty="0"/>
              <a:t>and we need to</a:t>
            </a:r>
            <a:endParaRPr lang="en-US"/>
          </a:p>
          <a:p>
            <a:r>
              <a:rPr lang="en-US" dirty="0"/>
              <a:t> remove them</a:t>
            </a:r>
            <a:endParaRPr lang="en-US"/>
          </a:p>
        </p:txBody>
      </p:sp>
    </p:spTree>
    <p:extLst>
      <p:ext uri="{BB962C8B-B14F-4D97-AF65-F5344CB8AC3E}">
        <p14:creationId xmlns:p14="http://schemas.microsoft.com/office/powerpoint/2010/main" val="17154116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5824A95-7C3C-9A7E-70D3-EB2041753391}"/>
              </a:ext>
            </a:extLst>
          </p:cNvPr>
          <p:cNvSpPr>
            <a:spLocks noGrp="1"/>
          </p:cNvSpPr>
          <p:nvPr>
            <p:ph type="ftr" sz="quarter" idx="12"/>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id="{29AECBF6-B796-7444-EE2F-0545593EC498}"/>
              </a:ext>
            </a:extLst>
          </p:cNvPr>
          <p:cNvSpPr>
            <a:spLocks noGrp="1"/>
          </p:cNvSpPr>
          <p:nvPr>
            <p:ph type="sldNum" sz="quarter" idx="13"/>
          </p:nvPr>
        </p:nvSpPr>
        <p:spPr/>
        <p:txBody>
          <a:bodyPr/>
          <a:lstStyle/>
          <a:p>
            <a:fld id="{19B51A1E-902D-48AF-9020-955120F399B6}" type="slidenum">
              <a:rPr lang="en-US" noProof="0" smtClean="0"/>
              <a:pPr/>
              <a:t>12</a:t>
            </a:fld>
            <a:endParaRPr lang="en-US" noProof="0" dirty="0"/>
          </a:p>
        </p:txBody>
      </p:sp>
      <p:sp>
        <p:nvSpPr>
          <p:cNvPr id="4" name="TextBox 3">
            <a:extLst>
              <a:ext uri="{FF2B5EF4-FFF2-40B4-BE49-F238E27FC236}">
                <a16:creationId xmlns:a16="http://schemas.microsoft.com/office/drawing/2014/main" id="{1B1E4236-CEB9-8D80-7042-FAFF04F444F1}"/>
              </a:ext>
            </a:extLst>
          </p:cNvPr>
          <p:cNvSpPr txBox="1"/>
          <p:nvPr/>
        </p:nvSpPr>
        <p:spPr>
          <a:xfrm>
            <a:off x="314864" y="644681"/>
            <a:ext cx="11751477" cy="923330"/>
          </a:xfrm>
          <a:prstGeom prst="rect">
            <a:avLst/>
          </a:prstGeom>
          <a:solidFill>
            <a:schemeClr val="bg2">
              <a:lumMod val="90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mn-lt"/>
                <a:cs typeface="+mn-lt"/>
              </a:rPr>
              <a:t>Residual Plot: A residual plot is a scatterplot that displays the residuals on the vertical axis and the independent variable on the horizontal axis. Residual plots help us to determine whether a linear model is appropriate in modeling the given data.</a:t>
            </a:r>
            <a:endParaRPr lang="en-US" dirty="0"/>
          </a:p>
        </p:txBody>
      </p:sp>
      <p:pic>
        <p:nvPicPr>
          <p:cNvPr id="5" name="Picture 4" descr="A diagram of a temperature&#10;&#10;Description automatically generated">
            <a:extLst>
              <a:ext uri="{FF2B5EF4-FFF2-40B4-BE49-F238E27FC236}">
                <a16:creationId xmlns:a16="http://schemas.microsoft.com/office/drawing/2014/main" id="{D2D992A8-A7C4-C172-4E21-3F3F30E9A016}"/>
              </a:ext>
            </a:extLst>
          </p:cNvPr>
          <p:cNvPicPr>
            <a:picLocks noChangeAspect="1"/>
          </p:cNvPicPr>
          <p:nvPr/>
        </p:nvPicPr>
        <p:blipFill>
          <a:blip r:embed="rId2"/>
          <a:stretch>
            <a:fillRect/>
          </a:stretch>
        </p:blipFill>
        <p:spPr>
          <a:xfrm>
            <a:off x="232913" y="1653935"/>
            <a:ext cx="5486400" cy="3981450"/>
          </a:xfrm>
          <a:prstGeom prst="rect">
            <a:avLst/>
          </a:prstGeom>
        </p:spPr>
      </p:pic>
      <p:pic>
        <p:nvPicPr>
          <p:cNvPr id="6" name="Picture 5">
            <a:extLst>
              <a:ext uri="{FF2B5EF4-FFF2-40B4-BE49-F238E27FC236}">
                <a16:creationId xmlns:a16="http://schemas.microsoft.com/office/drawing/2014/main" id="{8583D484-E5D8-D197-F350-60389029CDC5}"/>
              </a:ext>
            </a:extLst>
          </p:cNvPr>
          <p:cNvPicPr>
            <a:picLocks noChangeAspect="1"/>
          </p:cNvPicPr>
          <p:nvPr/>
        </p:nvPicPr>
        <p:blipFill>
          <a:blip r:embed="rId3"/>
          <a:stretch>
            <a:fillRect/>
          </a:stretch>
        </p:blipFill>
        <p:spPr>
          <a:xfrm>
            <a:off x="6088902" y="1720970"/>
            <a:ext cx="5362575" cy="3962400"/>
          </a:xfrm>
          <a:prstGeom prst="rect">
            <a:avLst/>
          </a:prstGeom>
        </p:spPr>
      </p:pic>
      <p:sp>
        <p:nvSpPr>
          <p:cNvPr id="7" name="TextBox 6">
            <a:extLst>
              <a:ext uri="{FF2B5EF4-FFF2-40B4-BE49-F238E27FC236}">
                <a16:creationId xmlns:a16="http://schemas.microsoft.com/office/drawing/2014/main" id="{85C9ED6A-B119-6C45-66A2-0EA717802994}"/>
              </a:ext>
            </a:extLst>
          </p:cNvPr>
          <p:cNvSpPr txBox="1"/>
          <p:nvPr/>
        </p:nvSpPr>
        <p:spPr>
          <a:xfrm>
            <a:off x="4406828" y="94289"/>
            <a:ext cx="2761790" cy="461665"/>
          </a:xfrm>
          <a:prstGeom prst="rect">
            <a:avLst/>
          </a:prstGeom>
          <a:solidFill>
            <a:schemeClr val="accent4"/>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t>RESIDUAL   PLOTS</a:t>
            </a:r>
            <a:endParaRPr lang="en-US" sz="2400" dirty="0"/>
          </a:p>
        </p:txBody>
      </p:sp>
    </p:spTree>
    <p:extLst>
      <p:ext uri="{BB962C8B-B14F-4D97-AF65-F5344CB8AC3E}">
        <p14:creationId xmlns:p14="http://schemas.microsoft.com/office/powerpoint/2010/main" val="8530492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744DEF0-FBC7-5F0D-A789-7DC1215D955E}"/>
              </a:ext>
            </a:extLst>
          </p:cNvPr>
          <p:cNvSpPr>
            <a:spLocks noGrp="1"/>
          </p:cNvSpPr>
          <p:nvPr>
            <p:ph type="ftr" sz="quarter" idx="12"/>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id="{2DE65377-17CC-6204-F875-AF597C5095E5}"/>
              </a:ext>
            </a:extLst>
          </p:cNvPr>
          <p:cNvSpPr>
            <a:spLocks noGrp="1"/>
          </p:cNvSpPr>
          <p:nvPr>
            <p:ph type="sldNum" sz="quarter" idx="13"/>
          </p:nvPr>
        </p:nvSpPr>
        <p:spPr/>
        <p:txBody>
          <a:bodyPr/>
          <a:lstStyle/>
          <a:p>
            <a:fld id="{19B51A1E-902D-48AF-9020-955120F399B6}" type="slidenum">
              <a:rPr lang="en-US" noProof="0" smtClean="0"/>
              <a:pPr/>
              <a:t>13</a:t>
            </a:fld>
            <a:endParaRPr lang="en-US" noProof="0" dirty="0"/>
          </a:p>
        </p:txBody>
      </p:sp>
      <p:pic>
        <p:nvPicPr>
          <p:cNvPr id="4" name="Picture 3" descr="A blue and red dotted diagram&#10;&#10;Description automatically generated">
            <a:extLst>
              <a:ext uri="{FF2B5EF4-FFF2-40B4-BE49-F238E27FC236}">
                <a16:creationId xmlns:a16="http://schemas.microsoft.com/office/drawing/2014/main" id="{3A90D0D7-A964-CC8C-2850-F4F4EBAE8A82}"/>
              </a:ext>
            </a:extLst>
          </p:cNvPr>
          <p:cNvPicPr>
            <a:picLocks noChangeAspect="1"/>
          </p:cNvPicPr>
          <p:nvPr/>
        </p:nvPicPr>
        <p:blipFill>
          <a:blip r:embed="rId2"/>
          <a:stretch>
            <a:fillRect/>
          </a:stretch>
        </p:blipFill>
        <p:spPr>
          <a:xfrm>
            <a:off x="347663" y="1007134"/>
            <a:ext cx="5400675" cy="4038600"/>
          </a:xfrm>
          <a:prstGeom prst="rect">
            <a:avLst/>
          </a:prstGeom>
        </p:spPr>
      </p:pic>
      <p:pic>
        <p:nvPicPr>
          <p:cNvPr id="5" name="Picture 4">
            <a:extLst>
              <a:ext uri="{FF2B5EF4-FFF2-40B4-BE49-F238E27FC236}">
                <a16:creationId xmlns:a16="http://schemas.microsoft.com/office/drawing/2014/main" id="{5C94AF97-9821-9611-6D4D-5D008F76944C}"/>
              </a:ext>
            </a:extLst>
          </p:cNvPr>
          <p:cNvPicPr>
            <a:picLocks noChangeAspect="1"/>
          </p:cNvPicPr>
          <p:nvPr/>
        </p:nvPicPr>
        <p:blipFill>
          <a:blip r:embed="rId3"/>
          <a:stretch>
            <a:fillRect/>
          </a:stretch>
        </p:blipFill>
        <p:spPr>
          <a:xfrm>
            <a:off x="6089081" y="1021422"/>
            <a:ext cx="5419725" cy="4010025"/>
          </a:xfrm>
          <a:prstGeom prst="rect">
            <a:avLst/>
          </a:prstGeom>
        </p:spPr>
      </p:pic>
    </p:spTree>
    <p:extLst>
      <p:ext uri="{BB962C8B-B14F-4D97-AF65-F5344CB8AC3E}">
        <p14:creationId xmlns:p14="http://schemas.microsoft.com/office/powerpoint/2010/main" val="28844432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B5032D8-AE73-82D2-C831-409F16851FA0}"/>
              </a:ext>
            </a:extLst>
          </p:cNvPr>
          <p:cNvSpPr>
            <a:spLocks noGrp="1"/>
          </p:cNvSpPr>
          <p:nvPr>
            <p:ph type="ftr" sz="quarter" idx="12"/>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id="{510F024E-E035-1E84-98CB-F436EF532F62}"/>
              </a:ext>
            </a:extLst>
          </p:cNvPr>
          <p:cNvSpPr>
            <a:spLocks noGrp="1"/>
          </p:cNvSpPr>
          <p:nvPr>
            <p:ph type="sldNum" sz="quarter" idx="13"/>
          </p:nvPr>
        </p:nvSpPr>
        <p:spPr/>
        <p:txBody>
          <a:bodyPr/>
          <a:lstStyle/>
          <a:p>
            <a:fld id="{19B51A1E-902D-48AF-9020-955120F399B6}" type="slidenum">
              <a:rPr lang="en-US" noProof="0" smtClean="0"/>
              <a:pPr/>
              <a:t>14</a:t>
            </a:fld>
            <a:endParaRPr lang="en-US" noProof="0" dirty="0"/>
          </a:p>
        </p:txBody>
      </p:sp>
      <p:sp>
        <p:nvSpPr>
          <p:cNvPr id="4" name="TextBox 3">
            <a:extLst>
              <a:ext uri="{FF2B5EF4-FFF2-40B4-BE49-F238E27FC236}">
                <a16:creationId xmlns:a16="http://schemas.microsoft.com/office/drawing/2014/main" id="{96DD3665-C185-F749-E64B-0BC16E8BE15F}"/>
              </a:ext>
            </a:extLst>
          </p:cNvPr>
          <p:cNvSpPr txBox="1"/>
          <p:nvPr/>
        </p:nvSpPr>
        <p:spPr>
          <a:xfrm>
            <a:off x="110770" y="136258"/>
            <a:ext cx="4517433" cy="3785652"/>
          </a:xfrm>
          <a:prstGeom prst="rect">
            <a:avLst/>
          </a:prstGeom>
          <a:solidFill>
            <a:schemeClr val="accent4">
              <a:lumMod val="20000"/>
              <a:lumOff val="80000"/>
            </a:schemeClr>
          </a:solidFill>
          <a:ln>
            <a:solidFill>
              <a:schemeClr val="bg1">
                <a:lumMod val="85000"/>
              </a:schemeClr>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i="1" dirty="0">
                <a:solidFill>
                  <a:srgbClr val="273239"/>
                </a:solidFill>
                <a:ea typeface="+mn-lt"/>
                <a:cs typeface="+mn-lt"/>
              </a:rPr>
              <a:t>A </a:t>
            </a:r>
            <a:r>
              <a:rPr lang="en-US" sz="2400" i="1" u="sng" dirty="0">
                <a:ea typeface="+mn-lt"/>
                <a:cs typeface="+mn-lt"/>
                <a:hlinkClick r:id="rId2"/>
              </a:rPr>
              <a:t>Histogram</a:t>
            </a:r>
            <a:r>
              <a:rPr lang="en-US" sz="2400" i="1" dirty="0">
                <a:solidFill>
                  <a:srgbClr val="273239"/>
                </a:solidFill>
                <a:ea typeface="+mn-lt"/>
                <a:cs typeface="+mn-lt"/>
              </a:rPr>
              <a:t> represents data provided </a:t>
            </a:r>
            <a:endParaRPr lang="en-US" sz="2400" i="1">
              <a:solidFill>
                <a:srgbClr val="000000"/>
              </a:solidFill>
              <a:ea typeface="+mn-lt"/>
              <a:cs typeface="+mn-lt"/>
            </a:endParaRPr>
          </a:p>
          <a:p>
            <a:r>
              <a:rPr lang="en-US" sz="2400" i="1" dirty="0">
                <a:solidFill>
                  <a:srgbClr val="273239"/>
                </a:solidFill>
                <a:ea typeface="+mn-lt"/>
                <a:cs typeface="+mn-lt"/>
              </a:rPr>
              <a:t>in the form of some groups. </a:t>
            </a:r>
            <a:endParaRPr lang="en-US" sz="2400" i="1">
              <a:solidFill>
                <a:srgbClr val="000000"/>
              </a:solidFill>
              <a:ea typeface="+mn-lt"/>
              <a:cs typeface="+mn-lt"/>
            </a:endParaRPr>
          </a:p>
          <a:p>
            <a:r>
              <a:rPr lang="en-US" sz="2400" i="1" dirty="0">
                <a:solidFill>
                  <a:srgbClr val="273239"/>
                </a:solidFill>
                <a:ea typeface="+mn-lt"/>
                <a:cs typeface="+mn-lt"/>
              </a:rPr>
              <a:t>It is an accurate method for the </a:t>
            </a:r>
            <a:endParaRPr lang="en-US" sz="2400" i="1">
              <a:solidFill>
                <a:srgbClr val="000000"/>
              </a:solidFill>
              <a:ea typeface="+mn-lt"/>
              <a:cs typeface="+mn-lt"/>
            </a:endParaRPr>
          </a:p>
          <a:p>
            <a:r>
              <a:rPr lang="en-US" sz="2400" i="1" dirty="0">
                <a:solidFill>
                  <a:srgbClr val="273239"/>
                </a:solidFill>
                <a:ea typeface="+mn-lt"/>
                <a:cs typeface="+mn-lt"/>
              </a:rPr>
              <a:t>graphical representation of </a:t>
            </a:r>
            <a:endParaRPr lang="en-US" sz="2400" i="1">
              <a:solidFill>
                <a:srgbClr val="000000"/>
              </a:solidFill>
              <a:ea typeface="+mn-lt"/>
              <a:cs typeface="+mn-lt"/>
            </a:endParaRPr>
          </a:p>
          <a:p>
            <a:r>
              <a:rPr lang="en-US" sz="2400" i="1" dirty="0">
                <a:solidFill>
                  <a:srgbClr val="273239"/>
                </a:solidFill>
                <a:ea typeface="+mn-lt"/>
                <a:cs typeface="+mn-lt"/>
              </a:rPr>
              <a:t>numerical data distribution.</a:t>
            </a:r>
            <a:endParaRPr lang="en-US" sz="2400" i="1" dirty="0">
              <a:solidFill>
                <a:srgbClr val="000000"/>
              </a:solidFill>
              <a:ea typeface="+mn-lt"/>
              <a:cs typeface="+mn-lt"/>
            </a:endParaRPr>
          </a:p>
          <a:p>
            <a:r>
              <a:rPr lang="en-US" sz="2400" i="1" dirty="0">
                <a:solidFill>
                  <a:srgbClr val="273239"/>
                </a:solidFill>
                <a:ea typeface="+mn-lt"/>
                <a:cs typeface="+mn-lt"/>
              </a:rPr>
              <a:t> It is a type of bar plot where the</a:t>
            </a:r>
            <a:endParaRPr lang="en-US" sz="2400" i="1">
              <a:solidFill>
                <a:srgbClr val="000000"/>
              </a:solidFill>
              <a:ea typeface="+mn-lt"/>
              <a:cs typeface="+mn-lt"/>
            </a:endParaRPr>
          </a:p>
          <a:p>
            <a:r>
              <a:rPr lang="en-US" sz="2400" i="1" dirty="0">
                <a:solidFill>
                  <a:srgbClr val="273239"/>
                </a:solidFill>
                <a:ea typeface="+mn-lt"/>
                <a:cs typeface="+mn-lt"/>
              </a:rPr>
              <a:t> X-axis represents the bin ranges </a:t>
            </a:r>
            <a:endParaRPr lang="en-US" sz="2400" i="1">
              <a:solidFill>
                <a:srgbClr val="000000"/>
              </a:solidFill>
              <a:ea typeface="+mn-lt"/>
              <a:cs typeface="+mn-lt"/>
            </a:endParaRPr>
          </a:p>
          <a:p>
            <a:r>
              <a:rPr lang="en-US" sz="2400" i="1" dirty="0">
                <a:solidFill>
                  <a:srgbClr val="273239"/>
                </a:solidFill>
                <a:ea typeface="+mn-lt"/>
                <a:cs typeface="+mn-lt"/>
              </a:rPr>
              <a:t>while the Y-axis gives </a:t>
            </a:r>
            <a:endParaRPr lang="en-US" sz="2400" i="1">
              <a:solidFill>
                <a:srgbClr val="000000"/>
              </a:solidFill>
              <a:ea typeface="+mn-lt"/>
              <a:cs typeface="+mn-lt"/>
            </a:endParaRPr>
          </a:p>
          <a:p>
            <a:r>
              <a:rPr lang="en-US" sz="2400" i="1" dirty="0">
                <a:solidFill>
                  <a:srgbClr val="273239"/>
                </a:solidFill>
                <a:ea typeface="+mn-lt"/>
                <a:cs typeface="+mn-lt"/>
              </a:rPr>
              <a:t>information about frequency.</a:t>
            </a:r>
            <a:endParaRPr lang="en-US" sz="2400" i="1"/>
          </a:p>
        </p:txBody>
      </p:sp>
      <p:sp>
        <p:nvSpPr>
          <p:cNvPr id="5" name="Speech Bubble: Rectangle with Corners Rounded 4">
            <a:extLst>
              <a:ext uri="{FF2B5EF4-FFF2-40B4-BE49-F238E27FC236}">
                <a16:creationId xmlns:a16="http://schemas.microsoft.com/office/drawing/2014/main" id="{5502E305-66DC-88E1-E996-219F7F7C8EB4}"/>
              </a:ext>
            </a:extLst>
          </p:cNvPr>
          <p:cNvSpPr/>
          <p:nvPr/>
        </p:nvSpPr>
        <p:spPr>
          <a:xfrm>
            <a:off x="6271404" y="132185"/>
            <a:ext cx="3876136" cy="914572"/>
          </a:xfrm>
          <a:prstGeom prst="wedgeRoundRectCallou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2">
                    <a:lumMod val="10000"/>
                  </a:schemeClr>
                </a:solidFill>
              </a:rPr>
              <a:t>HISTOGRAMS</a:t>
            </a:r>
            <a:endParaRPr lang="en-US" b="1" dirty="0">
              <a:solidFill>
                <a:schemeClr val="bg2">
                  <a:lumMod val="10000"/>
                </a:schemeClr>
              </a:solidFill>
            </a:endParaRPr>
          </a:p>
        </p:txBody>
      </p:sp>
      <p:pic>
        <p:nvPicPr>
          <p:cNvPr id="6" name="Picture 5" descr="A green and white graph&#10;&#10;Description automatically generated">
            <a:extLst>
              <a:ext uri="{FF2B5EF4-FFF2-40B4-BE49-F238E27FC236}">
                <a16:creationId xmlns:a16="http://schemas.microsoft.com/office/drawing/2014/main" id="{D9EB6A33-DD96-49E0-BC84-48D74B4964D2}"/>
              </a:ext>
            </a:extLst>
          </p:cNvPr>
          <p:cNvPicPr>
            <a:picLocks noChangeAspect="1"/>
          </p:cNvPicPr>
          <p:nvPr/>
        </p:nvPicPr>
        <p:blipFill>
          <a:blip r:embed="rId3"/>
          <a:stretch>
            <a:fillRect/>
          </a:stretch>
        </p:blipFill>
        <p:spPr>
          <a:xfrm>
            <a:off x="5347875" y="1256582"/>
            <a:ext cx="5464403" cy="5264988"/>
          </a:xfrm>
          <a:prstGeom prst="rect">
            <a:avLst/>
          </a:prstGeom>
        </p:spPr>
      </p:pic>
      <p:cxnSp>
        <p:nvCxnSpPr>
          <p:cNvPr id="7" name="Connector: Elbow 6">
            <a:extLst>
              <a:ext uri="{FF2B5EF4-FFF2-40B4-BE49-F238E27FC236}">
                <a16:creationId xmlns:a16="http://schemas.microsoft.com/office/drawing/2014/main" id="{8C3402E7-8219-83B1-FF68-654E0AFE54BE}"/>
              </a:ext>
            </a:extLst>
          </p:cNvPr>
          <p:cNvCxnSpPr/>
          <p:nvPr/>
        </p:nvCxnSpPr>
        <p:spPr>
          <a:xfrm flipH="1">
            <a:off x="4194415" y="3344713"/>
            <a:ext cx="1846052" cy="2179608"/>
          </a:xfrm>
          <a:prstGeom prst="bentConnector3">
            <a:avLst/>
          </a:prstGeom>
          <a:ln>
            <a:solidFill>
              <a:schemeClr val="tx2">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E9D40D89-FADC-675A-810A-FEFB017B0D17}"/>
              </a:ext>
            </a:extLst>
          </p:cNvPr>
          <p:cNvSpPr txBox="1"/>
          <p:nvPr/>
        </p:nvSpPr>
        <p:spPr>
          <a:xfrm>
            <a:off x="1310640" y="5242560"/>
            <a:ext cx="2834640" cy="369332"/>
          </a:xfrm>
          <a:prstGeom prst="rect">
            <a:avLst/>
          </a:prstGeom>
          <a:solidFill>
            <a:schemeClr val="accent3">
              <a:lumMod val="60000"/>
              <a:lumOff val="40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BI MODAL DISTRIBUTION</a:t>
            </a:r>
          </a:p>
        </p:txBody>
      </p:sp>
    </p:spTree>
    <p:extLst>
      <p:ext uri="{BB962C8B-B14F-4D97-AF65-F5344CB8AC3E}">
        <p14:creationId xmlns:p14="http://schemas.microsoft.com/office/powerpoint/2010/main" val="15652383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569794F-F4D8-DD79-756B-A7101AE87C55}"/>
              </a:ext>
            </a:extLst>
          </p:cNvPr>
          <p:cNvSpPr>
            <a:spLocks noGrp="1"/>
          </p:cNvSpPr>
          <p:nvPr>
            <p:ph type="ftr" sz="quarter" idx="12"/>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id="{61CFBD79-8609-EBF7-1E95-8C303E87A55B}"/>
              </a:ext>
            </a:extLst>
          </p:cNvPr>
          <p:cNvSpPr>
            <a:spLocks noGrp="1"/>
          </p:cNvSpPr>
          <p:nvPr>
            <p:ph type="sldNum" sz="quarter" idx="13"/>
          </p:nvPr>
        </p:nvSpPr>
        <p:spPr/>
        <p:txBody>
          <a:bodyPr/>
          <a:lstStyle/>
          <a:p>
            <a:fld id="{19B51A1E-902D-48AF-9020-955120F399B6}" type="slidenum">
              <a:rPr lang="en-US" noProof="0" smtClean="0"/>
              <a:pPr/>
              <a:t>15</a:t>
            </a:fld>
            <a:endParaRPr lang="en-US" noProof="0" dirty="0"/>
          </a:p>
        </p:txBody>
      </p:sp>
      <p:pic>
        <p:nvPicPr>
          <p:cNvPr id="4" name="Picture 3" descr="A green and green graph&#10;&#10;Description automatically generated">
            <a:extLst>
              <a:ext uri="{FF2B5EF4-FFF2-40B4-BE49-F238E27FC236}">
                <a16:creationId xmlns:a16="http://schemas.microsoft.com/office/drawing/2014/main" id="{479DF99B-9068-8E01-06D2-19D07FCBE61D}"/>
              </a:ext>
            </a:extLst>
          </p:cNvPr>
          <p:cNvPicPr>
            <a:picLocks noChangeAspect="1"/>
          </p:cNvPicPr>
          <p:nvPr/>
        </p:nvPicPr>
        <p:blipFill>
          <a:blip r:embed="rId2"/>
          <a:stretch>
            <a:fillRect/>
          </a:stretch>
        </p:blipFill>
        <p:spPr>
          <a:xfrm>
            <a:off x="187947" y="293299"/>
            <a:ext cx="4627427" cy="4747403"/>
          </a:xfrm>
          <a:prstGeom prst="rect">
            <a:avLst/>
          </a:prstGeom>
        </p:spPr>
      </p:pic>
      <p:cxnSp>
        <p:nvCxnSpPr>
          <p:cNvPr id="5" name="Connector: Elbow 4">
            <a:extLst>
              <a:ext uri="{FF2B5EF4-FFF2-40B4-BE49-F238E27FC236}">
                <a16:creationId xmlns:a16="http://schemas.microsoft.com/office/drawing/2014/main" id="{4172A520-E7B3-D5D7-4241-46F1609FB3ED}"/>
              </a:ext>
            </a:extLst>
          </p:cNvPr>
          <p:cNvCxnSpPr/>
          <p:nvPr/>
        </p:nvCxnSpPr>
        <p:spPr>
          <a:xfrm>
            <a:off x="1383102" y="4510177"/>
            <a:ext cx="914400" cy="914400"/>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7B30E252-6A25-1934-15CA-038F5B73CEF7}"/>
              </a:ext>
            </a:extLst>
          </p:cNvPr>
          <p:cNvSpPr txBox="1"/>
          <p:nvPr/>
        </p:nvSpPr>
        <p:spPr>
          <a:xfrm>
            <a:off x="2501348" y="5300869"/>
            <a:ext cx="2269434" cy="369332"/>
          </a:xfrm>
          <a:prstGeom prst="rect">
            <a:avLst/>
          </a:prstGeom>
          <a:solidFill>
            <a:schemeClr val="accent3">
              <a:lumMod val="60000"/>
              <a:lumOff val="40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Uneven distribution</a:t>
            </a:r>
          </a:p>
        </p:txBody>
      </p:sp>
      <p:pic>
        <p:nvPicPr>
          <p:cNvPr id="7" name="Picture 6" descr="A green and black graph&#10;&#10;Description automatically generated">
            <a:extLst>
              <a:ext uri="{FF2B5EF4-FFF2-40B4-BE49-F238E27FC236}">
                <a16:creationId xmlns:a16="http://schemas.microsoft.com/office/drawing/2014/main" id="{440B8A22-9FD1-E260-BEF1-990FC7444369}"/>
              </a:ext>
            </a:extLst>
          </p:cNvPr>
          <p:cNvPicPr>
            <a:picLocks noChangeAspect="1"/>
          </p:cNvPicPr>
          <p:nvPr/>
        </p:nvPicPr>
        <p:blipFill>
          <a:blip r:embed="rId3"/>
          <a:stretch>
            <a:fillRect/>
          </a:stretch>
        </p:blipFill>
        <p:spPr>
          <a:xfrm>
            <a:off x="5783831" y="2334883"/>
            <a:ext cx="5972715" cy="4100423"/>
          </a:xfrm>
          <a:prstGeom prst="rect">
            <a:avLst/>
          </a:prstGeom>
        </p:spPr>
      </p:pic>
      <p:cxnSp>
        <p:nvCxnSpPr>
          <p:cNvPr id="9" name="Connector: Elbow 8">
            <a:extLst>
              <a:ext uri="{FF2B5EF4-FFF2-40B4-BE49-F238E27FC236}">
                <a16:creationId xmlns:a16="http://schemas.microsoft.com/office/drawing/2014/main" id="{8405B781-2403-DE78-F5F4-791D46B02D66}"/>
              </a:ext>
            </a:extLst>
          </p:cNvPr>
          <p:cNvCxnSpPr/>
          <p:nvPr/>
        </p:nvCxnSpPr>
        <p:spPr>
          <a:xfrm flipV="1">
            <a:off x="7433273" y="706109"/>
            <a:ext cx="2078967" cy="1702279"/>
          </a:xfrm>
          <a:prstGeom prst="bentConnector3">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C3DCB437-4760-2001-4783-E84F6FDD2F75}"/>
              </a:ext>
            </a:extLst>
          </p:cNvPr>
          <p:cNvSpPr txBox="1"/>
          <p:nvPr/>
        </p:nvSpPr>
        <p:spPr>
          <a:xfrm>
            <a:off x="9442173" y="546652"/>
            <a:ext cx="1606826" cy="646331"/>
          </a:xfrm>
          <a:prstGeom prst="rect">
            <a:avLst/>
          </a:prstGeom>
          <a:solidFill>
            <a:schemeClr val="accent3">
              <a:lumMod val="60000"/>
              <a:lumOff val="40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Normal distribution</a:t>
            </a:r>
          </a:p>
        </p:txBody>
      </p:sp>
    </p:spTree>
    <p:extLst>
      <p:ext uri="{BB962C8B-B14F-4D97-AF65-F5344CB8AC3E}">
        <p14:creationId xmlns:p14="http://schemas.microsoft.com/office/powerpoint/2010/main" val="18766602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2445A57-B5FE-CF33-5E9B-CFF0DEBB2A99}"/>
              </a:ext>
            </a:extLst>
          </p:cNvPr>
          <p:cNvSpPr>
            <a:spLocks noGrp="1"/>
          </p:cNvSpPr>
          <p:nvPr>
            <p:ph type="ftr" sz="quarter" idx="12"/>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id="{75FF2497-64B3-46BC-6898-1ED58DADEF87}"/>
              </a:ext>
            </a:extLst>
          </p:cNvPr>
          <p:cNvSpPr>
            <a:spLocks noGrp="1"/>
          </p:cNvSpPr>
          <p:nvPr>
            <p:ph type="sldNum" sz="quarter" idx="13"/>
          </p:nvPr>
        </p:nvSpPr>
        <p:spPr/>
        <p:txBody>
          <a:bodyPr/>
          <a:lstStyle/>
          <a:p>
            <a:fld id="{19B51A1E-902D-48AF-9020-955120F399B6}" type="slidenum">
              <a:rPr lang="en-US" noProof="0" smtClean="0"/>
              <a:pPr/>
              <a:t>16</a:t>
            </a:fld>
            <a:endParaRPr lang="en-US" noProof="0" dirty="0"/>
          </a:p>
        </p:txBody>
      </p:sp>
      <p:pic>
        <p:nvPicPr>
          <p:cNvPr id="4" name="Picture 3" descr="A green and white graph&#10;&#10;Description automatically generated">
            <a:extLst>
              <a:ext uri="{FF2B5EF4-FFF2-40B4-BE49-F238E27FC236}">
                <a16:creationId xmlns:a16="http://schemas.microsoft.com/office/drawing/2014/main" id="{03BB0014-AD6E-BFB9-CBF5-E3C83F7BDBDA}"/>
              </a:ext>
            </a:extLst>
          </p:cNvPr>
          <p:cNvPicPr>
            <a:picLocks noChangeAspect="1"/>
          </p:cNvPicPr>
          <p:nvPr/>
        </p:nvPicPr>
        <p:blipFill>
          <a:blip r:embed="rId2"/>
          <a:stretch>
            <a:fillRect/>
          </a:stretch>
        </p:blipFill>
        <p:spPr>
          <a:xfrm>
            <a:off x="297095" y="5751"/>
            <a:ext cx="5156754" cy="5078083"/>
          </a:xfrm>
          <a:prstGeom prst="rect">
            <a:avLst/>
          </a:prstGeom>
        </p:spPr>
      </p:pic>
      <p:pic>
        <p:nvPicPr>
          <p:cNvPr id="5" name="Picture 4" descr="A green and white graph&#10;&#10;Description automatically generated">
            <a:extLst>
              <a:ext uri="{FF2B5EF4-FFF2-40B4-BE49-F238E27FC236}">
                <a16:creationId xmlns:a16="http://schemas.microsoft.com/office/drawing/2014/main" id="{1D5E2F40-83DD-60B0-EB68-FD51DBDAE2FC}"/>
              </a:ext>
            </a:extLst>
          </p:cNvPr>
          <p:cNvPicPr>
            <a:picLocks noChangeAspect="1"/>
          </p:cNvPicPr>
          <p:nvPr/>
        </p:nvPicPr>
        <p:blipFill>
          <a:blip r:embed="rId3"/>
          <a:stretch>
            <a:fillRect/>
          </a:stretch>
        </p:blipFill>
        <p:spPr>
          <a:xfrm>
            <a:off x="6679897" y="2047336"/>
            <a:ext cx="4770055" cy="4114800"/>
          </a:xfrm>
          <a:prstGeom prst="rect">
            <a:avLst/>
          </a:prstGeom>
        </p:spPr>
      </p:pic>
      <p:cxnSp>
        <p:nvCxnSpPr>
          <p:cNvPr id="6" name="Connector: Curved 5">
            <a:extLst>
              <a:ext uri="{FF2B5EF4-FFF2-40B4-BE49-F238E27FC236}">
                <a16:creationId xmlns:a16="http://schemas.microsoft.com/office/drawing/2014/main" id="{876226B6-8BA2-D6E1-F091-F1670C669270}"/>
              </a:ext>
            </a:extLst>
          </p:cNvPr>
          <p:cNvCxnSpPr/>
          <p:nvPr/>
        </p:nvCxnSpPr>
        <p:spPr>
          <a:xfrm>
            <a:off x="8600536" y="1145875"/>
            <a:ext cx="914400" cy="914400"/>
          </a:xfrm>
          <a:prstGeom prst="curvedConnector3">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810458C9-E90F-C1FA-1A4C-DCB3E2EC6157}"/>
              </a:ext>
            </a:extLst>
          </p:cNvPr>
          <p:cNvSpPr txBox="1"/>
          <p:nvPr/>
        </p:nvSpPr>
        <p:spPr>
          <a:xfrm>
            <a:off x="7388086" y="530086"/>
            <a:ext cx="3859695" cy="369332"/>
          </a:xfrm>
          <a:prstGeom prst="rect">
            <a:avLst/>
          </a:prstGeom>
          <a:solidFill>
            <a:schemeClr val="accent3">
              <a:lumMod val="60000"/>
              <a:lumOff val="40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Bi modal distribution</a:t>
            </a:r>
          </a:p>
        </p:txBody>
      </p:sp>
      <p:cxnSp>
        <p:nvCxnSpPr>
          <p:cNvPr id="9" name="Connector: Curved 8">
            <a:extLst>
              <a:ext uri="{FF2B5EF4-FFF2-40B4-BE49-F238E27FC236}">
                <a16:creationId xmlns:a16="http://schemas.microsoft.com/office/drawing/2014/main" id="{FF32D4EE-C38B-5D19-2333-04B58BD344BC}"/>
              </a:ext>
            </a:extLst>
          </p:cNvPr>
          <p:cNvCxnSpPr/>
          <p:nvPr/>
        </p:nvCxnSpPr>
        <p:spPr>
          <a:xfrm>
            <a:off x="2027387" y="4881293"/>
            <a:ext cx="914400" cy="914400"/>
          </a:xfrm>
          <a:prstGeom prst="curvedConnector3">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7CB4C27C-F3F2-7099-CC17-1CA344CD9065}"/>
              </a:ext>
            </a:extLst>
          </p:cNvPr>
          <p:cNvSpPr txBox="1"/>
          <p:nvPr/>
        </p:nvSpPr>
        <p:spPr>
          <a:xfrm>
            <a:off x="3180521" y="5599043"/>
            <a:ext cx="1755913" cy="646331"/>
          </a:xfrm>
          <a:prstGeom prst="rect">
            <a:avLst/>
          </a:prstGeom>
          <a:solidFill>
            <a:schemeClr val="accent3">
              <a:lumMod val="40000"/>
              <a:lumOff val="60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Left skewed distribution</a:t>
            </a:r>
          </a:p>
        </p:txBody>
      </p:sp>
    </p:spTree>
    <p:extLst>
      <p:ext uri="{BB962C8B-B14F-4D97-AF65-F5344CB8AC3E}">
        <p14:creationId xmlns:p14="http://schemas.microsoft.com/office/powerpoint/2010/main" val="24481203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861ACEC-B098-E97F-1967-6FFC7B06E9C1}"/>
              </a:ext>
            </a:extLst>
          </p:cNvPr>
          <p:cNvSpPr>
            <a:spLocks noGrp="1"/>
          </p:cNvSpPr>
          <p:nvPr>
            <p:ph type="ftr" sz="quarter" idx="12"/>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id="{4A6B0F82-6418-1EBE-95D6-1768552CA384}"/>
              </a:ext>
            </a:extLst>
          </p:cNvPr>
          <p:cNvSpPr>
            <a:spLocks noGrp="1"/>
          </p:cNvSpPr>
          <p:nvPr>
            <p:ph type="sldNum" sz="quarter" idx="13"/>
          </p:nvPr>
        </p:nvSpPr>
        <p:spPr/>
        <p:txBody>
          <a:bodyPr/>
          <a:lstStyle/>
          <a:p>
            <a:fld id="{19B51A1E-902D-48AF-9020-955120F399B6}" type="slidenum">
              <a:rPr lang="en-US" noProof="0" smtClean="0"/>
              <a:pPr/>
              <a:t>17</a:t>
            </a:fld>
            <a:endParaRPr lang="en-US" noProof="0" dirty="0"/>
          </a:p>
        </p:txBody>
      </p:sp>
      <p:sp>
        <p:nvSpPr>
          <p:cNvPr id="4" name="TextBox 3">
            <a:extLst>
              <a:ext uri="{FF2B5EF4-FFF2-40B4-BE49-F238E27FC236}">
                <a16:creationId xmlns:a16="http://schemas.microsoft.com/office/drawing/2014/main" id="{E43ED2FB-B011-DE92-47D9-D01247D033AC}"/>
              </a:ext>
            </a:extLst>
          </p:cNvPr>
          <p:cNvSpPr txBox="1"/>
          <p:nvPr/>
        </p:nvSpPr>
        <p:spPr>
          <a:xfrm>
            <a:off x="311727" y="311727"/>
            <a:ext cx="11620500" cy="523220"/>
          </a:xfrm>
          <a:prstGeom prst="rect">
            <a:avLst/>
          </a:prstGeom>
          <a:solidFill>
            <a:schemeClr val="bg1">
              <a:lumMod val="95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u="sng" dirty="0"/>
              <a:t>SCATTER  PLOTS</a:t>
            </a:r>
            <a:r>
              <a:rPr lang="en-US" sz="2800" b="1" dirty="0"/>
              <a:t>:</a:t>
            </a:r>
            <a:r>
              <a:rPr lang="en-US" sz="1500" dirty="0">
                <a:solidFill>
                  <a:srgbClr val="202124"/>
                </a:solidFill>
                <a:ea typeface="+mn-lt"/>
                <a:cs typeface="+mn-lt"/>
              </a:rPr>
              <a:t> </a:t>
            </a:r>
            <a:r>
              <a:rPr lang="en-US" sz="2400" dirty="0">
                <a:solidFill>
                  <a:srgbClr val="202124"/>
                </a:solidFill>
                <a:ea typeface="+mn-lt"/>
                <a:cs typeface="+mn-lt"/>
              </a:rPr>
              <a:t>Scatter plots are used to observe relationships between variables.</a:t>
            </a:r>
            <a:endParaRPr lang="en-US" sz="2400" b="1" dirty="0"/>
          </a:p>
        </p:txBody>
      </p:sp>
      <p:pic>
        <p:nvPicPr>
          <p:cNvPr id="5" name="Picture 4">
            <a:extLst>
              <a:ext uri="{FF2B5EF4-FFF2-40B4-BE49-F238E27FC236}">
                <a16:creationId xmlns:a16="http://schemas.microsoft.com/office/drawing/2014/main" id="{B58A8E33-27F7-337D-AEF1-AFB65DB53062}"/>
              </a:ext>
            </a:extLst>
          </p:cNvPr>
          <p:cNvPicPr>
            <a:picLocks noChangeAspect="1"/>
          </p:cNvPicPr>
          <p:nvPr/>
        </p:nvPicPr>
        <p:blipFill>
          <a:blip r:embed="rId2"/>
          <a:stretch>
            <a:fillRect/>
          </a:stretch>
        </p:blipFill>
        <p:spPr>
          <a:xfrm>
            <a:off x="218087" y="1763024"/>
            <a:ext cx="5343525" cy="3619500"/>
          </a:xfrm>
          <a:prstGeom prst="rect">
            <a:avLst/>
          </a:prstGeom>
        </p:spPr>
      </p:pic>
      <p:pic>
        <p:nvPicPr>
          <p:cNvPr id="6" name="Picture 5">
            <a:extLst>
              <a:ext uri="{FF2B5EF4-FFF2-40B4-BE49-F238E27FC236}">
                <a16:creationId xmlns:a16="http://schemas.microsoft.com/office/drawing/2014/main" id="{97DD34EB-6064-AD58-C415-3B022EE42B4E}"/>
              </a:ext>
            </a:extLst>
          </p:cNvPr>
          <p:cNvPicPr>
            <a:picLocks noChangeAspect="1"/>
          </p:cNvPicPr>
          <p:nvPr/>
        </p:nvPicPr>
        <p:blipFill>
          <a:blip r:embed="rId3"/>
          <a:stretch>
            <a:fillRect/>
          </a:stretch>
        </p:blipFill>
        <p:spPr>
          <a:xfrm>
            <a:off x="5816181" y="1711355"/>
            <a:ext cx="5505450" cy="3952875"/>
          </a:xfrm>
          <a:prstGeom prst="rect">
            <a:avLst/>
          </a:prstGeom>
        </p:spPr>
      </p:pic>
      <p:sp>
        <p:nvSpPr>
          <p:cNvPr id="7" name="TextBox 6">
            <a:extLst>
              <a:ext uri="{FF2B5EF4-FFF2-40B4-BE49-F238E27FC236}">
                <a16:creationId xmlns:a16="http://schemas.microsoft.com/office/drawing/2014/main" id="{BECAA703-576E-1FDC-6E1A-AD1FE76F7E3E}"/>
              </a:ext>
            </a:extLst>
          </p:cNvPr>
          <p:cNvSpPr txBox="1"/>
          <p:nvPr/>
        </p:nvSpPr>
        <p:spPr>
          <a:xfrm>
            <a:off x="1887682" y="5593772"/>
            <a:ext cx="213013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t>temperature</a:t>
            </a:r>
          </a:p>
        </p:txBody>
      </p:sp>
    </p:spTree>
    <p:extLst>
      <p:ext uri="{BB962C8B-B14F-4D97-AF65-F5344CB8AC3E}">
        <p14:creationId xmlns:p14="http://schemas.microsoft.com/office/powerpoint/2010/main" val="39136091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C62E1D9-5A20-C10B-F971-02CB8006D9B6}"/>
              </a:ext>
            </a:extLst>
          </p:cNvPr>
          <p:cNvSpPr>
            <a:spLocks noGrp="1"/>
          </p:cNvSpPr>
          <p:nvPr>
            <p:ph type="ftr" sz="quarter" idx="12"/>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id="{127C680F-7A09-21FC-1B81-4EB709CD0E40}"/>
              </a:ext>
            </a:extLst>
          </p:cNvPr>
          <p:cNvSpPr>
            <a:spLocks noGrp="1"/>
          </p:cNvSpPr>
          <p:nvPr>
            <p:ph type="sldNum" sz="quarter" idx="13"/>
          </p:nvPr>
        </p:nvSpPr>
        <p:spPr/>
        <p:txBody>
          <a:bodyPr/>
          <a:lstStyle/>
          <a:p>
            <a:fld id="{19B51A1E-902D-48AF-9020-955120F399B6}" type="slidenum">
              <a:rPr lang="en-US" noProof="0" smtClean="0"/>
              <a:pPr/>
              <a:t>18</a:t>
            </a:fld>
            <a:endParaRPr lang="en-US" noProof="0" dirty="0"/>
          </a:p>
        </p:txBody>
      </p:sp>
      <p:sp>
        <p:nvSpPr>
          <p:cNvPr id="4" name="TextBox 3">
            <a:extLst>
              <a:ext uri="{FF2B5EF4-FFF2-40B4-BE49-F238E27FC236}">
                <a16:creationId xmlns:a16="http://schemas.microsoft.com/office/drawing/2014/main" id="{1CA46A26-2399-E820-E13F-A69BABFBF78D}"/>
              </a:ext>
            </a:extLst>
          </p:cNvPr>
          <p:cNvSpPr txBox="1"/>
          <p:nvPr/>
        </p:nvSpPr>
        <p:spPr>
          <a:xfrm>
            <a:off x="329045" y="329045"/>
            <a:ext cx="11378045" cy="6130636"/>
          </a:xfrm>
          <a:prstGeom prst="rect">
            <a:avLst/>
          </a:prstGeom>
          <a:noFill/>
          <a:ln>
            <a:solidFill>
              <a:schemeClr val="bg2"/>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pic>
        <p:nvPicPr>
          <p:cNvPr id="5" name="Picture 4" descr="A diagram of a exhaust vacuum&#10;&#10;Description automatically generated">
            <a:extLst>
              <a:ext uri="{FF2B5EF4-FFF2-40B4-BE49-F238E27FC236}">
                <a16:creationId xmlns:a16="http://schemas.microsoft.com/office/drawing/2014/main" id="{E98A869D-BA3E-F6C0-23C8-B1A11824F5C0}"/>
              </a:ext>
            </a:extLst>
          </p:cNvPr>
          <p:cNvPicPr>
            <a:picLocks noChangeAspect="1"/>
          </p:cNvPicPr>
          <p:nvPr/>
        </p:nvPicPr>
        <p:blipFill>
          <a:blip r:embed="rId2"/>
          <a:stretch>
            <a:fillRect/>
          </a:stretch>
        </p:blipFill>
        <p:spPr>
          <a:xfrm>
            <a:off x="184480" y="1515104"/>
            <a:ext cx="5324475" cy="4029075"/>
          </a:xfrm>
          <a:prstGeom prst="rect">
            <a:avLst/>
          </a:prstGeom>
        </p:spPr>
      </p:pic>
      <p:pic>
        <p:nvPicPr>
          <p:cNvPr id="6" name="Picture 5" descr="A diagram of a cloud of blue stars&#10;&#10;Description automatically generated">
            <a:extLst>
              <a:ext uri="{FF2B5EF4-FFF2-40B4-BE49-F238E27FC236}">
                <a16:creationId xmlns:a16="http://schemas.microsoft.com/office/drawing/2014/main" id="{8255773F-1056-A10B-B6C9-10FAA8C4F142}"/>
              </a:ext>
            </a:extLst>
          </p:cNvPr>
          <p:cNvPicPr>
            <a:picLocks noChangeAspect="1"/>
          </p:cNvPicPr>
          <p:nvPr/>
        </p:nvPicPr>
        <p:blipFill>
          <a:blip r:embed="rId3"/>
          <a:stretch>
            <a:fillRect/>
          </a:stretch>
        </p:blipFill>
        <p:spPr>
          <a:xfrm>
            <a:off x="5820674" y="1419225"/>
            <a:ext cx="5410200" cy="4019550"/>
          </a:xfrm>
          <a:prstGeom prst="rect">
            <a:avLst/>
          </a:prstGeom>
        </p:spPr>
      </p:pic>
    </p:spTree>
    <p:extLst>
      <p:ext uri="{BB962C8B-B14F-4D97-AF65-F5344CB8AC3E}">
        <p14:creationId xmlns:p14="http://schemas.microsoft.com/office/powerpoint/2010/main" val="32812975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 name="Picture Placeholder 31" descr="hand clapping">
            <a:extLst>
              <a:ext uri="{FF2B5EF4-FFF2-40B4-BE49-F238E27FC236}">
                <a16:creationId xmlns:a16="http://schemas.microsoft.com/office/drawing/2014/main" id="{AAB6EE12-FEF8-FB41-A909-0DA61D7725C7}"/>
              </a:ext>
            </a:extLst>
          </p:cNvPr>
          <p:cNvPicPr>
            <a:picLocks noGrp="1" noChangeAspect="1"/>
          </p:cNvPicPr>
          <p:nvPr>
            <p:ph type="pic" sz="quarter" idx="10"/>
          </p:nvPr>
        </p:nvPicPr>
        <p:blipFill>
          <a:blip r:embed="rId2" cstate="screen">
            <a:extLst>
              <a:ext uri="{28A0092B-C50C-407E-A947-70E740481C1C}">
                <a14:useLocalDpi xmlns:a14="http://schemas.microsoft.com/office/drawing/2010/main"/>
              </a:ext>
            </a:extLst>
          </a:blip>
          <a:srcRect/>
          <a:stretch>
            <a:fillRect/>
          </a:stretch>
        </p:blipFill>
        <p:spPr>
          <a:xfrm>
            <a:off x="1207698" y="-100642"/>
            <a:ext cx="9780102" cy="6804025"/>
          </a:xfrm>
        </p:spPr>
      </p:pic>
      <p:sp>
        <p:nvSpPr>
          <p:cNvPr id="14" name="Title 13">
            <a:extLst>
              <a:ext uri="{FF2B5EF4-FFF2-40B4-BE49-F238E27FC236}">
                <a16:creationId xmlns:a16="http://schemas.microsoft.com/office/drawing/2014/main" id="{6C38D7A9-9299-4108-BB08-026F4B9CAE7B}"/>
              </a:ext>
            </a:extLst>
          </p:cNvPr>
          <p:cNvSpPr>
            <a:spLocks noGrp="1"/>
          </p:cNvSpPr>
          <p:nvPr>
            <p:ph type="ctrTitle"/>
          </p:nvPr>
        </p:nvSpPr>
        <p:spPr>
          <a:xfrm>
            <a:off x="2865409" y="3301562"/>
            <a:ext cx="5645988" cy="1459381"/>
          </a:xfrm>
          <a:solidFill>
            <a:schemeClr val="tx2">
              <a:lumMod val="40000"/>
              <a:lumOff val="60000"/>
            </a:schemeClr>
          </a:solidFill>
        </p:spPr>
        <p:txBody>
          <a:bodyPr/>
          <a:lstStyle/>
          <a:p>
            <a:r>
              <a:rPr lang="en-US"/>
              <a:t>THANKYOU   </a:t>
            </a:r>
          </a:p>
        </p:txBody>
      </p:sp>
    </p:spTree>
    <p:extLst>
      <p:ext uri="{BB962C8B-B14F-4D97-AF65-F5344CB8AC3E}">
        <p14:creationId xmlns:p14="http://schemas.microsoft.com/office/powerpoint/2010/main" val="41536783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D355C61F-C8F1-4977-8E1F-F16C0D9EA88C}"/>
              </a:ext>
            </a:extLst>
          </p:cNvPr>
          <p:cNvSpPr>
            <a:spLocks noGrp="1"/>
          </p:cNvSpPr>
          <p:nvPr>
            <p:ph sz="half" idx="1"/>
          </p:nvPr>
        </p:nvSpPr>
        <p:spPr>
          <a:xfrm>
            <a:off x="86944" y="-178030"/>
            <a:ext cx="5903320" cy="6363726"/>
          </a:xfrm>
        </p:spPr>
        <p:txBody>
          <a:bodyPr/>
          <a:lstStyle/>
          <a:p>
            <a:pPr marL="0" indent="0">
              <a:buNone/>
            </a:pPr>
            <a:r>
              <a:rPr lang="en-US" sz="2400" b="1" dirty="0">
                <a:solidFill>
                  <a:srgbClr val="212121"/>
                </a:solidFill>
                <a:ea typeface="+mn-lt"/>
                <a:cs typeface="+mn-lt"/>
              </a:rPr>
              <a:t>Business Objective:</a:t>
            </a:r>
            <a:r>
              <a:rPr lang="en-US" sz="2400" dirty="0">
                <a:solidFill>
                  <a:srgbClr val="212121"/>
                </a:solidFill>
                <a:ea typeface="+mn-lt"/>
                <a:cs typeface="+mn-lt"/>
              </a:rPr>
              <a:t> A combined-cycle power plant comprises gas turbines, steam turbines, and heat recovery steam generators. In this type of plant, the electricity is generated by gas and steam turbines combined in one cycle. Then, it is transferred from one turbine to another. We have to model the energy generated as a function of exhaust vacuum and ambient variables and use that model to improve the plant's performance.</a:t>
            </a:r>
            <a:endParaRPr lang="en-US" sz="2400">
              <a:solidFill>
                <a:srgbClr val="404040"/>
              </a:solidFill>
              <a:ea typeface="+mn-lt"/>
              <a:cs typeface="+mn-lt"/>
            </a:endParaRPr>
          </a:p>
          <a:p>
            <a:pPr marL="0" indent="0">
              <a:buNone/>
            </a:pPr>
            <a:r>
              <a:rPr lang="en-US" sz="2400" dirty="0">
                <a:solidFill>
                  <a:srgbClr val="212121"/>
                </a:solidFill>
                <a:ea typeface="+mn-lt"/>
                <a:cs typeface="+mn-lt"/>
              </a:rPr>
              <a:t> </a:t>
            </a:r>
            <a:r>
              <a:rPr lang="en-US" sz="2400" b="1" dirty="0">
                <a:solidFill>
                  <a:srgbClr val="212121"/>
                </a:solidFill>
                <a:ea typeface="+mn-lt"/>
                <a:cs typeface="+mn-lt"/>
              </a:rPr>
              <a:t>Data Set Details</a:t>
            </a:r>
            <a:r>
              <a:rPr lang="en-US" sz="2400" dirty="0">
                <a:solidFill>
                  <a:srgbClr val="212121"/>
                </a:solidFill>
                <a:ea typeface="+mn-lt"/>
                <a:cs typeface="+mn-lt"/>
              </a:rPr>
              <a:t> : This is a project where the variable to be predicted is energy production The data file contains 9568 observations with five variables collected from a combined cycle power plant over six years when the power plant was set to work with a full load.</a:t>
            </a:r>
            <a:endParaRPr lang="en-US" sz="2400" dirty="0"/>
          </a:p>
        </p:txBody>
      </p:sp>
      <p:pic>
        <p:nvPicPr>
          <p:cNvPr id="9" name="Picture Placeholder 8" descr="Handing touching mobile phone">
            <a:extLst>
              <a:ext uri="{FF2B5EF4-FFF2-40B4-BE49-F238E27FC236}">
                <a16:creationId xmlns:a16="http://schemas.microsoft.com/office/drawing/2014/main" id="{A9A75888-22E3-1D43-9112-DA02186070B5}"/>
              </a:ext>
            </a:extLst>
          </p:cNvPr>
          <p:cNvPicPr>
            <a:picLocks noGrp="1" noChangeAspect="1"/>
          </p:cNvPicPr>
          <p:nvPr>
            <p:ph type="pic" sz="quarter" idx="14"/>
          </p:nvPr>
        </p:nvPicPr>
        <p:blipFill>
          <a:blip r:embed="rId2" cstate="screen">
            <a:extLst>
              <a:ext uri="{28A0092B-C50C-407E-A947-70E740481C1C}">
                <a14:useLocalDpi xmlns:a14="http://schemas.microsoft.com/office/drawing/2010/main"/>
              </a:ext>
            </a:extLst>
          </a:blip>
          <a:srcRect/>
          <a:stretch>
            <a:fillRect/>
          </a:stretch>
        </p:blipFill>
        <p:spPr/>
      </p:pic>
      <p:sp>
        <p:nvSpPr>
          <p:cNvPr id="20" name="Rectangle 19">
            <a:extLst>
              <a:ext uri="{FF2B5EF4-FFF2-40B4-BE49-F238E27FC236}">
                <a16:creationId xmlns:a16="http://schemas.microsoft.com/office/drawing/2014/main" id="{EFA08948-2B6F-46B1-9D2D-8D7B2B3FBD56}"/>
              </a:ext>
              <a:ext uri="{C183D7F6-B498-43B3-948B-1728B52AA6E4}">
                <adec:decorative xmlns:adec="http://schemas.microsoft.com/office/drawing/2017/decorative" val="1"/>
              </a:ext>
            </a:extLst>
          </p:cNvPr>
          <p:cNvSpPr/>
          <p:nvPr/>
        </p:nvSpPr>
        <p:spPr>
          <a:xfrm>
            <a:off x="9348588" y="3688075"/>
            <a:ext cx="2411412"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p>
        </p:txBody>
      </p:sp>
      <p:sp>
        <p:nvSpPr>
          <p:cNvPr id="2" name="Title 1">
            <a:extLst>
              <a:ext uri="{FF2B5EF4-FFF2-40B4-BE49-F238E27FC236}">
                <a16:creationId xmlns:a16="http://schemas.microsoft.com/office/drawing/2014/main" id="{3560F281-4FF6-4617-A809-AC9C15ECF18A}"/>
              </a:ext>
            </a:extLst>
          </p:cNvPr>
          <p:cNvSpPr>
            <a:spLocks noGrp="1"/>
          </p:cNvSpPr>
          <p:nvPr>
            <p:ph type="title"/>
          </p:nvPr>
        </p:nvSpPr>
        <p:spPr/>
        <p:txBody>
          <a:bodyPr/>
          <a:lstStyle/>
          <a:p>
            <a:r>
              <a:rPr lang="en-US" sz="2800" dirty="0"/>
              <a:t>To   Predict :                                                                                 </a:t>
            </a:r>
          </a:p>
        </p:txBody>
      </p:sp>
      <p:sp>
        <p:nvSpPr>
          <p:cNvPr id="3" name="Text Placeholder 2">
            <a:extLst>
              <a:ext uri="{FF2B5EF4-FFF2-40B4-BE49-F238E27FC236}">
                <a16:creationId xmlns:a16="http://schemas.microsoft.com/office/drawing/2014/main" id="{611DC577-0A95-47D0-95D9-5F8DA763D46B}"/>
              </a:ext>
            </a:extLst>
          </p:cNvPr>
          <p:cNvSpPr>
            <a:spLocks noGrp="1"/>
          </p:cNvSpPr>
          <p:nvPr>
            <p:ph type="body" sz="quarter" idx="32"/>
          </p:nvPr>
        </p:nvSpPr>
        <p:spPr>
          <a:xfrm>
            <a:off x="7126177" y="4773523"/>
            <a:ext cx="4648200" cy="1162800"/>
          </a:xfrm>
        </p:spPr>
        <p:txBody>
          <a:bodyPr vert="horz" lIns="180000" tIns="180000" rIns="180000" bIns="180000" rtlCol="0" anchor="t">
            <a:noAutofit/>
          </a:bodyPr>
          <a:lstStyle/>
          <a:p>
            <a:r>
              <a:rPr lang="en-US" sz="2800" dirty="0"/>
              <a:t>Energy Production</a:t>
            </a:r>
          </a:p>
        </p:txBody>
      </p:sp>
      <p:sp>
        <p:nvSpPr>
          <p:cNvPr id="6" name="Slide Number Placeholder 5">
            <a:extLst>
              <a:ext uri="{FF2B5EF4-FFF2-40B4-BE49-F238E27FC236}">
                <a16:creationId xmlns:a16="http://schemas.microsoft.com/office/drawing/2014/main" id="{1C554D9F-1895-486E-BFBA-905BB2D29E08}"/>
              </a:ext>
            </a:extLst>
          </p:cNvPr>
          <p:cNvSpPr>
            <a:spLocks noGrp="1"/>
          </p:cNvSpPr>
          <p:nvPr>
            <p:ph type="sldNum" sz="quarter" idx="33"/>
          </p:nvPr>
        </p:nvSpPr>
        <p:spPr>
          <a:solidFill>
            <a:schemeClr val="tx1">
              <a:lumMod val="95000"/>
              <a:lumOff val="5000"/>
            </a:schemeClr>
          </a:solidFill>
        </p:spPr>
        <p:txBody>
          <a:bodyPr/>
          <a:lstStyle/>
          <a:p>
            <a:fld id="{19B51A1E-902D-48AF-9020-955120F399B6}" type="slidenum">
              <a:rPr lang="en-US" smtClean="0"/>
              <a:pPr/>
              <a:t>2</a:t>
            </a:fld>
            <a:endParaRPr lang="en-US" dirty="0"/>
          </a:p>
        </p:txBody>
      </p:sp>
    </p:spTree>
    <p:extLst>
      <p:ext uri="{BB962C8B-B14F-4D97-AF65-F5344CB8AC3E}">
        <p14:creationId xmlns:p14="http://schemas.microsoft.com/office/powerpoint/2010/main" val="13297466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Placeholder 13" descr="Hand writing on post-it note">
            <a:extLst>
              <a:ext uri="{FF2B5EF4-FFF2-40B4-BE49-F238E27FC236}">
                <a16:creationId xmlns:a16="http://schemas.microsoft.com/office/drawing/2014/main" id="{7E468295-904F-0743-AD06-67DA21353B9E}"/>
              </a:ext>
            </a:extLst>
          </p:cNvPr>
          <p:cNvPicPr>
            <a:picLocks noGrp="1" noChangeAspect="1"/>
          </p:cNvPicPr>
          <p:nvPr>
            <p:ph type="pic" sz="quarter" idx="14"/>
          </p:nvPr>
        </p:nvPicPr>
        <p:blipFill rotWithShape="1">
          <a:blip r:embed="rId2" cstate="screen">
            <a:extLst>
              <a:ext uri="{28A0092B-C50C-407E-A947-70E740481C1C}">
                <a14:useLocalDpi xmlns:a14="http://schemas.microsoft.com/office/drawing/2010/main"/>
              </a:ext>
            </a:extLst>
          </a:blip>
          <a:srcRect l="-116088" t="120906" r="116435" b="-22832"/>
          <a:stretch/>
        </p:blipFill>
        <p:spPr>
          <a:xfrm>
            <a:off x="-402566" y="6203947"/>
            <a:ext cx="12393437" cy="79361"/>
          </a:xfrm>
        </p:spPr>
      </p:pic>
      <p:sp>
        <p:nvSpPr>
          <p:cNvPr id="20" name="Rectangle 19">
            <a:extLst>
              <a:ext uri="{FF2B5EF4-FFF2-40B4-BE49-F238E27FC236}">
                <a16:creationId xmlns:a16="http://schemas.microsoft.com/office/drawing/2014/main" id="{EFA08948-2B6F-46B1-9D2D-8D7B2B3FBD56}"/>
              </a:ext>
              <a:ext uri="{C183D7F6-B498-43B3-948B-1728B52AA6E4}">
                <adec:decorative xmlns:adec="http://schemas.microsoft.com/office/drawing/2017/decorative" val="1"/>
              </a:ext>
            </a:extLst>
          </p:cNvPr>
          <p:cNvSpPr/>
          <p:nvPr/>
        </p:nvSpPr>
        <p:spPr>
          <a:xfrm>
            <a:off x="9775824" y="1762069"/>
            <a:ext cx="1984175"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p>
        </p:txBody>
      </p:sp>
      <p:sp>
        <p:nvSpPr>
          <p:cNvPr id="2" name="Title 1">
            <a:extLst>
              <a:ext uri="{FF2B5EF4-FFF2-40B4-BE49-F238E27FC236}">
                <a16:creationId xmlns:a16="http://schemas.microsoft.com/office/drawing/2014/main" id="{3560F281-4FF6-4617-A809-AC9C15ECF18A}"/>
              </a:ext>
            </a:extLst>
          </p:cNvPr>
          <p:cNvSpPr>
            <a:spLocks noGrp="1"/>
          </p:cNvSpPr>
          <p:nvPr>
            <p:ph type="title"/>
          </p:nvPr>
        </p:nvSpPr>
        <p:spPr>
          <a:xfrm>
            <a:off x="7619760" y="130135"/>
            <a:ext cx="4240882" cy="5667590"/>
          </a:xfrm>
        </p:spPr>
        <p:txBody>
          <a:bodyPr/>
          <a:lstStyle/>
          <a:p>
            <a:r>
              <a:rPr lang="en-US" dirty="0">
                <a:solidFill>
                  <a:schemeClr val="bg2">
                    <a:lumMod val="75000"/>
                  </a:schemeClr>
                </a:solidFill>
              </a:rPr>
              <a:t>COMBINED CYCLE POWER PLANT</a:t>
            </a:r>
          </a:p>
        </p:txBody>
      </p:sp>
      <p:sp>
        <p:nvSpPr>
          <p:cNvPr id="3" name="Text Placeholder 2">
            <a:extLst>
              <a:ext uri="{FF2B5EF4-FFF2-40B4-BE49-F238E27FC236}">
                <a16:creationId xmlns:a16="http://schemas.microsoft.com/office/drawing/2014/main" id="{611DC577-0A95-47D0-95D9-5F8DA763D46B}"/>
              </a:ext>
            </a:extLst>
          </p:cNvPr>
          <p:cNvSpPr>
            <a:spLocks noGrp="1"/>
          </p:cNvSpPr>
          <p:nvPr>
            <p:ph type="body" sz="quarter" idx="32"/>
          </p:nvPr>
        </p:nvSpPr>
        <p:spPr>
          <a:xfrm flipV="1">
            <a:off x="9129616" y="6028447"/>
            <a:ext cx="2730985" cy="71204"/>
          </a:xfrm>
        </p:spPr>
        <p:txBody>
          <a:bodyPr vert="horz" lIns="180000" tIns="180000" rIns="180000" bIns="180000" rtlCol="0" anchor="t">
            <a:noAutofit/>
          </a:bodyPr>
          <a:lstStyle/>
          <a:p>
            <a:endParaRPr lang="en-US" dirty="0"/>
          </a:p>
        </p:txBody>
      </p:sp>
      <p:sp>
        <p:nvSpPr>
          <p:cNvPr id="4" name="Content Placeholder 3">
            <a:extLst>
              <a:ext uri="{FF2B5EF4-FFF2-40B4-BE49-F238E27FC236}">
                <a16:creationId xmlns:a16="http://schemas.microsoft.com/office/drawing/2014/main" id="{D355C61F-C8F1-4977-8E1F-F16C0D9EA88C}"/>
              </a:ext>
            </a:extLst>
          </p:cNvPr>
          <p:cNvSpPr>
            <a:spLocks noGrp="1"/>
          </p:cNvSpPr>
          <p:nvPr>
            <p:ph sz="half" idx="1"/>
          </p:nvPr>
        </p:nvSpPr>
        <p:spPr>
          <a:xfrm>
            <a:off x="163246" y="1391384"/>
            <a:ext cx="5170075" cy="4628086"/>
          </a:xfrm>
        </p:spPr>
        <p:txBody>
          <a:bodyPr vert="horz" lIns="0" tIns="0" rIns="0" bIns="0" rtlCol="0" anchor="t">
            <a:noAutofit/>
          </a:bodyPr>
          <a:lstStyle/>
          <a:p>
            <a:pPr>
              <a:buNone/>
            </a:pPr>
            <a:r>
              <a:rPr lang="en-US" sz="1100" dirty="0">
                <a:solidFill>
                  <a:srgbClr val="AF00DB"/>
                </a:solidFill>
                <a:ea typeface="+mn-lt"/>
                <a:cs typeface="+mn-lt"/>
              </a:rPr>
              <a:t>f</a:t>
            </a:r>
            <a:endParaRPr lang="en-US" sz="2000" dirty="0">
              <a:solidFill>
                <a:srgbClr val="000000"/>
              </a:solidFill>
            </a:endParaRPr>
          </a:p>
          <a:p>
            <a:pPr marL="0" indent="0">
              <a:buNone/>
            </a:pPr>
            <a:endParaRPr lang="en-US" sz="2800" dirty="0">
              <a:solidFill>
                <a:srgbClr val="404040"/>
              </a:solidFill>
            </a:endParaRPr>
          </a:p>
        </p:txBody>
      </p:sp>
      <p:sp>
        <p:nvSpPr>
          <p:cNvPr id="6" name="Slide Number Placeholder 5">
            <a:extLst>
              <a:ext uri="{FF2B5EF4-FFF2-40B4-BE49-F238E27FC236}">
                <a16:creationId xmlns:a16="http://schemas.microsoft.com/office/drawing/2014/main" id="{1C554D9F-1895-486E-BFBA-905BB2D29E08}"/>
              </a:ext>
            </a:extLst>
          </p:cNvPr>
          <p:cNvSpPr>
            <a:spLocks noGrp="1"/>
          </p:cNvSpPr>
          <p:nvPr>
            <p:ph type="sldNum" sz="quarter" idx="33"/>
          </p:nvPr>
        </p:nvSpPr>
        <p:spPr>
          <a:solidFill>
            <a:schemeClr val="tx1">
              <a:lumMod val="95000"/>
              <a:lumOff val="5000"/>
            </a:schemeClr>
          </a:solidFill>
        </p:spPr>
        <p:txBody>
          <a:bodyPr/>
          <a:lstStyle/>
          <a:p>
            <a:fld id="{19B51A1E-902D-48AF-9020-955120F399B6}" type="slidenum">
              <a:rPr lang="en-US" smtClean="0"/>
              <a:pPr/>
              <a:t>3</a:t>
            </a:fld>
            <a:endParaRPr lang="en-US" dirty="0"/>
          </a:p>
        </p:txBody>
      </p:sp>
      <p:sp>
        <p:nvSpPr>
          <p:cNvPr id="8" name="TextBox 7">
            <a:extLst>
              <a:ext uri="{FF2B5EF4-FFF2-40B4-BE49-F238E27FC236}">
                <a16:creationId xmlns:a16="http://schemas.microsoft.com/office/drawing/2014/main" id="{CCD1C0C4-98E0-4389-8509-615AF4DCF19C}"/>
              </a:ext>
            </a:extLst>
          </p:cNvPr>
          <p:cNvSpPr txBox="1"/>
          <p:nvPr/>
        </p:nvSpPr>
        <p:spPr>
          <a:xfrm>
            <a:off x="10243100" y="6489977"/>
            <a:ext cx="1053900" cy="245887"/>
          </a:xfrm>
          <a:prstGeom prst="rect">
            <a:avLst/>
          </a:prstGeom>
          <a:noFill/>
        </p:spPr>
        <p:txBody>
          <a:bodyPr wrap="square" lIns="91440" tIns="108000" rIns="91440" bIns="0" rtlCol="0" anchor="ctr">
            <a:spAutoFit/>
          </a:bodyPr>
          <a:lstStyle/>
          <a:p>
            <a:pPr algn="r">
              <a:lnSpc>
                <a:spcPts val="1000"/>
              </a:lnSpc>
            </a:pPr>
            <a:r>
              <a:rPr lang="en-US" sz="1200" spc="140" dirty="0" err="1">
                <a:solidFill>
                  <a:schemeClr val="tx1">
                    <a:lumMod val="75000"/>
                    <a:lumOff val="25000"/>
                  </a:schemeClr>
                </a:solidFill>
                <a:latin typeface="+mj-lt"/>
              </a:rPr>
              <a:t>rch</a:t>
            </a:r>
            <a:endParaRPr lang="en-US" sz="1200" b="0" i="0" spc="140" baseline="0" noProof="0" dirty="0" err="1">
              <a:solidFill>
                <a:schemeClr val="tx1">
                  <a:lumMod val="75000"/>
                  <a:lumOff val="25000"/>
                </a:schemeClr>
              </a:solidFill>
              <a:latin typeface="+mj-lt"/>
            </a:endParaRPr>
          </a:p>
        </p:txBody>
      </p:sp>
      <p:pic>
        <p:nvPicPr>
          <p:cNvPr id="9" name="Picture 8" descr="Diagram of CCPP">
            <a:extLst>
              <a:ext uri="{FF2B5EF4-FFF2-40B4-BE49-F238E27FC236}">
                <a16:creationId xmlns:a16="http://schemas.microsoft.com/office/drawing/2014/main" id="{CB6E59F5-DC8D-2D76-82EF-AEE65DDFE3B3}"/>
              </a:ext>
            </a:extLst>
          </p:cNvPr>
          <p:cNvPicPr>
            <a:picLocks noChangeAspect="1"/>
          </p:cNvPicPr>
          <p:nvPr/>
        </p:nvPicPr>
        <p:blipFill>
          <a:blip r:embed="rId3"/>
          <a:stretch>
            <a:fillRect/>
          </a:stretch>
        </p:blipFill>
        <p:spPr>
          <a:xfrm>
            <a:off x="223836" y="566377"/>
            <a:ext cx="7316099" cy="5265169"/>
          </a:xfrm>
          <a:prstGeom prst="rect">
            <a:avLst/>
          </a:prstGeom>
        </p:spPr>
      </p:pic>
    </p:spTree>
    <p:extLst>
      <p:ext uri="{BB962C8B-B14F-4D97-AF65-F5344CB8AC3E}">
        <p14:creationId xmlns:p14="http://schemas.microsoft.com/office/powerpoint/2010/main" val="7220987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42DAF3D-079E-15D1-6609-71A5E1D6008E}"/>
              </a:ext>
            </a:extLst>
          </p:cNvPr>
          <p:cNvSpPr>
            <a:spLocks noGrp="1"/>
          </p:cNvSpPr>
          <p:nvPr>
            <p:ph type="body" sz="quarter" idx="32"/>
          </p:nvPr>
        </p:nvSpPr>
        <p:spPr>
          <a:xfrm>
            <a:off x="431800" y="389774"/>
            <a:ext cx="11325136" cy="978226"/>
          </a:xfrm>
        </p:spPr>
        <p:txBody>
          <a:bodyPr vert="horz" lIns="0" tIns="0" rIns="0" bIns="0" rtlCol="0" anchor="t">
            <a:noAutofit/>
          </a:bodyPr>
          <a:lstStyle/>
          <a:p>
            <a:pPr marL="609600" lvl="1" indent="-342900">
              <a:buChar char="•"/>
            </a:pPr>
            <a:r>
              <a:rPr lang="en-US" sz="2200" b="1" dirty="0">
                <a:latin typeface="Candara"/>
                <a:cs typeface="Times New Roman"/>
              </a:rPr>
              <a:t>LOADING THE DATASET</a:t>
            </a:r>
            <a:endParaRPr lang="en-US" sz="2200" b="1">
              <a:latin typeface="Candara"/>
              <a:cs typeface="Times New Roman"/>
            </a:endParaRPr>
          </a:p>
        </p:txBody>
      </p:sp>
      <p:sp>
        <p:nvSpPr>
          <p:cNvPr id="4" name="Footer Placeholder 3">
            <a:extLst>
              <a:ext uri="{FF2B5EF4-FFF2-40B4-BE49-F238E27FC236}">
                <a16:creationId xmlns:a16="http://schemas.microsoft.com/office/drawing/2014/main" id="{ECA44722-45C3-1E89-12EC-B588FE9734C5}"/>
              </a:ext>
            </a:extLst>
          </p:cNvPr>
          <p:cNvSpPr>
            <a:spLocks noGrp="1"/>
          </p:cNvSpPr>
          <p:nvPr>
            <p:ph type="ftr" sz="quarter" idx="12"/>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F487C8FB-410B-55D8-1A82-8702713EAC83}"/>
              </a:ext>
            </a:extLst>
          </p:cNvPr>
          <p:cNvSpPr>
            <a:spLocks noGrp="1"/>
          </p:cNvSpPr>
          <p:nvPr>
            <p:ph type="sldNum" sz="quarter" idx="33"/>
          </p:nvPr>
        </p:nvSpPr>
        <p:spPr/>
        <p:txBody>
          <a:bodyPr/>
          <a:lstStyle/>
          <a:p>
            <a:fld id="{19B51A1E-902D-48AF-9020-955120F399B6}" type="slidenum">
              <a:rPr lang="en-US" noProof="0" smtClean="0"/>
              <a:pPr/>
              <a:t>4</a:t>
            </a:fld>
            <a:endParaRPr lang="en-US" noProof="0" dirty="0"/>
          </a:p>
        </p:txBody>
      </p:sp>
      <p:pic>
        <p:nvPicPr>
          <p:cNvPr id="7" name="Content Placeholder 6" descr="A screenshot of a computer&#10;&#10;Description automatically generated">
            <a:extLst>
              <a:ext uri="{FF2B5EF4-FFF2-40B4-BE49-F238E27FC236}">
                <a16:creationId xmlns:a16="http://schemas.microsoft.com/office/drawing/2014/main" id="{B38C0845-A955-9FC8-FD11-F809F50D9A8D}"/>
              </a:ext>
            </a:extLst>
          </p:cNvPr>
          <p:cNvPicPr>
            <a:picLocks noGrp="1" noChangeAspect="1"/>
          </p:cNvPicPr>
          <p:nvPr>
            <p:ph sz="quarter" idx="34"/>
          </p:nvPr>
        </p:nvPicPr>
        <p:blipFill>
          <a:blip r:embed="rId2"/>
          <a:stretch>
            <a:fillRect/>
          </a:stretch>
        </p:blipFill>
        <p:spPr>
          <a:xfrm>
            <a:off x="198283" y="1018926"/>
            <a:ext cx="8913963" cy="5194937"/>
          </a:xfrm>
        </p:spPr>
      </p:pic>
      <p:sp>
        <p:nvSpPr>
          <p:cNvPr id="9" name="TextBox 8">
            <a:extLst>
              <a:ext uri="{FF2B5EF4-FFF2-40B4-BE49-F238E27FC236}">
                <a16:creationId xmlns:a16="http://schemas.microsoft.com/office/drawing/2014/main" id="{398D5DBB-401C-6E3F-3CAE-5CB5E13C0822}"/>
              </a:ext>
            </a:extLst>
          </p:cNvPr>
          <p:cNvSpPr txBox="1"/>
          <p:nvPr/>
        </p:nvSpPr>
        <p:spPr>
          <a:xfrm>
            <a:off x="7867135" y="2842053"/>
            <a:ext cx="3503801" cy="1384995"/>
          </a:xfrm>
          <a:prstGeom prst="rect">
            <a:avLst/>
          </a:prstGeom>
          <a:solidFill>
            <a:schemeClr val="bg2">
              <a:lumMod val="75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a:t>The dataset consists of  9568 rows and 5 columns</a:t>
            </a:r>
            <a:endParaRPr lang="en-US" sz="2800" dirty="0">
              <a:highlight>
                <a:srgbClr val="000000"/>
              </a:highlight>
            </a:endParaRPr>
          </a:p>
        </p:txBody>
      </p:sp>
    </p:spTree>
    <p:extLst>
      <p:ext uri="{BB962C8B-B14F-4D97-AF65-F5344CB8AC3E}">
        <p14:creationId xmlns:p14="http://schemas.microsoft.com/office/powerpoint/2010/main" val="21551110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D618BB8-8D79-2B6D-A4CC-C825C4B5D1B2}"/>
              </a:ext>
            </a:extLst>
          </p:cNvPr>
          <p:cNvSpPr>
            <a:spLocks noGrp="1"/>
          </p:cNvSpPr>
          <p:nvPr>
            <p:ph type="ftr" sz="quarter" idx="12"/>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id="{94E309B4-C6E8-C753-F707-F926D2B496D3}"/>
              </a:ext>
            </a:extLst>
          </p:cNvPr>
          <p:cNvSpPr>
            <a:spLocks noGrp="1"/>
          </p:cNvSpPr>
          <p:nvPr>
            <p:ph type="sldNum" sz="quarter" idx="13"/>
          </p:nvPr>
        </p:nvSpPr>
        <p:spPr/>
        <p:txBody>
          <a:bodyPr/>
          <a:lstStyle/>
          <a:p>
            <a:fld id="{19B51A1E-902D-48AF-9020-955120F399B6}" type="slidenum">
              <a:rPr lang="en-US" noProof="0" smtClean="0"/>
              <a:pPr/>
              <a:t>5</a:t>
            </a:fld>
            <a:endParaRPr lang="en-US" noProof="0" dirty="0"/>
          </a:p>
        </p:txBody>
      </p:sp>
      <p:pic>
        <p:nvPicPr>
          <p:cNvPr id="4" name="Picture 3" descr="A screenshot of a computer&#10;&#10;Description automatically generated">
            <a:extLst>
              <a:ext uri="{FF2B5EF4-FFF2-40B4-BE49-F238E27FC236}">
                <a16:creationId xmlns:a16="http://schemas.microsoft.com/office/drawing/2014/main" id="{5A9F3786-519A-8C3B-81CB-EAFBB9ADA7A8}"/>
              </a:ext>
            </a:extLst>
          </p:cNvPr>
          <p:cNvPicPr>
            <a:picLocks noChangeAspect="1"/>
          </p:cNvPicPr>
          <p:nvPr/>
        </p:nvPicPr>
        <p:blipFill>
          <a:blip r:embed="rId2"/>
          <a:stretch>
            <a:fillRect/>
          </a:stretch>
        </p:blipFill>
        <p:spPr>
          <a:xfrm>
            <a:off x="2898476" y="433299"/>
            <a:ext cx="5532407" cy="5746988"/>
          </a:xfrm>
          <a:prstGeom prst="rect">
            <a:avLst/>
          </a:prstGeom>
        </p:spPr>
      </p:pic>
    </p:spTree>
    <p:extLst>
      <p:ext uri="{BB962C8B-B14F-4D97-AF65-F5344CB8AC3E}">
        <p14:creationId xmlns:p14="http://schemas.microsoft.com/office/powerpoint/2010/main" val="14608056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7B2C5ED-EFB9-E457-6EA0-39F67BA31B62}"/>
              </a:ext>
            </a:extLst>
          </p:cNvPr>
          <p:cNvSpPr>
            <a:spLocks noGrp="1"/>
          </p:cNvSpPr>
          <p:nvPr>
            <p:ph type="ftr" sz="quarter" idx="12"/>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id="{F270C7FF-0411-CF29-84F2-49E95CDAF95A}"/>
              </a:ext>
            </a:extLst>
          </p:cNvPr>
          <p:cNvSpPr>
            <a:spLocks noGrp="1"/>
          </p:cNvSpPr>
          <p:nvPr>
            <p:ph type="sldNum" sz="quarter" idx="13"/>
          </p:nvPr>
        </p:nvSpPr>
        <p:spPr/>
        <p:txBody>
          <a:bodyPr/>
          <a:lstStyle/>
          <a:p>
            <a:fld id="{19B51A1E-902D-48AF-9020-955120F399B6}" type="slidenum">
              <a:rPr lang="en-US" noProof="0" smtClean="0"/>
              <a:pPr/>
              <a:t>6</a:t>
            </a:fld>
            <a:endParaRPr lang="en-US" noProof="0" dirty="0"/>
          </a:p>
        </p:txBody>
      </p:sp>
      <p:sp>
        <p:nvSpPr>
          <p:cNvPr id="4" name="Title 3">
            <a:extLst>
              <a:ext uri="{FF2B5EF4-FFF2-40B4-BE49-F238E27FC236}">
                <a16:creationId xmlns:a16="http://schemas.microsoft.com/office/drawing/2014/main" id="{C7E9DCAC-3D5F-8178-CE9A-F252E12E9308}"/>
              </a:ext>
            </a:extLst>
          </p:cNvPr>
          <p:cNvSpPr>
            <a:spLocks noGrp="1"/>
          </p:cNvSpPr>
          <p:nvPr>
            <p:ph type="title"/>
          </p:nvPr>
        </p:nvSpPr>
        <p:spPr>
          <a:xfrm>
            <a:off x="432000" y="432000"/>
            <a:ext cx="11328000" cy="446377"/>
          </a:xfrm>
        </p:spPr>
        <p:txBody>
          <a:bodyPr/>
          <a:lstStyle/>
          <a:p>
            <a:r>
              <a:rPr lang="en-US" dirty="0"/>
              <a:t>HOW  TO   CHECCK   THE   NULL   VALUES:</a:t>
            </a:r>
          </a:p>
        </p:txBody>
      </p:sp>
      <p:pic>
        <p:nvPicPr>
          <p:cNvPr id="5" name="Picture 4" descr="A screenshot of a computer code&#10;&#10;Description automatically generated">
            <a:extLst>
              <a:ext uri="{FF2B5EF4-FFF2-40B4-BE49-F238E27FC236}">
                <a16:creationId xmlns:a16="http://schemas.microsoft.com/office/drawing/2014/main" id="{9AAC635D-622D-6CFA-44F9-8B170ED0A369}"/>
              </a:ext>
            </a:extLst>
          </p:cNvPr>
          <p:cNvPicPr>
            <a:picLocks noChangeAspect="1"/>
          </p:cNvPicPr>
          <p:nvPr/>
        </p:nvPicPr>
        <p:blipFill>
          <a:blip r:embed="rId2"/>
          <a:stretch>
            <a:fillRect/>
          </a:stretch>
        </p:blipFill>
        <p:spPr>
          <a:xfrm>
            <a:off x="526751" y="1346620"/>
            <a:ext cx="7026574" cy="5099288"/>
          </a:xfrm>
          <a:prstGeom prst="rect">
            <a:avLst/>
          </a:prstGeom>
        </p:spPr>
      </p:pic>
      <p:sp>
        <p:nvSpPr>
          <p:cNvPr id="6" name="TextBox 5">
            <a:extLst>
              <a:ext uri="{FF2B5EF4-FFF2-40B4-BE49-F238E27FC236}">
                <a16:creationId xmlns:a16="http://schemas.microsoft.com/office/drawing/2014/main" id="{6AA768C7-4216-321A-403A-739535BDEEC5}"/>
              </a:ext>
            </a:extLst>
          </p:cNvPr>
          <p:cNvSpPr txBox="1"/>
          <p:nvPr/>
        </p:nvSpPr>
        <p:spPr>
          <a:xfrm>
            <a:off x="7745510" y="2582872"/>
            <a:ext cx="3658066" cy="1938992"/>
          </a:xfrm>
          <a:prstGeom prst="rect">
            <a:avLst/>
          </a:prstGeom>
          <a:solidFill>
            <a:schemeClr val="accent1">
              <a:lumMod val="40000"/>
              <a:lumOff val="60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t>AS WE CAN SEE</a:t>
            </a:r>
            <a:endParaRPr lang="en-US" dirty="0"/>
          </a:p>
          <a:p>
            <a:r>
              <a:rPr lang="en-US" sz="2000" dirty="0"/>
              <a:t> THERE ARE NO </a:t>
            </a:r>
            <a:endParaRPr lang="en-US"/>
          </a:p>
          <a:p>
            <a:r>
              <a:rPr lang="en-US" sz="2000" dirty="0"/>
              <a:t>NULL VALUES</a:t>
            </a:r>
            <a:endParaRPr lang="en-US" dirty="0"/>
          </a:p>
          <a:p>
            <a:r>
              <a:rPr lang="en-US" sz="2000" dirty="0"/>
              <a:t> PRESENT </a:t>
            </a:r>
            <a:endParaRPr lang="en-US"/>
          </a:p>
          <a:p>
            <a:r>
              <a:rPr lang="en-US" sz="2000" dirty="0"/>
              <a:t>WE CAN FURTHER PROCEED..........</a:t>
            </a:r>
            <a:endParaRPr lang="en-US"/>
          </a:p>
        </p:txBody>
      </p:sp>
    </p:spTree>
    <p:extLst>
      <p:ext uri="{BB962C8B-B14F-4D97-AF65-F5344CB8AC3E}">
        <p14:creationId xmlns:p14="http://schemas.microsoft.com/office/powerpoint/2010/main" val="22946767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10340B9-40D5-CFC8-BD9E-F506DC80390A}"/>
              </a:ext>
            </a:extLst>
          </p:cNvPr>
          <p:cNvSpPr>
            <a:spLocks noGrp="1"/>
          </p:cNvSpPr>
          <p:nvPr>
            <p:ph type="ftr" sz="quarter" idx="12"/>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id="{EB118F92-4747-395D-994D-3605AB89D435}"/>
              </a:ext>
            </a:extLst>
          </p:cNvPr>
          <p:cNvSpPr>
            <a:spLocks noGrp="1"/>
          </p:cNvSpPr>
          <p:nvPr>
            <p:ph type="sldNum" sz="quarter" idx="13"/>
          </p:nvPr>
        </p:nvSpPr>
        <p:spPr/>
        <p:txBody>
          <a:bodyPr/>
          <a:lstStyle/>
          <a:p>
            <a:fld id="{19B51A1E-902D-48AF-9020-955120F399B6}" type="slidenum">
              <a:rPr lang="en-US" noProof="0" smtClean="0"/>
              <a:pPr/>
              <a:t>7</a:t>
            </a:fld>
            <a:endParaRPr lang="en-US" noProof="0" dirty="0"/>
          </a:p>
        </p:txBody>
      </p:sp>
      <p:sp>
        <p:nvSpPr>
          <p:cNvPr id="4" name="TextBox 3">
            <a:extLst>
              <a:ext uri="{FF2B5EF4-FFF2-40B4-BE49-F238E27FC236}">
                <a16:creationId xmlns:a16="http://schemas.microsoft.com/office/drawing/2014/main" id="{1C3B3BFD-353C-D9B8-82D5-22A376EC1FC6}"/>
              </a:ext>
            </a:extLst>
          </p:cNvPr>
          <p:cNvSpPr txBox="1"/>
          <p:nvPr/>
        </p:nvSpPr>
        <p:spPr>
          <a:xfrm>
            <a:off x="410307" y="507999"/>
            <a:ext cx="11488615" cy="5568461"/>
          </a:xfrm>
          <a:prstGeom prst="rect">
            <a:avLst/>
          </a:prstGeom>
          <a:solidFill>
            <a:schemeClr val="accent3">
              <a:lumMod val="60000"/>
              <a:lumOff val="40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pic>
        <p:nvPicPr>
          <p:cNvPr id="5" name="Picture 4" descr="A screenshot of a computer code&#10;&#10;Description automatically generated">
            <a:extLst>
              <a:ext uri="{FF2B5EF4-FFF2-40B4-BE49-F238E27FC236}">
                <a16:creationId xmlns:a16="http://schemas.microsoft.com/office/drawing/2014/main" id="{08F58E16-CE7C-9D34-27AB-A3E2725F97E7}"/>
              </a:ext>
            </a:extLst>
          </p:cNvPr>
          <p:cNvPicPr>
            <a:picLocks noChangeAspect="1"/>
          </p:cNvPicPr>
          <p:nvPr/>
        </p:nvPicPr>
        <p:blipFill>
          <a:blip r:embed="rId2"/>
          <a:stretch>
            <a:fillRect/>
          </a:stretch>
        </p:blipFill>
        <p:spPr>
          <a:xfrm>
            <a:off x="715006" y="738996"/>
            <a:ext cx="10992025" cy="5092460"/>
          </a:xfrm>
          <a:prstGeom prst="rect">
            <a:avLst/>
          </a:prstGeom>
        </p:spPr>
      </p:pic>
    </p:spTree>
    <p:extLst>
      <p:ext uri="{BB962C8B-B14F-4D97-AF65-F5344CB8AC3E}">
        <p14:creationId xmlns:p14="http://schemas.microsoft.com/office/powerpoint/2010/main" val="1847691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A912626-206B-CEB9-4A90-5A443C89C85A}"/>
              </a:ext>
            </a:extLst>
          </p:cNvPr>
          <p:cNvSpPr>
            <a:spLocks noGrp="1"/>
          </p:cNvSpPr>
          <p:nvPr>
            <p:ph type="ftr" sz="quarter" idx="12"/>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id="{B91B0980-9147-B4FF-972B-9458B1F012F5}"/>
              </a:ext>
            </a:extLst>
          </p:cNvPr>
          <p:cNvSpPr>
            <a:spLocks noGrp="1"/>
          </p:cNvSpPr>
          <p:nvPr>
            <p:ph type="sldNum" sz="quarter" idx="13"/>
          </p:nvPr>
        </p:nvSpPr>
        <p:spPr/>
        <p:txBody>
          <a:bodyPr/>
          <a:lstStyle/>
          <a:p>
            <a:fld id="{19B51A1E-902D-48AF-9020-955120F399B6}" type="slidenum">
              <a:rPr lang="en-US" noProof="0" smtClean="0"/>
              <a:pPr/>
              <a:t>8</a:t>
            </a:fld>
            <a:endParaRPr lang="en-US" noProof="0" dirty="0"/>
          </a:p>
        </p:txBody>
      </p:sp>
      <p:pic>
        <p:nvPicPr>
          <p:cNvPr id="4" name="Picture 3" descr="A screenshot of a graph&#10;&#10;Description automatically generated">
            <a:extLst>
              <a:ext uri="{FF2B5EF4-FFF2-40B4-BE49-F238E27FC236}">
                <a16:creationId xmlns:a16="http://schemas.microsoft.com/office/drawing/2014/main" id="{C7C488F8-E836-9B46-5A00-A4632387858F}"/>
              </a:ext>
            </a:extLst>
          </p:cNvPr>
          <p:cNvPicPr>
            <a:picLocks noChangeAspect="1"/>
          </p:cNvPicPr>
          <p:nvPr/>
        </p:nvPicPr>
        <p:blipFill>
          <a:blip r:embed="rId2"/>
          <a:stretch>
            <a:fillRect/>
          </a:stretch>
        </p:blipFill>
        <p:spPr>
          <a:xfrm>
            <a:off x="119058" y="120770"/>
            <a:ext cx="6289205" cy="6242648"/>
          </a:xfrm>
          <a:prstGeom prst="rect">
            <a:avLst/>
          </a:prstGeom>
        </p:spPr>
      </p:pic>
      <p:sp>
        <p:nvSpPr>
          <p:cNvPr id="5" name="TextBox 4">
            <a:extLst>
              <a:ext uri="{FF2B5EF4-FFF2-40B4-BE49-F238E27FC236}">
                <a16:creationId xmlns:a16="http://schemas.microsoft.com/office/drawing/2014/main" id="{F5D58AC2-B6FD-C574-D17F-7D073F9B7C09}"/>
              </a:ext>
            </a:extLst>
          </p:cNvPr>
          <p:cNvSpPr txBox="1"/>
          <p:nvPr/>
        </p:nvSpPr>
        <p:spPr>
          <a:xfrm>
            <a:off x="6782427" y="196122"/>
            <a:ext cx="4842957" cy="5355312"/>
          </a:xfrm>
          <a:prstGeom prst="rect">
            <a:avLst/>
          </a:prstGeom>
          <a:solidFill>
            <a:schemeClr val="accent1">
              <a:lumMod val="20000"/>
              <a:lumOff val="80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mn-lt"/>
                <a:cs typeface="+mn-lt"/>
              </a:rPr>
              <a:t>Figure  shows the Pearson correlation matrix for CCPP input and output attributes after preprocessing. The Pearson correlation coefficient provides an indication of the level of gradual shift of independent parameters in order to accurately examine the influential aspects of the data. The negative value of coefficients shows the inverse correlation between the variables, whereas the positive value suggests a positive correlation. If the value of the coefficient is 0, it means both the variables are uncorrelated. It can be observed from Figure that input attributes AT and V are negatively correlated to the output PE. Whereas AP and RH have a positive correlation with PE. There is a strong positive correlation between AT and V, and both the input attributes have a negative correlation with AP and RH, respectively.</a:t>
            </a:r>
            <a:endParaRPr lang="en-US" dirty="0"/>
          </a:p>
        </p:txBody>
      </p:sp>
    </p:spTree>
    <p:extLst>
      <p:ext uri="{BB962C8B-B14F-4D97-AF65-F5344CB8AC3E}">
        <p14:creationId xmlns:p14="http://schemas.microsoft.com/office/powerpoint/2010/main" val="26082735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D882057-F1D0-7F53-6B72-51445D3F0077}"/>
              </a:ext>
            </a:extLst>
          </p:cNvPr>
          <p:cNvSpPr>
            <a:spLocks noGrp="1"/>
          </p:cNvSpPr>
          <p:nvPr>
            <p:ph type="ftr" sz="quarter" idx="12"/>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id="{76B82FBB-CCE3-E01A-FDBD-3D2EC028C01A}"/>
              </a:ext>
            </a:extLst>
          </p:cNvPr>
          <p:cNvSpPr>
            <a:spLocks noGrp="1"/>
          </p:cNvSpPr>
          <p:nvPr>
            <p:ph type="sldNum" sz="quarter" idx="13"/>
          </p:nvPr>
        </p:nvSpPr>
        <p:spPr/>
        <p:txBody>
          <a:bodyPr/>
          <a:lstStyle/>
          <a:p>
            <a:fld id="{19B51A1E-902D-48AF-9020-955120F399B6}" type="slidenum">
              <a:rPr lang="en-US" noProof="0" smtClean="0"/>
              <a:pPr/>
              <a:t>9</a:t>
            </a:fld>
            <a:endParaRPr lang="en-US" noProof="0" dirty="0"/>
          </a:p>
        </p:txBody>
      </p:sp>
      <p:pic>
        <p:nvPicPr>
          <p:cNvPr id="4" name="Picture 3" descr="A collage of blue dots&#10;&#10;Description automatically generated">
            <a:extLst>
              <a:ext uri="{FF2B5EF4-FFF2-40B4-BE49-F238E27FC236}">
                <a16:creationId xmlns:a16="http://schemas.microsoft.com/office/drawing/2014/main" id="{F984C9AB-3A02-AEE9-AE7C-94453735E5BD}"/>
              </a:ext>
            </a:extLst>
          </p:cNvPr>
          <p:cNvPicPr>
            <a:picLocks noChangeAspect="1"/>
          </p:cNvPicPr>
          <p:nvPr/>
        </p:nvPicPr>
        <p:blipFill>
          <a:blip r:embed="rId2"/>
          <a:stretch>
            <a:fillRect/>
          </a:stretch>
        </p:blipFill>
        <p:spPr>
          <a:xfrm>
            <a:off x="992038" y="263224"/>
            <a:ext cx="11185584" cy="3585477"/>
          </a:xfrm>
          <a:prstGeom prst="rect">
            <a:avLst/>
          </a:prstGeom>
        </p:spPr>
      </p:pic>
      <p:pic>
        <p:nvPicPr>
          <p:cNvPr id="5" name="Picture 4" descr="A group of blue dots&#10;&#10;Description automatically generated">
            <a:extLst>
              <a:ext uri="{FF2B5EF4-FFF2-40B4-BE49-F238E27FC236}">
                <a16:creationId xmlns:a16="http://schemas.microsoft.com/office/drawing/2014/main" id="{6EACC8EB-B631-6546-94B1-AD3B3E18BAFC}"/>
              </a:ext>
            </a:extLst>
          </p:cNvPr>
          <p:cNvPicPr>
            <a:picLocks noChangeAspect="1"/>
          </p:cNvPicPr>
          <p:nvPr/>
        </p:nvPicPr>
        <p:blipFill>
          <a:blip r:embed="rId3"/>
          <a:stretch>
            <a:fillRect/>
          </a:stretch>
        </p:blipFill>
        <p:spPr>
          <a:xfrm>
            <a:off x="1006416" y="3660805"/>
            <a:ext cx="9992262" cy="2943822"/>
          </a:xfrm>
          <a:prstGeom prst="rect">
            <a:avLst/>
          </a:prstGeom>
        </p:spPr>
      </p:pic>
      <p:sp>
        <p:nvSpPr>
          <p:cNvPr id="6" name="TextBox 5">
            <a:extLst>
              <a:ext uri="{FF2B5EF4-FFF2-40B4-BE49-F238E27FC236}">
                <a16:creationId xmlns:a16="http://schemas.microsoft.com/office/drawing/2014/main" id="{9A268573-9A08-87C6-6261-325612C33B6C}"/>
              </a:ext>
            </a:extLst>
          </p:cNvPr>
          <p:cNvSpPr txBox="1"/>
          <p:nvPr/>
        </p:nvSpPr>
        <p:spPr>
          <a:xfrm>
            <a:off x="233355" y="1720859"/>
            <a:ext cx="525325" cy="3139321"/>
          </a:xfrm>
          <a:prstGeom prst="rect">
            <a:avLst/>
          </a:prstGeom>
          <a:solidFill>
            <a:schemeClr val="tx2">
              <a:lumMod val="50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solidFill>
                  <a:srgbClr val="FFFFFF"/>
                </a:solidFill>
              </a:rPr>
              <a:t>P</a:t>
            </a:r>
          </a:p>
          <a:p>
            <a:r>
              <a:rPr lang="en-US" dirty="0">
                <a:solidFill>
                  <a:srgbClr val="FFFFFF"/>
                </a:solidFill>
              </a:rPr>
              <a:t>A</a:t>
            </a:r>
          </a:p>
          <a:p>
            <a:r>
              <a:rPr lang="en-US" dirty="0">
                <a:solidFill>
                  <a:srgbClr val="FFFFFF"/>
                </a:solidFill>
              </a:rPr>
              <a:t>I</a:t>
            </a:r>
          </a:p>
          <a:p>
            <a:r>
              <a:rPr lang="en-US" dirty="0">
                <a:solidFill>
                  <a:srgbClr val="FFFFFF"/>
                </a:solidFill>
              </a:rPr>
              <a:t>R</a:t>
            </a:r>
          </a:p>
          <a:p>
            <a:endParaRPr lang="en-US" dirty="0">
              <a:solidFill>
                <a:srgbClr val="FFFFFF"/>
              </a:solidFill>
            </a:endParaRPr>
          </a:p>
          <a:p>
            <a:endParaRPr lang="en-US" dirty="0">
              <a:solidFill>
                <a:srgbClr val="FFFFFF"/>
              </a:solidFill>
            </a:endParaRPr>
          </a:p>
          <a:p>
            <a:r>
              <a:rPr lang="en-US" dirty="0">
                <a:solidFill>
                  <a:srgbClr val="FFFFFF"/>
                </a:solidFill>
              </a:rPr>
              <a:t>P</a:t>
            </a:r>
          </a:p>
          <a:p>
            <a:r>
              <a:rPr lang="en-US" dirty="0">
                <a:solidFill>
                  <a:srgbClr val="FFFFFF"/>
                </a:solidFill>
              </a:rPr>
              <a:t>L</a:t>
            </a:r>
          </a:p>
          <a:p>
            <a:r>
              <a:rPr lang="en-US" dirty="0">
                <a:solidFill>
                  <a:srgbClr val="FFFFFF"/>
                </a:solidFill>
              </a:rPr>
              <a:t>O</a:t>
            </a:r>
          </a:p>
          <a:p>
            <a:r>
              <a:rPr lang="en-US" dirty="0">
                <a:solidFill>
                  <a:srgbClr val="FFFFFF"/>
                </a:solidFill>
              </a:rPr>
              <a:t>T</a:t>
            </a:r>
          </a:p>
          <a:p>
            <a:r>
              <a:rPr lang="en-US" dirty="0">
                <a:solidFill>
                  <a:srgbClr val="FFFFFF"/>
                </a:solidFill>
              </a:rPr>
              <a:t>S</a:t>
            </a:r>
          </a:p>
        </p:txBody>
      </p:sp>
    </p:spTree>
    <p:extLst>
      <p:ext uri="{BB962C8B-B14F-4D97-AF65-F5344CB8AC3E}">
        <p14:creationId xmlns:p14="http://schemas.microsoft.com/office/powerpoint/2010/main" val="694244276"/>
      </p:ext>
    </p:extLst>
  </p:cSld>
  <p:clrMapOvr>
    <a:masterClrMapping/>
  </p:clrMapOvr>
</p:sld>
</file>

<file path=ppt/theme/theme1.xml><?xml version="1.0" encoding="utf-8"?>
<a:theme xmlns:a="http://schemas.openxmlformats.org/drawingml/2006/main" name="Office Theme">
  <a:themeElements>
    <a:clrScheme name="Custom 129">
      <a:dk1>
        <a:sysClr val="windowText" lastClr="000000"/>
      </a:dk1>
      <a:lt1>
        <a:srgbClr val="FFFFFF"/>
      </a:lt1>
      <a:dk2>
        <a:srgbClr val="3F3F3F"/>
      </a:dk2>
      <a:lt2>
        <a:srgbClr val="F2F2F2"/>
      </a:lt2>
      <a:accent1>
        <a:srgbClr val="25C6E3"/>
      </a:accent1>
      <a:accent2>
        <a:srgbClr val="E80554"/>
      </a:accent2>
      <a:accent3>
        <a:srgbClr val="A9E26F"/>
      </a:accent3>
      <a:accent4>
        <a:srgbClr val="EAD000"/>
      </a:accent4>
      <a:accent5>
        <a:srgbClr val="1A0F49"/>
      </a:accent5>
      <a:accent6>
        <a:srgbClr val="FF4A01"/>
      </a:accent6>
      <a:hlink>
        <a:srgbClr val="25C6E3"/>
      </a:hlink>
      <a:folHlink>
        <a:srgbClr val="25C6E3"/>
      </a:folHlink>
    </a:clrScheme>
    <a:fontScheme name="Custom 149">
      <a:majorFont>
        <a:latin typeface="Corbel"/>
        <a:ea typeface=""/>
        <a:cs typeface=""/>
      </a:majorFont>
      <a:minorFont>
        <a:latin typeface="Candar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TF16411250_Bright business presentation_AAS_v3" id="{57D58BC9-3F05-45D4-81CD-7BA898B4CAAD}" vid="{0F92AA19-00D6-4C71-B13F-219D7994A0B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fa6e671f1cd7e4d96ff9652be322dd5e">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4e2496f70b101db0b8013f30a071bbf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00F07EC-B350-49E7-B6F3-FED47ED1C917}">
  <ds:schemaRefs>
    <ds:schemaRef ds:uri="http://schemas.microsoft.com/office/2006/metadata/contentType"/>
    <ds:schemaRef ds:uri="http://schemas.microsoft.com/office/2006/metadata/properties/metaAttributes"/>
    <ds:schemaRef ds:uri="http://www.w3.org/2000/xmlns/"/>
    <ds:schemaRef ds:uri="http://www.w3.org/2001/XMLSchema"/>
    <ds:schemaRef ds:uri="71af3243-3dd4-4a8d-8c0d-dd76da1f02a5"/>
    <ds:schemaRef ds:uri="16c05727-aa75-4e4a-9b5f-8a80a1165891"/>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389EDE6-EADC-4C51-A618-17CCFAE3C12F}">
  <ds:schemaRefs>
    <ds:schemaRef ds:uri="http://schemas.microsoft.com/office/2006/metadata/properties"/>
    <ds:schemaRef ds:uri="http://www.w3.org/2000/xmlns/"/>
    <ds:schemaRef ds:uri="71af3243-3dd4-4a8d-8c0d-dd76da1f02a5"/>
    <ds:schemaRef ds:uri="http://www.w3.org/2001/XMLSchema-instance"/>
    <ds:schemaRef ds:uri="http://schemas.microsoft.com/office/infopath/2007/PartnerControls"/>
  </ds:schemaRefs>
</ds:datastoreItem>
</file>

<file path=customXml/itemProps3.xml><?xml version="1.0" encoding="utf-8"?>
<ds:datastoreItem xmlns:ds="http://schemas.openxmlformats.org/officeDocument/2006/customXml" ds:itemID="{2AF4CCF4-D450-4896-9D26-824C258C6A9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TF16411250</Template>
  <TotalTime>32</TotalTime>
  <Words>606</Words>
  <Application>Microsoft Office PowerPoint</Application>
  <PresentationFormat>Widescreen</PresentationFormat>
  <Paragraphs>103</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Candara</vt:lpstr>
      <vt:lpstr>Corbel</vt:lpstr>
      <vt:lpstr>Times New Roman</vt:lpstr>
      <vt:lpstr>Office Theme</vt:lpstr>
      <vt:lpstr>Topic : Energy Forecast </vt:lpstr>
      <vt:lpstr>To   Predict :                                                                                 </vt:lpstr>
      <vt:lpstr>COMBINED CYCLE POWER PLANT</vt:lpstr>
      <vt:lpstr>PowerPoint Presentation</vt:lpstr>
      <vt:lpstr>PowerPoint Presentation</vt:lpstr>
      <vt:lpstr>HOW  TO   CHECCK   THE   NULL   VALUES:</vt:lpstr>
      <vt:lpstr>PowerPoint Presentation</vt:lpstr>
      <vt:lpstr>PowerPoint Presentation</vt:lpstr>
      <vt:lpstr>PowerPoint Presentation</vt:lpstr>
      <vt:lpstr>PowerPoint Presentation</vt:lpstr>
      <vt:lpstr>BOXPLOTS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dc:title>
  <dc:creator/>
  <cp:lastModifiedBy>Deepesh Kumar Verma</cp:lastModifiedBy>
  <cp:revision>642</cp:revision>
  <dcterms:created xsi:type="dcterms:W3CDTF">2023-12-16T06:46:45Z</dcterms:created>
  <dcterms:modified xsi:type="dcterms:W3CDTF">2023-12-20T16:34:04Z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