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userDrawn="1">
  <p:cSld name="Title Slide">
    <p:spTree>
      <p:nvGrpSpPr>
        <p:cNvPr id="1" name=""/>
        <p:cNvGrpSpPr/>
        <p:nvPr/>
      </p:nvGrpSpPr>
      <p:grpSpPr bwMode="auto">
        <a:xfrm>
          <a:off x="0" y="0"/>
          <a:ext cx="0" cy="0"/>
          <a:chOff x="0" y="0"/>
          <a:chExt cx="0" cy="0"/>
        </a:xfrm>
      </p:grpSpPr>
      <p:sp>
        <p:nvSpPr>
          <p:cNvPr id="13" name="Shape 1059"/>
          <p:cNvSpPr>
            <a:spLocks noGrp="1" noChangeArrowheads="1"/>
          </p:cNvSpPr>
          <p:nvPr userDrawn="1"/>
        </p:nvSpPr>
        <p:spPr bwMode="auto">
          <a:xfrm>
            <a:off x="2396066" y="2291401"/>
            <a:ext cx="5452533" cy="4165115"/>
          </a:xfrm>
          <a:custGeom>
            <a:avLst/>
            <a:gdLst/>
            <a:ahLst/>
            <a:cxnLst/>
            <a:rect l="l" t="t" r="r" b="b"/>
            <a:pathLst>
              <a:path w="43200" h="43200"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p:cNvSpPr>
            <a:spLocks noGrp="1" noChangeArrowheads="1"/>
          </p:cNvSpPr>
          <p:nvPr userDrawn="1"/>
        </p:nvSpPr>
        <p:spPr bwMode="auto">
          <a:xfrm>
            <a:off x="1309514" y="1839834"/>
            <a:ext cx="4011787" cy="1314324"/>
          </a:xfrm>
          <a:custGeom>
            <a:avLst/>
            <a:gdLst/>
            <a:ahLst/>
            <a:cxnLst/>
            <a:rect l="l" t="t" r="r" b="b"/>
            <a:pathLst>
              <a:path w="43200" h="43200"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p:cNvSpPr>
            <a:spLocks noGrp="1" noChangeArrowheads="1"/>
          </p:cNvSpPr>
          <p:nvPr userDrawn="1"/>
        </p:nvSpPr>
        <p:spPr bwMode="auto">
          <a:xfrm>
            <a:off x="6567030" y="4629133"/>
            <a:ext cx="5395523" cy="2231707"/>
          </a:xfrm>
          <a:custGeom>
            <a:avLst/>
            <a:gdLst/>
            <a:ahLst/>
            <a:cxnLst/>
            <a:rect l="l" t="t" r="r" b="b"/>
            <a:pathLst>
              <a:path w="43200" h="43200"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p:cNvSpPr>
            <a:spLocks noGrp="1" noChangeArrowheads="1"/>
          </p:cNvSpPr>
          <p:nvPr userDrawn="1"/>
        </p:nvSpPr>
        <p:spPr bwMode="auto">
          <a:xfrm>
            <a:off x="389187" y="6100774"/>
            <a:ext cx="4968521" cy="759999"/>
          </a:xfrm>
          <a:custGeom>
            <a:avLst/>
            <a:gdLst/>
            <a:ahLst/>
            <a:cxnLst/>
            <a:rect l="l" t="t" r="r" b="b"/>
            <a:pathLst>
              <a:path w="43200" h="43200"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p:cNvSpPr>
            <a:spLocks noGrp="1" noChangeArrowheads="1"/>
          </p:cNvSpPr>
          <p:nvPr userDrawn="1"/>
        </p:nvSpPr>
        <p:spPr bwMode="auto">
          <a:xfrm>
            <a:off x="0" y="3254701"/>
            <a:ext cx="2099733" cy="3343682"/>
          </a:xfrm>
          <a:custGeom>
            <a:avLst/>
            <a:gdLst/>
            <a:ahLst/>
            <a:cxnLst/>
            <a:rect l="l" t="t" r="r" b="b"/>
            <a:pathLst>
              <a:path w="43200" h="43200"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p:cNvSpPr>
            <a:spLocks noGrp="1"/>
          </p:cNvSpPr>
          <p:nvPr>
            <p:ph type="subTitle" idx="1"/>
          </p:nvPr>
        </p:nvSpPr>
        <p:spPr bwMode="auto">
          <a:xfrm>
            <a:off x="4655839" y="2708919"/>
            <a:ext cx="6720745"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t>Образец подзаголовка</a:t>
            </a:r>
          </a:p>
        </p:txBody>
      </p:sp>
      <p:sp>
        <p:nvSpPr>
          <p:cNvPr id="4" name="Дата 3"/>
          <p:cNvSpPr>
            <a:spLocks noGrp="1"/>
          </p:cNvSpPr>
          <p:nvPr>
            <p:ph type="dt" sz="half" idx="10"/>
          </p:nvPr>
        </p:nvSpPr>
        <p:spPr bwMode="auto"/>
        <p:txBody>
          <a:bodyPr/>
          <a:lstStyle/>
          <a:p>
            <a:pPr>
              <a:defRPr/>
            </a:pPr>
            <a:fld id="{A69D51E0-3758-456B-809F-07B187805C7D}" type="datetimeFigureOut">
              <a:rPr lang="en-US"/>
              <a:t>9/28/2023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
        <p:nvSpPr>
          <p:cNvPr id="7" name="Заголовок 6"/>
          <p:cNvSpPr>
            <a:spLocks noGrp="1"/>
          </p:cNvSpPr>
          <p:nvPr>
            <p:ph type="title"/>
          </p:nvPr>
        </p:nvSpPr>
        <p:spPr bwMode="auto">
          <a:xfrm>
            <a:off x="4595833" y="1808820"/>
            <a:ext cx="6720745" cy="720079"/>
          </a:xfrm>
        </p:spPr>
        <p:txBody>
          <a:bodyPr/>
          <a:lstStyle>
            <a:lvl1pPr algn="r">
              <a:defRPr/>
            </a:lvl1pPr>
          </a:lstStyle>
          <a:p>
            <a:pPr>
              <a:defRPr/>
            </a:pPr>
            <a:r>
              <a:t>Образец 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t>Образец заголовка</a:t>
            </a:r>
          </a:p>
        </p:txBody>
      </p:sp>
      <p:sp>
        <p:nvSpPr>
          <p:cNvPr id="3" name="Вертикальный текст 2"/>
          <p:cNvSpPr>
            <a:spLocks noGrp="1"/>
          </p:cNvSpPr>
          <p:nvPr>
            <p:ph type="body" orient="vert" idx="1"/>
          </p:nvPr>
        </p:nvSpPr>
        <p:spPr bwMode="auto"/>
        <p:txBody>
          <a:bodyPr vert="eaVert"/>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Дата 3"/>
          <p:cNvSpPr>
            <a:spLocks noGrp="1"/>
          </p:cNvSpPr>
          <p:nvPr>
            <p:ph type="dt" sz="half" idx="10"/>
          </p:nvPr>
        </p:nvSpPr>
        <p:spPr bwMode="auto"/>
        <p:txBody>
          <a:bodyPr/>
          <a:lstStyle/>
          <a:p>
            <a:pPr>
              <a:defRPr/>
            </a:pPr>
            <a:fld id="{A69D51E0-3758-456B-809F-07B187805C7D}" type="datetimeFigureOut">
              <a:rPr lang="en-US"/>
              <a:t>9/28/2023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9" y="274639"/>
            <a:ext cx="2743200" cy="5851525"/>
          </a:xfrm>
        </p:spPr>
        <p:txBody>
          <a:bodyPr vert="eaVert"/>
          <a:lstStyle>
            <a:lvl1pPr algn="ctr">
              <a:defRPr/>
            </a:lvl1pPr>
          </a:lstStyle>
          <a:p>
            <a:pPr>
              <a:defRPr/>
            </a:pPr>
            <a:r>
              <a:t>Образец заголовка</a:t>
            </a:r>
          </a:p>
        </p:txBody>
      </p:sp>
      <p:sp>
        <p:nvSpPr>
          <p:cNvPr id="3" name="Вертикальный текст 2"/>
          <p:cNvSpPr>
            <a:spLocks noGrp="1"/>
          </p:cNvSpPr>
          <p:nvPr>
            <p:ph type="body" orient="vert" idx="1"/>
          </p:nvPr>
        </p:nvSpPr>
        <p:spPr bwMode="auto">
          <a:xfrm>
            <a:off x="609599" y="274639"/>
            <a:ext cx="8026399" cy="5851525"/>
          </a:xfrm>
        </p:spPr>
        <p:txBody>
          <a:bodyPr vert="eaVert"/>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Дата 3"/>
          <p:cNvSpPr>
            <a:spLocks noGrp="1"/>
          </p:cNvSpPr>
          <p:nvPr>
            <p:ph type="dt" sz="half" idx="10"/>
          </p:nvPr>
        </p:nvSpPr>
        <p:spPr bwMode="auto"/>
        <p:txBody>
          <a:bodyPr/>
          <a:lstStyle/>
          <a:p>
            <a:pPr>
              <a:defRPr/>
            </a:pPr>
            <a:fld id="{A69D51E0-3758-456B-809F-07B187805C7D}" type="datetimeFigureOut">
              <a:rPr lang="en-US"/>
              <a:t>9/28/2023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t>Образец заголовка</a:t>
            </a:r>
          </a:p>
        </p:txBody>
      </p:sp>
      <p:sp>
        <p:nvSpPr>
          <p:cNvPr id="3" name="Объект 2"/>
          <p:cNvSpPr>
            <a:spLocks noGrp="1"/>
          </p:cNvSpPr>
          <p:nvPr>
            <p:ph idx="1"/>
          </p:nvPr>
        </p:nvSpPr>
        <p:spPr bwMode="auto"/>
        <p:txBody>
          <a:body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Дата 3"/>
          <p:cNvSpPr>
            <a:spLocks noGrp="1"/>
          </p:cNvSpPr>
          <p:nvPr>
            <p:ph type="dt" sz="half" idx="10"/>
          </p:nvPr>
        </p:nvSpPr>
        <p:spPr bwMode="auto"/>
        <p:txBody>
          <a:bodyPr/>
          <a:lstStyle/>
          <a:p>
            <a:pPr>
              <a:defRPr/>
            </a:pPr>
            <a:fld id="{A69D51E0-3758-456B-809F-07B187805C7D}" type="datetimeFigureOut">
              <a:rPr lang="en-US"/>
              <a:t>9/28/2023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3" y="4406901"/>
            <a:ext cx="10363199" cy="1362074"/>
          </a:xfrm>
        </p:spPr>
        <p:txBody>
          <a:bodyPr anchor="t"/>
          <a:lstStyle>
            <a:lvl1pPr algn="l">
              <a:defRPr sz="4000" b="1" cap="all"/>
            </a:lvl1pPr>
          </a:lstStyle>
          <a:p>
            <a:pPr>
              <a:defRPr/>
            </a:pPr>
            <a:r>
              <a:t>Образец заголовка</a:t>
            </a:r>
          </a:p>
        </p:txBody>
      </p:sp>
      <p:sp>
        <p:nvSpPr>
          <p:cNvPr id="3" name="Текст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t>Образец текста</a:t>
            </a:r>
          </a:p>
        </p:txBody>
      </p:sp>
      <p:sp>
        <p:nvSpPr>
          <p:cNvPr id="4" name="Дата 3"/>
          <p:cNvSpPr>
            <a:spLocks noGrp="1"/>
          </p:cNvSpPr>
          <p:nvPr>
            <p:ph type="dt" sz="half" idx="10"/>
          </p:nvPr>
        </p:nvSpPr>
        <p:spPr bwMode="auto"/>
        <p:txBody>
          <a:bodyPr/>
          <a:lstStyle/>
          <a:p>
            <a:pPr>
              <a:defRPr/>
            </a:pPr>
            <a:fld id="{A69D51E0-3758-456B-809F-07B187805C7D}" type="datetimeFigureOut">
              <a:rPr lang="en-US"/>
              <a:t>9/28/2023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t>Образец заголовка</a:t>
            </a:r>
          </a:p>
        </p:txBody>
      </p:sp>
      <p:sp>
        <p:nvSpPr>
          <p:cNvPr id="3" name="Объект 2"/>
          <p:cNvSpPr>
            <a:spLocks noGrp="1"/>
          </p:cNvSpPr>
          <p:nvPr>
            <p:ph sz="half" idx="1"/>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Объект 3"/>
          <p:cNvSpPr>
            <a:spLocks noGrp="1"/>
          </p:cNvSpPr>
          <p:nvPr>
            <p:ph sz="half" idx="2"/>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5" name="Дата 4"/>
          <p:cNvSpPr>
            <a:spLocks noGrp="1"/>
          </p:cNvSpPr>
          <p:nvPr>
            <p:ph type="dt" sz="half" idx="10"/>
          </p:nvPr>
        </p:nvSpPr>
        <p:spPr bwMode="auto"/>
        <p:txBody>
          <a:bodyPr/>
          <a:lstStyle/>
          <a:p>
            <a:pPr>
              <a:defRPr/>
            </a:pPr>
            <a:fld id="{A69D51E0-3758-456B-809F-07B187805C7D}" type="datetimeFigureOut">
              <a:rPr lang="en-US"/>
              <a:t>9/28/2023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t>Образец заголовка</a:t>
            </a:r>
          </a:p>
        </p:txBody>
      </p:sp>
      <p:sp>
        <p:nvSpPr>
          <p:cNvPr id="3" name="Текст 2"/>
          <p:cNvSpPr>
            <a:spLocks noGrp="1"/>
          </p:cNvSpPr>
          <p:nvPr>
            <p:ph type="body" idx="1"/>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t>Образец текста</a:t>
            </a:r>
          </a:p>
        </p:txBody>
      </p:sp>
      <p:sp>
        <p:nvSpPr>
          <p:cNvPr id="4" name="Объект 3"/>
          <p:cNvSpPr>
            <a:spLocks noGrp="1"/>
          </p:cNvSpPr>
          <p:nvPr>
            <p:ph sz="half" idx="2"/>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5" name="Текст 4"/>
          <p:cNvSpPr>
            <a:spLocks noGrp="1"/>
          </p:cNvSpPr>
          <p:nvPr>
            <p:ph type="body" sz="quarter" idx="3"/>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t>Образец текста</a:t>
            </a:r>
          </a:p>
        </p:txBody>
      </p:sp>
      <p:sp>
        <p:nvSpPr>
          <p:cNvPr id="6" name="Объект 5"/>
          <p:cNvSpPr>
            <a:spLocks noGrp="1"/>
          </p:cNvSpPr>
          <p:nvPr>
            <p:ph sz="quarter" idx="4"/>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7" name="Дата 6"/>
          <p:cNvSpPr>
            <a:spLocks noGrp="1"/>
          </p:cNvSpPr>
          <p:nvPr>
            <p:ph type="dt" sz="half" idx="10"/>
          </p:nvPr>
        </p:nvSpPr>
        <p:spPr bwMode="auto"/>
        <p:txBody>
          <a:bodyPr/>
          <a:lstStyle/>
          <a:p>
            <a:pPr>
              <a:defRPr/>
            </a:pPr>
            <a:fld id="{A69D51E0-3758-456B-809F-07B187805C7D}" type="datetimeFigureOut">
              <a:rPr lang="en-US"/>
              <a:t>9/28/2023</a:t>
            </a:fld>
            <a:endParaRPr/>
          </a:p>
        </p:txBody>
      </p:sp>
      <p:sp>
        <p:nvSpPr>
          <p:cNvPr id="8" name="Нижний колонтитул 7"/>
          <p:cNvSpPr>
            <a:spLocks noGrp="1"/>
          </p:cNvSpPr>
          <p:nvPr>
            <p:ph type="ftr" sz="quarter" idx="11"/>
          </p:nvPr>
        </p:nvSpPr>
        <p:spPr bwMode="auto"/>
        <p:txBody>
          <a:bodyPr/>
          <a:lstStyle/>
          <a:p>
            <a:pPr>
              <a:defRPr/>
            </a:pPr>
            <a:endParaRPr/>
          </a:p>
        </p:txBody>
      </p:sp>
      <p:sp>
        <p:nvSpPr>
          <p:cNvPr id="9" name="Номер слайда 8"/>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t>Образец заголовка</a:t>
            </a:r>
          </a:p>
        </p:txBody>
      </p:sp>
      <p:sp>
        <p:nvSpPr>
          <p:cNvPr id="3" name="Дата 2"/>
          <p:cNvSpPr>
            <a:spLocks noGrp="1"/>
          </p:cNvSpPr>
          <p:nvPr>
            <p:ph type="dt" sz="half" idx="10"/>
          </p:nvPr>
        </p:nvSpPr>
        <p:spPr bwMode="auto"/>
        <p:txBody>
          <a:bodyPr/>
          <a:lstStyle/>
          <a:p>
            <a:pPr>
              <a:defRPr/>
            </a:pPr>
            <a:fld id="{A69D51E0-3758-456B-809F-07B187805C7D}" type="datetimeFigureOut">
              <a:rPr lang="en-US"/>
              <a:t>9/28/2023</a:t>
            </a:fld>
            <a:endParaRPr/>
          </a:p>
        </p:txBody>
      </p:sp>
      <p:sp>
        <p:nvSpPr>
          <p:cNvPr id="4" name="Нижний колонтитул 3"/>
          <p:cNvSpPr>
            <a:spLocks noGrp="1"/>
          </p:cNvSpPr>
          <p:nvPr>
            <p:ph type="ftr" sz="quarter" idx="11"/>
          </p:nvPr>
        </p:nvSpPr>
        <p:spPr bwMode="auto"/>
        <p:txBody>
          <a:bodyPr/>
          <a:lstStyle/>
          <a:p>
            <a:pPr>
              <a:defRPr/>
            </a:pPr>
            <a:endParaRPr/>
          </a:p>
        </p:txBody>
      </p:sp>
      <p:sp>
        <p:nvSpPr>
          <p:cNvPr id="5" name="Номер слайда 4"/>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A69D51E0-3758-456B-809F-07B187805C7D}" type="datetimeFigureOut">
              <a:rPr lang="en-US"/>
              <a:t>9/28/2023</a:t>
            </a:fld>
            <a:endParaRPr/>
          </a:p>
        </p:txBody>
      </p:sp>
      <p:sp>
        <p:nvSpPr>
          <p:cNvPr id="3" name="Нижний колонтитул 2"/>
          <p:cNvSpPr>
            <a:spLocks noGrp="1"/>
          </p:cNvSpPr>
          <p:nvPr>
            <p:ph type="ftr" sz="quarter" idx="11"/>
          </p:nvPr>
        </p:nvSpPr>
        <p:spPr bwMode="auto"/>
        <p:txBody>
          <a:bodyPr/>
          <a:lstStyle/>
          <a:p>
            <a:pPr>
              <a:defRPr/>
            </a:pPr>
            <a:endParaRPr/>
          </a:p>
        </p:txBody>
      </p:sp>
      <p:sp>
        <p:nvSpPr>
          <p:cNvPr id="4" name="Номер слайда 3"/>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09603" y="273049"/>
            <a:ext cx="4011084" cy="1162050"/>
          </a:xfrm>
        </p:spPr>
        <p:txBody>
          <a:bodyPr anchor="b"/>
          <a:lstStyle>
            <a:lvl1pPr algn="l">
              <a:defRPr sz="2000" b="1"/>
            </a:lvl1pPr>
          </a:lstStyle>
          <a:p>
            <a:pPr>
              <a:defRPr/>
            </a:pPr>
            <a:r>
              <a:t>Образец заголовка</a:t>
            </a:r>
          </a:p>
        </p:txBody>
      </p:sp>
      <p:sp>
        <p:nvSpPr>
          <p:cNvPr id="3" name="Объект 2"/>
          <p:cNvSpPr>
            <a:spLocks noGrp="1"/>
          </p:cNvSpPr>
          <p:nvPr>
            <p:ph idx="1"/>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Текст 3"/>
          <p:cNvSpPr>
            <a:spLocks noGrp="1"/>
          </p:cNvSpPr>
          <p:nvPr>
            <p:ph type="body" sz="half" idx="2"/>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t>Образец текста</a:t>
            </a:r>
          </a:p>
        </p:txBody>
      </p:sp>
      <p:sp>
        <p:nvSpPr>
          <p:cNvPr id="5" name="Дата 4"/>
          <p:cNvSpPr>
            <a:spLocks noGrp="1"/>
          </p:cNvSpPr>
          <p:nvPr>
            <p:ph type="dt" sz="half" idx="10"/>
          </p:nvPr>
        </p:nvSpPr>
        <p:spPr bwMode="auto"/>
        <p:txBody>
          <a:bodyPr/>
          <a:lstStyle/>
          <a:p>
            <a:pPr>
              <a:defRPr/>
            </a:pPr>
            <a:fld id="{A69D51E0-3758-456B-809F-07B187805C7D}" type="datetimeFigureOut">
              <a:rPr lang="en-US"/>
              <a:t>9/28/2023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2389717" y="4800601"/>
            <a:ext cx="7315200" cy="566738"/>
          </a:xfrm>
        </p:spPr>
        <p:txBody>
          <a:bodyPr anchor="b"/>
          <a:lstStyle>
            <a:lvl1pPr algn="l">
              <a:defRPr sz="2000" b="1"/>
            </a:lvl1pPr>
          </a:lstStyle>
          <a:p>
            <a:pPr>
              <a:defRPr/>
            </a:pPr>
            <a:r>
              <a:t>Образец заголовка</a:t>
            </a:r>
          </a:p>
        </p:txBody>
      </p:sp>
      <p:sp>
        <p:nvSpPr>
          <p:cNvPr id="3" name="Рисунок 2"/>
          <p:cNvSpPr>
            <a:spLocks noGrp="1"/>
          </p:cNvSpPr>
          <p:nvPr>
            <p:ph type="pic" idx="1"/>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4" name="Текст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t>Образец текста</a:t>
            </a:r>
          </a:p>
        </p:txBody>
      </p:sp>
      <p:sp>
        <p:nvSpPr>
          <p:cNvPr id="5" name="Дата 4"/>
          <p:cNvSpPr>
            <a:spLocks noGrp="1"/>
          </p:cNvSpPr>
          <p:nvPr>
            <p:ph type="dt" sz="half" idx="10"/>
          </p:nvPr>
        </p:nvSpPr>
        <p:spPr bwMode="auto"/>
        <p:txBody>
          <a:bodyPr/>
          <a:lstStyle/>
          <a:p>
            <a:pPr>
              <a:defRPr/>
            </a:pPr>
            <a:fld id="{A69D51E0-3758-456B-809F-07B187805C7D}" type="datetimeFigureOut">
              <a:rPr lang="en-US"/>
              <a:t>9/28/2023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7" name="Shape 1059"/>
          <p:cNvSpPr>
            <a:spLocks noGrp="1" noChangeArrowheads="1"/>
          </p:cNvSpPr>
          <p:nvPr userDrawn="1"/>
        </p:nvSpPr>
        <p:spPr bwMode="auto">
          <a:xfrm>
            <a:off x="4976706" y="2"/>
            <a:ext cx="3058159" cy="893790"/>
          </a:xfrm>
          <a:custGeom>
            <a:avLst/>
            <a:gdLst/>
            <a:ahLst/>
            <a:cxnLst/>
            <a:rect l="l" t="t" r="r" b="b"/>
            <a:pathLst>
              <a:path w="43200" h="43200"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p:cNvSpPr>
            <a:spLocks noGrp="1" noChangeArrowheads="1"/>
          </p:cNvSpPr>
          <p:nvPr userDrawn="1"/>
        </p:nvSpPr>
        <p:spPr bwMode="auto">
          <a:xfrm>
            <a:off x="-24679" y="1"/>
            <a:ext cx="1399539" cy="1797558"/>
          </a:xfrm>
          <a:custGeom>
            <a:avLst/>
            <a:gdLst/>
            <a:ahLst/>
            <a:cxnLst/>
            <a:rect l="l" t="t" r="r" b="b"/>
            <a:pathLst>
              <a:path w="43200" h="43200"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p:cNvSpPr>
            <a:spLocks noGrp="1" noChangeArrowheads="1"/>
          </p:cNvSpPr>
          <p:nvPr userDrawn="1"/>
        </p:nvSpPr>
        <p:spPr bwMode="auto">
          <a:xfrm>
            <a:off x="1637456" y="1"/>
            <a:ext cx="3839633" cy="2609650"/>
          </a:xfrm>
          <a:custGeom>
            <a:avLst/>
            <a:gdLst/>
            <a:ahLst/>
            <a:cxnLst/>
            <a:rect l="l" t="t" r="r" b="b"/>
            <a:pathLst>
              <a:path w="43200" h="43200"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p:cNvSpPr>
            <a:spLocks noGrp="1"/>
          </p:cNvSpPr>
          <p:nvPr>
            <p:ph type="title"/>
          </p:nvPr>
        </p:nvSpPr>
        <p:spPr bwMode="auto">
          <a:xfrm>
            <a:off x="609599" y="274638"/>
            <a:ext cx="10972800" cy="1143000"/>
          </a:xfrm>
          <a:prstGeom prst="rect">
            <a:avLst/>
          </a:prstGeom>
        </p:spPr>
        <p:txBody>
          <a:bodyPr vert="horz" lIns="91440" tIns="45720" rIns="91440" bIns="45720" rtlCol="0" anchor="ctr">
            <a:normAutofit/>
          </a:bodyPr>
          <a:lstStyle/>
          <a:p>
            <a:pPr>
              <a:defRPr/>
            </a:pPr>
            <a:r>
              <a:t>Образец заголовка</a:t>
            </a:r>
          </a:p>
        </p:txBody>
      </p:sp>
      <p:sp>
        <p:nvSpPr>
          <p:cNvPr id="3" name="Текст 2"/>
          <p:cNvSpPr>
            <a:spLocks noGrp="1"/>
          </p:cNvSpPr>
          <p:nvPr>
            <p:ph type="body" idx="1"/>
          </p:nvPr>
        </p:nvSpPr>
        <p:spPr bwMode="auto">
          <a:xfrm>
            <a:off x="609599" y="1600201"/>
            <a:ext cx="10972800" cy="4525962"/>
          </a:xfrm>
          <a:prstGeom prst="rect">
            <a:avLst/>
          </a:prstGeom>
        </p:spPr>
        <p:txBody>
          <a:bodyPr vert="horz" lIns="91440" tIns="45720" rIns="91440" bIns="45720" rtlCol="0">
            <a:normAutofit/>
          </a:body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Дата 3"/>
          <p:cNvSpPr>
            <a:spLocks noGrp="1"/>
          </p:cNvSpPr>
          <p:nvPr>
            <p:ph type="dt" sz="half" idx="2"/>
          </p:nvPr>
        </p:nvSpPr>
        <p:spPr bwMode="auto">
          <a:xfrm>
            <a:off x="609599" y="6356351"/>
            <a:ext cx="28447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en-US"/>
              <a:t>9/28/2023</a:t>
            </a:fld>
            <a:endParaRPr/>
          </a:p>
        </p:txBody>
      </p:sp>
      <p:sp>
        <p:nvSpPr>
          <p:cNvPr id="5" name="Нижний колонтитул 4"/>
          <p:cNvSpPr>
            <a:spLocks noGrp="1"/>
          </p:cNvSpPr>
          <p:nvPr>
            <p:ph type="ftr" sz="quarter" idx="3"/>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Номер слайда 5"/>
          <p:cNvSpPr>
            <a:spLocks noGrp="1"/>
          </p:cNvSpPr>
          <p:nvPr>
            <p:ph type="sldNum" sz="quarter" idx="4"/>
          </p:nvPr>
        </p:nvSpPr>
        <p:spPr bwMode="auto">
          <a:xfrm>
            <a:off x="8737599" y="6356351"/>
            <a:ext cx="28447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08806237" name="Заголовок 1"/>
          <p:cNvSpPr>
            <a:spLocks noGrp="1"/>
          </p:cNvSpPr>
          <p:nvPr>
            <p:ph type="title"/>
          </p:nvPr>
        </p:nvSpPr>
        <p:spPr bwMode="auto">
          <a:xfrm>
            <a:off x="141338" y="221721"/>
            <a:ext cx="10972800" cy="1143000"/>
          </a:xfrm>
        </p:spPr>
        <p:txBody>
          <a:bodyPr vertOverflow="overflow" horzOverflow="overflow" vert="horz" wrap="square" lIns="91440" tIns="45720" rIns="91440" bIns="45720" numCol="1" spcCol="0" rtlCol="0" fromWordArt="0" anchor="ctr" anchorCtr="0" forceAA="0" compatLnSpc="0">
            <a:normAutofit/>
          </a:bodyPr>
          <a:lstStyle/>
          <a:p>
            <a:pPr algn="ctr">
              <a:defRPr/>
            </a:pPr>
            <a:r>
              <a:rPr sz="2800" b="1" i="0" u="sng" dirty="0">
                <a:solidFill>
                  <a:schemeClr val="tx1"/>
                </a:solidFill>
                <a:highlight>
                  <a:srgbClr val="FFFFFF"/>
                </a:highlight>
                <a:latin typeface="Copperplate Gothic Light"/>
                <a:ea typeface="Copperplate Gothic Light"/>
                <a:cs typeface="Copperplate Gothic Light"/>
              </a:rPr>
              <a:t> </a:t>
            </a:r>
            <a:r>
              <a:rPr lang="en-IN" sz="4800" b="1" i="0" u="sng" dirty="0">
                <a:solidFill>
                  <a:schemeClr val="tx2">
                    <a:lumMod val="60000"/>
                    <a:lumOff val="40000"/>
                  </a:schemeClr>
                </a:solidFill>
                <a:highlight>
                  <a:srgbClr val="FFFFFF"/>
                </a:highlight>
                <a:latin typeface="Copperplate Gothic Light"/>
                <a:ea typeface="Copperplate Gothic Light"/>
                <a:cs typeface="Copperplate Gothic Light"/>
              </a:rPr>
              <a:t>Resume</a:t>
            </a:r>
            <a:r>
              <a:rPr sz="4800" b="1" i="0" u="sng" dirty="0">
                <a:solidFill>
                  <a:schemeClr val="tx2">
                    <a:lumMod val="60000"/>
                    <a:lumOff val="40000"/>
                  </a:schemeClr>
                </a:solidFill>
                <a:highlight>
                  <a:srgbClr val="FFFFFF"/>
                </a:highlight>
                <a:latin typeface="Copperplate Gothic Light"/>
                <a:ea typeface="Copperplate Gothic Light"/>
                <a:cs typeface="Copperplate Gothic Light"/>
              </a:rPr>
              <a:t> classification</a:t>
            </a:r>
            <a:endParaRPr sz="4800" dirty="0">
              <a:solidFill>
                <a:schemeClr val="tx2">
                  <a:lumMod val="60000"/>
                  <a:lumOff val="40000"/>
                </a:schemeClr>
              </a:solidFill>
              <a:highlight>
                <a:srgbClr val="FFFF00"/>
              </a:highlight>
            </a:endParaRPr>
          </a:p>
        </p:txBody>
      </p:sp>
      <p:sp>
        <p:nvSpPr>
          <p:cNvPr id="1288551215" name="TextBox 1288551214"/>
          <p:cNvSpPr txBox="1"/>
          <p:nvPr/>
        </p:nvSpPr>
        <p:spPr bwMode="auto">
          <a:xfrm>
            <a:off x="5040357" y="1759479"/>
            <a:ext cx="1265337"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100000"/>
              </a:lnSpc>
              <a:buNone/>
              <a:tabLst>
                <a:tab pos="0" algn="l"/>
              </a:tabLst>
              <a:defRPr/>
            </a:pPr>
            <a:r>
              <a:rPr lang="en-US" b="1" u="sng" strike="noStrike" spc="0">
                <a:ln w="12700">
                  <a:solidFill>
                    <a:schemeClr val="accent5">
                      <a:lumMod val="75000"/>
                    </a:schemeClr>
                  </a:solidFill>
                </a:ln>
                <a:solidFill>
                  <a:schemeClr val="accent1">
                    <a:lumMod val="50000"/>
                  </a:schemeClr>
                </a:solidFill>
                <a:latin typeface="Felix Titling"/>
                <a:ea typeface="Felix Titling"/>
                <a:cs typeface="Felix Titling"/>
              </a:rPr>
              <a:t>Group -</a:t>
            </a:r>
            <a:r>
              <a:rPr lang="en-IN" b="1" u="sng" strike="noStrike" spc="0">
                <a:ln w="12700">
                  <a:solidFill>
                    <a:schemeClr val="accent5">
                      <a:lumMod val="75000"/>
                    </a:schemeClr>
                  </a:solidFill>
                </a:ln>
                <a:solidFill>
                  <a:schemeClr val="accent1">
                    <a:lumMod val="50000"/>
                  </a:schemeClr>
                </a:solidFill>
                <a:latin typeface="Felix Titling"/>
                <a:ea typeface="Felix Titling"/>
                <a:cs typeface="Felix Titling"/>
              </a:rPr>
              <a:t>1</a:t>
            </a:r>
            <a:r>
              <a:rPr lang="en-US" b="1" strike="noStrike" spc="0">
                <a:ln w="12700">
                  <a:solidFill>
                    <a:schemeClr val="accent5">
                      <a:lumMod val="75000"/>
                    </a:schemeClr>
                  </a:solidFill>
                </a:ln>
                <a:solidFill>
                  <a:schemeClr val="accent1">
                    <a:lumMod val="50000"/>
                  </a:schemeClr>
                </a:solidFill>
                <a:latin typeface="Felix Titling"/>
                <a:ea typeface="Felix Titling"/>
                <a:cs typeface="Felix Titling"/>
              </a:rPr>
              <a:t> </a:t>
            </a:r>
            <a:endParaRPr sz="5400" b="1" strike="noStrike" spc="0">
              <a:ln w="12700">
                <a:solidFill>
                  <a:schemeClr val="accent5">
                    <a:lumMod val="75000"/>
                  </a:schemeClr>
                </a:solidFill>
              </a:ln>
              <a:solidFill>
                <a:schemeClr val="accent1">
                  <a:lumMod val="50000"/>
                </a:schemeClr>
              </a:solidFill>
              <a:latin typeface="Arial"/>
            </a:endParaRPr>
          </a:p>
        </p:txBody>
      </p:sp>
      <p:sp>
        <p:nvSpPr>
          <p:cNvPr id="1883123865" name="TextBox 1883123864"/>
          <p:cNvSpPr txBox="1"/>
          <p:nvPr/>
        </p:nvSpPr>
        <p:spPr bwMode="auto">
          <a:xfrm>
            <a:off x="4949062" y="2473854"/>
            <a:ext cx="1357353"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100000"/>
              </a:lnSpc>
              <a:buNone/>
              <a:tabLst>
                <a:tab pos="0" algn="l"/>
              </a:tabLst>
              <a:defRPr/>
            </a:pPr>
            <a:r>
              <a:rPr lang="en-US" b="1" u="sng" strike="noStrike" spc="0">
                <a:ln>
                  <a:noFill/>
                </a:ln>
                <a:solidFill>
                  <a:srgbClr val="5E6073"/>
                </a:solidFill>
                <a:latin typeface="Perpetua Titling MT"/>
                <a:ea typeface="Verdana"/>
              </a:rPr>
              <a:t>MENTOR</a:t>
            </a:r>
            <a:endParaRPr sz="5400" b="1" strike="noStrike" spc="0">
              <a:ln>
                <a:noFill/>
              </a:ln>
              <a:gradFill>
                <a:gsLst>
                  <a:gs pos="0">
                    <a:schemeClr val="accent1">
                      <a:lumMod val="50000"/>
                    </a:schemeClr>
                  </a:gs>
                  <a:gs pos="100000">
                    <a:schemeClr val="accent4">
                      <a:lumMod val="60000"/>
                      <a:lumOff val="40000"/>
                    </a:schemeClr>
                  </a:gs>
                </a:gsLst>
                <a:lin ang="5400000" scaled="1"/>
              </a:gradFill>
              <a:latin typeface="Arial"/>
            </a:endParaRPr>
          </a:p>
        </p:txBody>
      </p:sp>
      <p:sp>
        <p:nvSpPr>
          <p:cNvPr id="1536927191" name="TextBox 1536927190"/>
          <p:cNvSpPr txBox="1"/>
          <p:nvPr/>
        </p:nvSpPr>
        <p:spPr bwMode="auto">
          <a:xfrm>
            <a:off x="4481777" y="3428999"/>
            <a:ext cx="2382496" cy="3657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100000"/>
              </a:lnSpc>
              <a:buNone/>
              <a:tabLst>
                <a:tab pos="0" algn="l"/>
              </a:tabLst>
              <a:defRPr/>
            </a:pPr>
            <a:r>
              <a:rPr lang="en-US" b="1" u="sng" strike="noStrike" spc="0">
                <a:ln w="12700">
                  <a:solidFill>
                    <a:schemeClr val="accent4">
                      <a:lumMod val="75000"/>
                    </a:schemeClr>
                  </a:solidFill>
                </a:ln>
                <a:solidFill>
                  <a:schemeClr val="accent4"/>
                </a:solidFill>
                <a:latin typeface="Perpetua Titling MT"/>
                <a:ea typeface="Verdana"/>
              </a:rPr>
              <a:t>Group Members:</a:t>
            </a:r>
            <a:endParaRPr sz="5400" b="1" u="sng" strike="noStrike" spc="0">
              <a:ln w="12700">
                <a:solidFill>
                  <a:schemeClr val="accent4">
                    <a:lumMod val="75000"/>
                  </a:schemeClr>
                </a:solidFill>
              </a:ln>
              <a:solidFill>
                <a:schemeClr val="accent4"/>
              </a:solidFill>
              <a:latin typeface="Perpetua Titling MT"/>
              <a:ea typeface="Verdana"/>
            </a:endParaRPr>
          </a:p>
        </p:txBody>
      </p:sp>
      <p:sp>
        <p:nvSpPr>
          <p:cNvPr id="1529398909" name="TextBox 1529398908"/>
          <p:cNvSpPr txBox="1"/>
          <p:nvPr/>
        </p:nvSpPr>
        <p:spPr bwMode="auto">
          <a:xfrm>
            <a:off x="3934247" y="4063999"/>
            <a:ext cx="3852336" cy="3835537"/>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100000"/>
              </a:lnSpc>
              <a:buNone/>
              <a:tabLst>
                <a:tab pos="0" algn="l"/>
              </a:tabLst>
              <a:defRPr/>
            </a:pPr>
            <a:r>
              <a:rPr lang="en-US" sz="1800" b="1" i="0" u="none" strike="noStrike" cap="none" spc="0" dirty="0">
                <a:solidFill>
                  <a:schemeClr val="accent6">
                    <a:lumMod val="75000"/>
                  </a:schemeClr>
                </a:solidFill>
                <a:highlight>
                  <a:srgbClr val="FFFFFF"/>
                </a:highlight>
                <a:latin typeface="Book Antiqua"/>
                <a:ea typeface="Book Antiqua"/>
                <a:cs typeface="Book Antiqua"/>
              </a:rPr>
              <a:t>Mr. Harshal Khilari </a:t>
            </a:r>
            <a:endParaRPr sz="4800" b="1" i="0" u="none" strike="noStrike" cap="none" spc="0" dirty="0">
              <a:solidFill>
                <a:schemeClr val="accent6">
                  <a:lumMod val="75000"/>
                </a:schemeClr>
              </a:solidFill>
              <a:highlight>
                <a:srgbClr val="FFFFFF"/>
              </a:highlight>
              <a:latin typeface="Book Antiqua"/>
              <a:cs typeface="Book Antiqua"/>
            </a:endParaRPr>
          </a:p>
          <a:p>
            <a:pPr indent="0" algn="l">
              <a:lnSpc>
                <a:spcPct val="100000"/>
              </a:lnSpc>
              <a:buNone/>
              <a:tabLst>
                <a:tab pos="0" algn="l"/>
              </a:tabLst>
              <a:defRPr/>
            </a:pPr>
            <a:r>
              <a:rPr lang="en-IN" b="1" i="0" u="none" strike="noStrike" cap="none" spc="0" dirty="0">
                <a:solidFill>
                  <a:schemeClr val="accent6">
                    <a:lumMod val="75000"/>
                  </a:schemeClr>
                </a:solidFill>
                <a:highlight>
                  <a:srgbClr val="FFFFFF"/>
                </a:highlight>
                <a:latin typeface="Book Antiqua"/>
                <a:ea typeface="Book Antiqua"/>
                <a:cs typeface="Book Antiqua"/>
              </a:rPr>
              <a:t>Mr. N</a:t>
            </a:r>
            <a:r>
              <a:rPr lang="en-US" b="1" i="0" u="none" strike="noStrike" cap="none" spc="0" dirty="0" err="1">
                <a:solidFill>
                  <a:schemeClr val="accent6">
                    <a:lumMod val="75000"/>
                  </a:schemeClr>
                </a:solidFill>
                <a:highlight>
                  <a:srgbClr val="FFFFFF"/>
                </a:highlight>
                <a:latin typeface="Book Antiqua"/>
                <a:ea typeface="Book Antiqua"/>
                <a:cs typeface="Book Antiqua"/>
              </a:rPr>
              <a:t>aresh</a:t>
            </a:r>
            <a:r>
              <a:rPr lang="en-US" b="1" i="0" u="none" strike="noStrike" cap="none" spc="0" dirty="0">
                <a:solidFill>
                  <a:schemeClr val="accent6">
                    <a:lumMod val="75000"/>
                  </a:schemeClr>
                </a:solidFill>
                <a:highlight>
                  <a:srgbClr val="FFFFFF"/>
                </a:highlight>
                <a:latin typeface="Book Antiqua"/>
                <a:ea typeface="Book Antiqua"/>
                <a:cs typeface="Book Antiqua"/>
              </a:rPr>
              <a:t> </a:t>
            </a:r>
            <a:r>
              <a:rPr lang="en-US" b="1" i="0" u="none" strike="noStrike" cap="none" spc="0" dirty="0" err="1">
                <a:solidFill>
                  <a:schemeClr val="accent6">
                    <a:lumMod val="75000"/>
                  </a:schemeClr>
                </a:solidFill>
                <a:highlight>
                  <a:srgbClr val="FFFFFF"/>
                </a:highlight>
                <a:latin typeface="Book Antiqua"/>
                <a:ea typeface="Book Antiqua"/>
                <a:cs typeface="Book Antiqua"/>
              </a:rPr>
              <a:t>Kulunge</a:t>
            </a:r>
            <a:endParaRPr lang="en-US" b="1" i="0" u="none" strike="noStrike" cap="none" spc="0" dirty="0">
              <a:solidFill>
                <a:schemeClr val="accent6">
                  <a:lumMod val="75000"/>
                </a:schemeClr>
              </a:solidFill>
              <a:highlight>
                <a:srgbClr val="FFFFFF"/>
              </a:highlight>
              <a:latin typeface="Book Antiqua"/>
              <a:ea typeface="Book Antiqua"/>
              <a:cs typeface="Book Antiqua"/>
            </a:endParaRPr>
          </a:p>
          <a:p>
            <a:pPr indent="0" algn="l">
              <a:lnSpc>
                <a:spcPct val="100000"/>
              </a:lnSpc>
              <a:buNone/>
              <a:tabLst>
                <a:tab pos="0" algn="l"/>
              </a:tabLst>
              <a:defRPr/>
            </a:pPr>
            <a:r>
              <a:rPr lang="en-US" sz="1800" b="1" i="0" u="none" strike="noStrike" cap="none" spc="0" dirty="0">
                <a:solidFill>
                  <a:schemeClr val="accent6">
                    <a:lumMod val="75000"/>
                  </a:schemeClr>
                </a:solidFill>
                <a:highlight>
                  <a:srgbClr val="FFFFFF"/>
                </a:highlight>
                <a:latin typeface="Book Antiqua"/>
                <a:ea typeface="Book Antiqua"/>
                <a:cs typeface="Book Antiqua"/>
              </a:rPr>
              <a:t>Mr.</a:t>
            </a:r>
            <a:r>
              <a:rPr lang="en-IN" sz="1800" b="0" i="0" u="none" strike="noStrike" cap="none" spc="0" dirty="0">
                <a:solidFill>
                  <a:schemeClr val="accent6">
                    <a:lumMod val="75000"/>
                  </a:schemeClr>
                </a:solidFill>
                <a:latin typeface="Book Antiqua"/>
                <a:ea typeface="Book Antiqua"/>
                <a:cs typeface="Book Antiqua"/>
              </a:rPr>
              <a:t> </a:t>
            </a:r>
            <a:r>
              <a:rPr lang="en-IN" sz="1800" b="1" i="0" u="none" strike="noStrike" cap="none" spc="0" dirty="0">
                <a:solidFill>
                  <a:schemeClr val="accent6">
                    <a:lumMod val="75000"/>
                  </a:schemeClr>
                </a:solidFill>
                <a:latin typeface="Book Antiqua"/>
                <a:ea typeface="Book Antiqua"/>
                <a:cs typeface="Book Antiqua"/>
              </a:rPr>
              <a:t>Deepesh Kumar Verma</a:t>
            </a:r>
            <a:endParaRPr lang="en-US" b="1" i="0" u="none" strike="noStrike" cap="none" spc="0" dirty="0">
              <a:solidFill>
                <a:schemeClr val="accent6">
                  <a:lumMod val="75000"/>
                </a:schemeClr>
              </a:solidFill>
              <a:highlight>
                <a:srgbClr val="FFFFFF"/>
              </a:highlight>
              <a:latin typeface="Book Antiqua"/>
              <a:ea typeface="Book Antiqua"/>
              <a:cs typeface="Book Antiqua"/>
            </a:endParaRPr>
          </a:p>
          <a:p>
            <a:pPr indent="0" algn="l">
              <a:lnSpc>
                <a:spcPct val="100000"/>
              </a:lnSpc>
              <a:buNone/>
              <a:tabLst>
                <a:tab pos="0" algn="l"/>
              </a:tabLst>
              <a:defRPr/>
            </a:pPr>
            <a:r>
              <a:rPr lang="en-US" sz="1800" b="1" i="0" u="none" strike="noStrike" cap="none" spc="0" dirty="0">
                <a:solidFill>
                  <a:schemeClr val="accent6">
                    <a:lumMod val="75000"/>
                  </a:schemeClr>
                </a:solidFill>
                <a:highlight>
                  <a:srgbClr val="FFFFFF"/>
                </a:highlight>
                <a:latin typeface="Book Antiqua"/>
                <a:ea typeface="Book Antiqua"/>
                <a:cs typeface="Book Antiqua"/>
              </a:rPr>
              <a:t>Mr. Pritam Paul</a:t>
            </a:r>
            <a:endParaRPr lang="en-US" sz="1800" b="1" i="0" u="none" strike="noStrike" cap="none" spc="0" dirty="0">
              <a:solidFill>
                <a:schemeClr val="accent6">
                  <a:lumMod val="75000"/>
                </a:schemeClr>
              </a:solidFill>
              <a:highlight>
                <a:srgbClr val="FFFFFF"/>
              </a:highlight>
              <a:latin typeface="Times New Roman"/>
              <a:cs typeface="Times New Roman"/>
            </a:endParaRPr>
          </a:p>
          <a:p>
            <a:pPr indent="0" algn="l">
              <a:lnSpc>
                <a:spcPct val="100000"/>
              </a:lnSpc>
              <a:buNone/>
              <a:tabLst>
                <a:tab pos="0" algn="l"/>
              </a:tabLst>
              <a:defRPr/>
            </a:pPr>
            <a:r>
              <a:rPr lang="en-US" b="1" strike="noStrike" spc="0" dirty="0">
                <a:solidFill>
                  <a:schemeClr val="accent6">
                    <a:lumMod val="75000"/>
                  </a:schemeClr>
                </a:solidFill>
                <a:highlight>
                  <a:srgbClr val="FFFFFF"/>
                </a:highlight>
                <a:latin typeface="Book Antiqua"/>
                <a:ea typeface="Book Antiqua"/>
                <a:cs typeface="Book Antiqua"/>
              </a:rPr>
              <a:t>Mr. Rohit Vasant Gaikwad</a:t>
            </a:r>
            <a:endParaRPr lang="en-US" b="1" i="0" u="none" strike="noStrike" cap="none" spc="0" dirty="0">
              <a:solidFill>
                <a:schemeClr val="accent6">
                  <a:lumMod val="75000"/>
                </a:schemeClr>
              </a:solidFill>
              <a:highlight>
                <a:srgbClr val="FFFFFF"/>
              </a:highlight>
              <a:latin typeface="Book Antiqua"/>
              <a:ea typeface="Book Antiqua"/>
              <a:cs typeface="Book Antiqua"/>
            </a:endParaRPr>
          </a:p>
          <a:p>
            <a:pPr indent="0" algn="l">
              <a:lnSpc>
                <a:spcPct val="100000"/>
              </a:lnSpc>
              <a:buNone/>
              <a:tabLst>
                <a:tab pos="0" algn="l"/>
              </a:tabLst>
              <a:defRPr/>
            </a:pPr>
            <a:r>
              <a:rPr lang="en-IN" b="1" i="0" u="none" strike="noStrike" cap="none" spc="0" dirty="0">
                <a:solidFill>
                  <a:schemeClr val="accent6">
                    <a:lumMod val="75000"/>
                  </a:schemeClr>
                </a:solidFill>
                <a:latin typeface="Book Antiqua"/>
                <a:ea typeface="Book Antiqua"/>
                <a:cs typeface="Book Antiqua"/>
              </a:rPr>
              <a:t>Mr. Sai Kiran</a:t>
            </a:r>
            <a:endParaRPr lang="en-US" b="1" i="0" u="none" strike="noStrike" cap="none" spc="0" dirty="0">
              <a:solidFill>
                <a:schemeClr val="accent6">
                  <a:lumMod val="75000"/>
                </a:schemeClr>
              </a:solidFill>
              <a:highlight>
                <a:srgbClr val="FFFFFF"/>
              </a:highlight>
              <a:latin typeface="Book Antiqua"/>
              <a:ea typeface="Book Antiqua"/>
              <a:cs typeface="Book Antiqua"/>
            </a:endParaRPr>
          </a:p>
          <a:p>
            <a:pPr indent="0" algn="l">
              <a:lnSpc>
                <a:spcPct val="90000"/>
              </a:lnSpc>
              <a:spcBef>
                <a:spcPts val="1000"/>
              </a:spcBef>
              <a:buNone/>
              <a:tabLst>
                <a:tab pos="0" algn="l"/>
              </a:tabLst>
              <a:defRPr/>
            </a:pPr>
            <a:endParaRPr sz="4800" b="0" strike="noStrike" spc="0" dirty="0">
              <a:solidFill>
                <a:schemeClr val="accent6">
                  <a:lumMod val="75000"/>
                </a:schemeClr>
              </a:solidFill>
              <a:highlight>
                <a:srgbClr val="FFFFFF"/>
              </a:highlight>
              <a:latin typeface="Book Antiqua"/>
              <a:cs typeface="Book Antiqua"/>
            </a:endParaRPr>
          </a:p>
          <a:p>
            <a:pPr indent="0" algn="l">
              <a:lnSpc>
                <a:spcPct val="90000"/>
              </a:lnSpc>
              <a:spcBef>
                <a:spcPts val="1000"/>
              </a:spcBef>
              <a:buNone/>
              <a:tabLst>
                <a:tab pos="0" algn="l"/>
              </a:tabLst>
              <a:defRPr/>
            </a:pPr>
            <a:endParaRPr sz="4800" b="1" strike="noStrike" spc="0" dirty="0">
              <a:solidFill>
                <a:schemeClr val="accent6">
                  <a:lumMod val="75000"/>
                </a:schemeClr>
              </a:solidFill>
              <a:highlight>
                <a:srgbClr val="FFFFFF"/>
              </a:highlight>
              <a:latin typeface="Book Antiqua"/>
              <a:cs typeface="Book Antiqua"/>
            </a:endParaRPr>
          </a:p>
          <a:p>
            <a:pPr indent="0" algn="l">
              <a:lnSpc>
                <a:spcPct val="90000"/>
              </a:lnSpc>
              <a:spcBef>
                <a:spcPts val="999"/>
              </a:spcBef>
              <a:buNone/>
              <a:tabLst>
                <a:tab pos="0" algn="l"/>
              </a:tabLst>
              <a:defRPr/>
            </a:pPr>
            <a:endParaRPr sz="2400" b="0" strike="noStrike" spc="0" dirty="0">
              <a:solidFill>
                <a:srgbClr val="000000"/>
              </a:solidFill>
              <a:highlight>
                <a:srgbClr val="FFFF00"/>
              </a:highlight>
              <a:latin typeface="Felix Titling"/>
              <a:cs typeface="Felix Titling"/>
            </a:endParaRPr>
          </a:p>
        </p:txBody>
      </p:sp>
      <p:pic>
        <p:nvPicPr>
          <p:cNvPr id="135690023" name="Google Shape;333;p1"/>
          <p:cNvPicPr/>
          <p:nvPr/>
        </p:nvPicPr>
        <p:blipFill>
          <a:blip r:embed="rId2"/>
          <a:stretch/>
        </p:blipFill>
        <p:spPr bwMode="auto">
          <a:xfrm>
            <a:off x="10804320" y="261000"/>
            <a:ext cx="1186560" cy="411120"/>
          </a:xfrm>
          <a:prstGeom prst="rect">
            <a:avLst/>
          </a:prstGeom>
          <a:ln w="0">
            <a:noFill/>
          </a:ln>
        </p:spPr>
      </p:pic>
      <p:sp>
        <p:nvSpPr>
          <p:cNvPr id="228387047" name="TextBox 228387046"/>
          <p:cNvSpPr txBox="1"/>
          <p:nvPr/>
        </p:nvSpPr>
        <p:spPr bwMode="auto">
          <a:xfrm>
            <a:off x="4856458" y="2880000"/>
            <a:ext cx="1790258"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IN">
                <a:solidFill>
                  <a:schemeClr val="accent6">
                    <a:lumMod val="50000"/>
                  </a:schemeClr>
                </a:solidFill>
                <a:latin typeface="Arial Black"/>
                <a:ea typeface="Arial Black"/>
                <a:cs typeface="Arial Black"/>
              </a:rPr>
              <a:t>Mr. Advaith</a:t>
            </a:r>
            <a:endParaRPr/>
          </a:p>
        </p:txBody>
      </p:sp>
      <p:pic>
        <p:nvPicPr>
          <p:cNvPr id="652469814" name="Picture 652469813"/>
          <p:cNvPicPr>
            <a:picLocks noChangeAspect="1"/>
          </p:cNvPicPr>
          <p:nvPr/>
        </p:nvPicPr>
        <p:blipFill>
          <a:blip r:embed="rId3"/>
          <a:stretch/>
        </p:blipFill>
        <p:spPr bwMode="auto">
          <a:xfrm>
            <a:off x="7606793" y="1759478"/>
            <a:ext cx="4182509" cy="2385239"/>
          </a:xfrm>
          <a:prstGeom prst="rect">
            <a:avLst/>
          </a:prstGeom>
        </p:spPr>
      </p:pic>
      <p:pic>
        <p:nvPicPr>
          <p:cNvPr id="1528708340" name="Picture 1528708339"/>
          <p:cNvPicPr>
            <a:picLocks noChangeAspect="1"/>
          </p:cNvPicPr>
          <p:nvPr/>
        </p:nvPicPr>
        <p:blipFill>
          <a:blip r:embed="rId4"/>
          <a:stretch/>
        </p:blipFill>
        <p:spPr bwMode="auto">
          <a:xfrm>
            <a:off x="61962" y="3429000"/>
            <a:ext cx="3047999" cy="2962274"/>
          </a:xfrm>
          <a:prstGeom prst="rect">
            <a:avLst/>
          </a:prstGeom>
        </p:spPr>
      </p:pic>
      <p:sp>
        <p:nvSpPr>
          <p:cNvPr id="1921585572" name="Номер слайда 5"/>
          <p:cNvSpPr>
            <a:spLocks noGrp="1"/>
          </p:cNvSpPr>
          <p:nvPr>
            <p:ph type="sldNum" sz="quarter" idx="12"/>
          </p:nvPr>
        </p:nvSpPr>
        <p:spPr bwMode="auto"/>
        <p:txBody>
          <a:bodyPr/>
          <a:lstStyle/>
          <a:p>
            <a:pPr>
              <a:defRPr/>
            </a:pPr>
            <a:fld id="{3A5FAB06-BDE3-DFA5-A6D6-321F71236005}" type="slidenum">
              <a:rPr sz="1800" b="1">
                <a:highlight>
                  <a:srgbClr val="00FF00"/>
                </a:highlight>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269945240" name="Google Shape;333;p1"/>
          <p:cNvPicPr/>
          <p:nvPr/>
        </p:nvPicPr>
        <p:blipFill>
          <a:blip r:embed="rId2"/>
          <a:stretch/>
        </p:blipFill>
        <p:spPr bwMode="auto">
          <a:xfrm>
            <a:off x="10685257" y="213374"/>
            <a:ext cx="1186560" cy="411120"/>
          </a:xfrm>
          <a:prstGeom prst="rect">
            <a:avLst/>
          </a:prstGeom>
          <a:ln w="0">
            <a:noFill/>
          </a:ln>
        </p:spPr>
      </p:pic>
      <p:sp>
        <p:nvSpPr>
          <p:cNvPr id="1640884161" name="TextBox 1640884160"/>
          <p:cNvSpPr txBox="1"/>
          <p:nvPr/>
        </p:nvSpPr>
        <p:spPr bwMode="auto">
          <a:xfrm>
            <a:off x="4901389" y="160898"/>
            <a:ext cx="2231189"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marR="0" lvl="0" indent="0" algn="l">
              <a:lnSpc>
                <a:spcPct val="100000"/>
              </a:lnSpc>
              <a:spcBef>
                <a:spcPts val="0"/>
              </a:spcBef>
              <a:spcAft>
                <a:spcPts val="0"/>
              </a:spcAft>
              <a:buClr>
                <a:srgbClr val="000000"/>
              </a:buClr>
              <a:buSzPts val="2800"/>
              <a:buFont typeface="Arial"/>
              <a:buNone/>
              <a:defRPr/>
            </a:pPr>
            <a:r>
              <a:rPr lang="en-US" b="1" i="0" u="sng" strike="noStrike" cap="none">
                <a:solidFill>
                  <a:schemeClr val="tx2">
                    <a:lumMod val="40000"/>
                    <a:lumOff val="60000"/>
                  </a:schemeClr>
                </a:solidFill>
                <a:highlight>
                  <a:srgbClr val="FFFF00"/>
                </a:highlight>
                <a:latin typeface="Perpetua Titling MT"/>
              </a:rPr>
              <a:t>Plot Diagrams</a:t>
            </a:r>
            <a:endParaRPr sz="1400" b="0" i="0" u="sng" strike="noStrike" cap="none">
              <a:solidFill>
                <a:srgbClr val="000000"/>
              </a:solidFill>
              <a:latin typeface="Perpetua Titling MT"/>
            </a:endParaRPr>
          </a:p>
        </p:txBody>
      </p:sp>
      <p:pic>
        <p:nvPicPr>
          <p:cNvPr id="257916325" name="Picture 257916324"/>
          <p:cNvPicPr>
            <a:picLocks noChangeAspect="1"/>
          </p:cNvPicPr>
          <p:nvPr/>
        </p:nvPicPr>
        <p:blipFill>
          <a:blip r:embed="rId3"/>
          <a:stretch/>
        </p:blipFill>
        <p:spPr bwMode="auto">
          <a:xfrm>
            <a:off x="529166" y="675346"/>
            <a:ext cx="10465624" cy="5747124"/>
          </a:xfrm>
          <a:prstGeom prst="rect">
            <a:avLst/>
          </a:prstGeom>
        </p:spPr>
      </p:pic>
      <p:sp>
        <p:nvSpPr>
          <p:cNvPr id="1039351652" name="TextBox 1039351651"/>
          <p:cNvSpPr txBox="1"/>
          <p:nvPr/>
        </p:nvSpPr>
        <p:spPr bwMode="auto">
          <a:xfrm>
            <a:off x="53356" y="6474035"/>
            <a:ext cx="3230631"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b="1" u="sng">
                <a:solidFill>
                  <a:srgbClr val="FF0000"/>
                </a:solidFill>
                <a:latin typeface="Centaur"/>
                <a:ea typeface="Centaur"/>
                <a:cs typeface="Centaur"/>
              </a:rPr>
              <a:t>Bi-gram Plo</a:t>
            </a:r>
            <a:r>
              <a:rPr b="1" u="sng">
                <a:solidFill>
                  <a:srgbClr val="FF0000"/>
                </a:solidFill>
                <a:latin typeface="Centaur"/>
                <a:ea typeface="Centaur"/>
                <a:cs typeface="Centaur"/>
              </a:rPr>
              <a:t>t</a:t>
            </a:r>
            <a:endParaRPr>
              <a:latin typeface="Centaur"/>
              <a:cs typeface="Centaur"/>
            </a:endParaRPr>
          </a:p>
        </p:txBody>
      </p:sp>
      <p:sp>
        <p:nvSpPr>
          <p:cNvPr id="480308957" name="Номер слайда 5"/>
          <p:cNvSpPr>
            <a:spLocks noGrp="1"/>
          </p:cNvSpPr>
          <p:nvPr>
            <p:ph type="sldNum" sz="quarter" idx="12"/>
          </p:nvPr>
        </p:nvSpPr>
        <p:spPr bwMode="auto"/>
        <p:txBody>
          <a:bodyPr/>
          <a:lstStyle/>
          <a:p>
            <a:pPr>
              <a:defRPr/>
            </a:pPr>
            <a:fld id="{A65ACA78-E34A-A568-2D5E-75D0112494F2}" type="slidenum">
              <a:rPr b="1">
                <a:highlight>
                  <a:srgbClr val="00FF00"/>
                </a:highlight>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301565382" name="Google Shape;333;p1"/>
          <p:cNvPicPr/>
          <p:nvPr/>
        </p:nvPicPr>
        <p:blipFill>
          <a:blip r:embed="rId2"/>
          <a:stretch/>
        </p:blipFill>
        <p:spPr bwMode="auto">
          <a:xfrm>
            <a:off x="10804320" y="261000"/>
            <a:ext cx="1186560" cy="411120"/>
          </a:xfrm>
          <a:prstGeom prst="rect">
            <a:avLst/>
          </a:prstGeom>
          <a:ln w="0">
            <a:noFill/>
          </a:ln>
        </p:spPr>
      </p:pic>
      <p:sp>
        <p:nvSpPr>
          <p:cNvPr id="1743360689" name="TextBox 1743360688"/>
          <p:cNvSpPr txBox="1"/>
          <p:nvPr/>
        </p:nvSpPr>
        <p:spPr bwMode="auto">
          <a:xfrm>
            <a:off x="4769098" y="163724"/>
            <a:ext cx="2230469" cy="3657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marR="0" lvl="0" indent="0" algn="l">
              <a:lnSpc>
                <a:spcPct val="100000"/>
              </a:lnSpc>
              <a:spcBef>
                <a:spcPts val="0"/>
              </a:spcBef>
              <a:spcAft>
                <a:spcPts val="0"/>
              </a:spcAft>
              <a:buClr>
                <a:srgbClr val="000000"/>
              </a:buClr>
              <a:buSzPts val="2800"/>
              <a:buFont typeface="Arial"/>
              <a:buNone/>
              <a:defRPr/>
            </a:pPr>
            <a:r>
              <a:rPr lang="en-US" b="1" i="0" u="sng" strike="noStrike" cap="none">
                <a:solidFill>
                  <a:schemeClr val="tx2">
                    <a:lumMod val="40000"/>
                    <a:lumOff val="60000"/>
                  </a:schemeClr>
                </a:solidFill>
                <a:highlight>
                  <a:srgbClr val="FFFF00"/>
                </a:highlight>
                <a:latin typeface="Perpetua Titling MT"/>
              </a:rPr>
              <a:t>Plot Diagrams</a:t>
            </a:r>
            <a:endParaRPr sz="1400" b="0" i="0" u="sng" strike="noStrike" cap="none">
              <a:solidFill>
                <a:srgbClr val="000000"/>
              </a:solidFill>
              <a:latin typeface="Perpetua Titling MT"/>
            </a:endParaRPr>
          </a:p>
        </p:txBody>
      </p:sp>
      <p:pic>
        <p:nvPicPr>
          <p:cNvPr id="1267433414" name="Picture 1267433413"/>
          <p:cNvPicPr>
            <a:picLocks noChangeAspect="1"/>
          </p:cNvPicPr>
          <p:nvPr/>
        </p:nvPicPr>
        <p:blipFill>
          <a:blip r:embed="rId3"/>
          <a:stretch/>
        </p:blipFill>
        <p:spPr bwMode="auto">
          <a:xfrm>
            <a:off x="472926" y="672120"/>
            <a:ext cx="11246145" cy="5638192"/>
          </a:xfrm>
          <a:prstGeom prst="rect">
            <a:avLst/>
          </a:prstGeom>
        </p:spPr>
      </p:pic>
      <p:sp>
        <p:nvSpPr>
          <p:cNvPr id="632767764" name="TextBox 632767763"/>
          <p:cNvSpPr txBox="1"/>
          <p:nvPr/>
        </p:nvSpPr>
        <p:spPr bwMode="auto">
          <a:xfrm>
            <a:off x="93043" y="6394661"/>
            <a:ext cx="2253832"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b="1" u="sng">
                <a:solidFill>
                  <a:srgbClr val="FF0000"/>
                </a:solidFill>
                <a:latin typeface="Centaur"/>
                <a:ea typeface="Centaur"/>
                <a:cs typeface="Centaur"/>
              </a:rPr>
              <a:t>Tri-gram Plot</a:t>
            </a:r>
            <a:endParaRPr>
              <a:latin typeface="Centaur"/>
              <a:cs typeface="Centaur"/>
            </a:endParaRPr>
          </a:p>
        </p:txBody>
      </p:sp>
      <p:sp>
        <p:nvSpPr>
          <p:cNvPr id="2011766741" name="Номер слайда 5"/>
          <p:cNvSpPr>
            <a:spLocks noGrp="1"/>
          </p:cNvSpPr>
          <p:nvPr>
            <p:ph type="sldNum" sz="quarter" idx="12"/>
          </p:nvPr>
        </p:nvSpPr>
        <p:spPr bwMode="auto"/>
        <p:txBody>
          <a:bodyPr/>
          <a:lstStyle/>
          <a:p>
            <a:pPr>
              <a:defRPr/>
            </a:pPr>
            <a:fld id="{DBECF1BB-3D10-49C0-8BD2-675182BBF037}" type="slidenum">
              <a:rPr b="1">
                <a:highlight>
                  <a:srgbClr val="00FF00"/>
                </a:highlight>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145954056" name="Google Shape;333;p1"/>
          <p:cNvPicPr/>
          <p:nvPr/>
        </p:nvPicPr>
        <p:blipFill>
          <a:blip r:embed="rId2"/>
          <a:stretch/>
        </p:blipFill>
        <p:spPr bwMode="auto">
          <a:xfrm>
            <a:off x="10804320" y="261000"/>
            <a:ext cx="1186560" cy="411120"/>
          </a:xfrm>
          <a:prstGeom prst="rect">
            <a:avLst/>
          </a:prstGeom>
          <a:ln w="0">
            <a:noFill/>
          </a:ln>
        </p:spPr>
      </p:pic>
      <p:sp>
        <p:nvSpPr>
          <p:cNvPr id="456096629" name="TextBox 456096628"/>
          <p:cNvSpPr txBox="1"/>
          <p:nvPr/>
        </p:nvSpPr>
        <p:spPr bwMode="auto">
          <a:xfrm>
            <a:off x="3665833" y="410104"/>
            <a:ext cx="183636"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endParaRPr/>
          </a:p>
        </p:txBody>
      </p:sp>
      <p:sp>
        <p:nvSpPr>
          <p:cNvPr id="1565847489" name="TextBox 1565847488"/>
          <p:cNvSpPr txBox="1"/>
          <p:nvPr/>
        </p:nvSpPr>
        <p:spPr bwMode="auto">
          <a:xfrm>
            <a:off x="4142083" y="410104"/>
            <a:ext cx="4375504"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u="sng">
                <a:solidFill>
                  <a:srgbClr val="FF0000"/>
                </a:solidFill>
                <a:highlight>
                  <a:srgbClr val="FFFF00"/>
                </a:highlight>
                <a:latin typeface="Times New Roman"/>
                <a:ea typeface="Times New Roman"/>
                <a:cs typeface="Times New Roman"/>
              </a:rPr>
              <a:t>MODELING EVALUATION </a:t>
            </a:r>
            <a:endParaRPr/>
          </a:p>
        </p:txBody>
      </p:sp>
      <p:sp>
        <p:nvSpPr>
          <p:cNvPr id="1334697070" name="Номер слайда 5"/>
          <p:cNvSpPr>
            <a:spLocks noGrp="1"/>
          </p:cNvSpPr>
          <p:nvPr>
            <p:ph type="sldNum" sz="quarter" idx="12"/>
          </p:nvPr>
        </p:nvSpPr>
        <p:spPr bwMode="auto"/>
        <p:txBody>
          <a:bodyPr/>
          <a:lstStyle/>
          <a:p>
            <a:pPr>
              <a:defRPr/>
            </a:pPr>
            <a:fld id="{239C6D2A-1D6B-D692-B045-7016D6D2A7A0}" type="slidenum">
              <a:rPr b="1">
                <a:highlight>
                  <a:srgbClr val="00FF00"/>
                </a:highlight>
              </a:rPr>
              <a:t>12</a:t>
            </a:fld>
            <a:endParaRPr/>
          </a:p>
        </p:txBody>
      </p:sp>
      <p:pic>
        <p:nvPicPr>
          <p:cNvPr id="3" name="Picture 2">
            <a:extLst>
              <a:ext uri="{FF2B5EF4-FFF2-40B4-BE49-F238E27FC236}">
                <a16:creationId xmlns:a16="http://schemas.microsoft.com/office/drawing/2014/main" id="{5656CFDA-5957-CD6E-A1A5-DB633DA6AC7B}"/>
              </a:ext>
            </a:extLst>
          </p:cNvPr>
          <p:cNvPicPr>
            <a:picLocks noChangeAspect="1"/>
          </p:cNvPicPr>
          <p:nvPr/>
        </p:nvPicPr>
        <p:blipFill>
          <a:blip r:embed="rId3"/>
          <a:stretch>
            <a:fillRect/>
          </a:stretch>
        </p:blipFill>
        <p:spPr>
          <a:xfrm>
            <a:off x="1223682" y="939849"/>
            <a:ext cx="9695329" cy="52861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39839403" name="Google Shape;333;p1"/>
          <p:cNvPicPr/>
          <p:nvPr/>
        </p:nvPicPr>
        <p:blipFill>
          <a:blip r:embed="rId2"/>
          <a:stretch/>
        </p:blipFill>
        <p:spPr bwMode="auto">
          <a:xfrm>
            <a:off x="10804320" y="261000"/>
            <a:ext cx="1186560" cy="411120"/>
          </a:xfrm>
          <a:prstGeom prst="rect">
            <a:avLst/>
          </a:prstGeom>
          <a:ln w="0">
            <a:noFill/>
          </a:ln>
        </p:spPr>
      </p:pic>
      <p:sp>
        <p:nvSpPr>
          <p:cNvPr id="812993324" name="TextBox 812993323"/>
          <p:cNvSpPr txBox="1"/>
          <p:nvPr/>
        </p:nvSpPr>
        <p:spPr bwMode="auto">
          <a:xfrm>
            <a:off x="3908067" y="196563"/>
            <a:ext cx="4375863"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u="sng">
                <a:solidFill>
                  <a:srgbClr val="FF0000"/>
                </a:solidFill>
                <a:highlight>
                  <a:srgbClr val="FFFF00"/>
                </a:highlight>
                <a:latin typeface="Times New Roman"/>
                <a:ea typeface="Times New Roman"/>
                <a:cs typeface="Times New Roman"/>
              </a:rPr>
              <a:t>MODELING EVALUATION </a:t>
            </a:r>
            <a:endParaRPr/>
          </a:p>
        </p:txBody>
      </p:sp>
      <p:sp>
        <p:nvSpPr>
          <p:cNvPr id="2028330284" name="Номер слайда 5"/>
          <p:cNvSpPr>
            <a:spLocks noGrp="1"/>
          </p:cNvSpPr>
          <p:nvPr>
            <p:ph type="sldNum" sz="quarter" idx="12"/>
          </p:nvPr>
        </p:nvSpPr>
        <p:spPr bwMode="auto"/>
        <p:txBody>
          <a:bodyPr/>
          <a:lstStyle/>
          <a:p>
            <a:pPr>
              <a:defRPr/>
            </a:pPr>
            <a:fld id="{4835615A-1340-0F18-CCA5-902B721F56BB}" type="slidenum">
              <a:rPr b="1">
                <a:highlight>
                  <a:srgbClr val="00FF00"/>
                </a:highlight>
              </a:rPr>
              <a:t>13</a:t>
            </a:fld>
            <a:endParaRPr/>
          </a:p>
        </p:txBody>
      </p:sp>
      <p:pic>
        <p:nvPicPr>
          <p:cNvPr id="3" name="Picture 2">
            <a:extLst>
              <a:ext uri="{FF2B5EF4-FFF2-40B4-BE49-F238E27FC236}">
                <a16:creationId xmlns:a16="http://schemas.microsoft.com/office/drawing/2014/main" id="{549A9F2E-5342-C92D-B102-FDC0956FE841}"/>
              </a:ext>
            </a:extLst>
          </p:cNvPr>
          <p:cNvPicPr>
            <a:picLocks noChangeAspect="1"/>
          </p:cNvPicPr>
          <p:nvPr/>
        </p:nvPicPr>
        <p:blipFill>
          <a:blip r:embed="rId3"/>
          <a:stretch>
            <a:fillRect/>
          </a:stretch>
        </p:blipFill>
        <p:spPr>
          <a:xfrm>
            <a:off x="523097" y="661601"/>
            <a:ext cx="11145805" cy="5694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563569204" name="Google Shape;333;p1"/>
          <p:cNvPicPr/>
          <p:nvPr/>
        </p:nvPicPr>
        <p:blipFill>
          <a:blip r:embed="rId2"/>
          <a:stretch/>
        </p:blipFill>
        <p:spPr bwMode="auto">
          <a:xfrm>
            <a:off x="10804320" y="261000"/>
            <a:ext cx="1186560" cy="411120"/>
          </a:xfrm>
          <a:prstGeom prst="rect">
            <a:avLst/>
          </a:prstGeom>
          <a:ln w="0">
            <a:noFill/>
          </a:ln>
        </p:spPr>
      </p:pic>
      <p:sp>
        <p:nvSpPr>
          <p:cNvPr id="69237563" name="TextBox 69237562"/>
          <p:cNvSpPr txBox="1"/>
          <p:nvPr/>
        </p:nvSpPr>
        <p:spPr bwMode="auto">
          <a:xfrm>
            <a:off x="3643416" y="167750"/>
            <a:ext cx="2953230"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u="sng">
                <a:solidFill>
                  <a:srgbClr val="FF0000"/>
                </a:solidFill>
                <a:highlight>
                  <a:srgbClr val="FFFF00"/>
                </a:highlight>
                <a:latin typeface="Times New Roman"/>
                <a:ea typeface="Times New Roman"/>
                <a:cs typeface="Times New Roman"/>
              </a:rPr>
              <a:t>FINAL MODEL </a:t>
            </a:r>
            <a:endParaRPr>
              <a:highlight>
                <a:srgbClr val="FFFF00"/>
              </a:highlight>
            </a:endParaRPr>
          </a:p>
        </p:txBody>
      </p:sp>
      <p:sp>
        <p:nvSpPr>
          <p:cNvPr id="641937004" name="Номер слайда 5"/>
          <p:cNvSpPr>
            <a:spLocks noGrp="1"/>
          </p:cNvSpPr>
          <p:nvPr>
            <p:ph type="sldNum" sz="quarter" idx="12"/>
          </p:nvPr>
        </p:nvSpPr>
        <p:spPr bwMode="auto"/>
        <p:txBody>
          <a:bodyPr/>
          <a:lstStyle/>
          <a:p>
            <a:pPr>
              <a:defRPr/>
            </a:pPr>
            <a:fld id="{37BD4292-AE7D-6891-4CA4-693E9B1B7DDF}" type="slidenum">
              <a:rPr b="1">
                <a:highlight>
                  <a:srgbClr val="00FF00"/>
                </a:highlight>
              </a:rPr>
              <a:t>14</a:t>
            </a:fld>
            <a:endParaRPr/>
          </a:p>
        </p:txBody>
      </p:sp>
      <p:pic>
        <p:nvPicPr>
          <p:cNvPr id="3" name="Picture 2">
            <a:extLst>
              <a:ext uri="{FF2B5EF4-FFF2-40B4-BE49-F238E27FC236}">
                <a16:creationId xmlns:a16="http://schemas.microsoft.com/office/drawing/2014/main" id="{9F827E3D-BD75-2716-3718-B30755C66542}"/>
              </a:ext>
            </a:extLst>
          </p:cNvPr>
          <p:cNvPicPr>
            <a:picLocks noChangeAspect="1"/>
          </p:cNvPicPr>
          <p:nvPr/>
        </p:nvPicPr>
        <p:blipFill>
          <a:blip r:embed="rId3"/>
          <a:stretch>
            <a:fillRect/>
          </a:stretch>
        </p:blipFill>
        <p:spPr>
          <a:xfrm>
            <a:off x="0" y="533869"/>
            <a:ext cx="7906870" cy="5556618"/>
          </a:xfrm>
          <a:prstGeom prst="rect">
            <a:avLst/>
          </a:prstGeom>
        </p:spPr>
      </p:pic>
      <p:pic>
        <p:nvPicPr>
          <p:cNvPr id="3074" name="Picture 2">
            <a:extLst>
              <a:ext uri="{FF2B5EF4-FFF2-40B4-BE49-F238E27FC236}">
                <a16:creationId xmlns:a16="http://schemas.microsoft.com/office/drawing/2014/main" id="{ED52C665-7E2A-8F05-9CF4-EA65DD57E5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111" y="3133725"/>
            <a:ext cx="5029200" cy="3724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141083272" name="Google Shape;333;p1"/>
          <p:cNvPicPr/>
          <p:nvPr/>
        </p:nvPicPr>
        <p:blipFill>
          <a:blip r:embed="rId2"/>
          <a:stretch/>
        </p:blipFill>
        <p:spPr bwMode="auto">
          <a:xfrm>
            <a:off x="10804320" y="261000"/>
            <a:ext cx="1186560" cy="411120"/>
          </a:xfrm>
          <a:prstGeom prst="rect">
            <a:avLst/>
          </a:prstGeom>
          <a:ln w="0">
            <a:noFill/>
          </a:ln>
        </p:spPr>
      </p:pic>
      <p:sp>
        <p:nvSpPr>
          <p:cNvPr id="1854717714" name="TextBox 1854717713"/>
          <p:cNvSpPr txBox="1"/>
          <p:nvPr/>
        </p:nvSpPr>
        <p:spPr bwMode="auto">
          <a:xfrm>
            <a:off x="4569516" y="306360"/>
            <a:ext cx="2115351"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b="1" i="0" u="sng">
                <a:solidFill>
                  <a:schemeClr val="tx2">
                    <a:lumMod val="60000"/>
                    <a:lumOff val="40000"/>
                  </a:schemeClr>
                </a:solidFill>
                <a:highlight>
                  <a:srgbClr val="FFFF00"/>
                </a:highlight>
                <a:latin typeface="Times New Roman"/>
                <a:ea typeface="Times New Roman"/>
                <a:cs typeface="Times New Roman"/>
              </a:rPr>
              <a:t>CONCLUSIONS</a:t>
            </a:r>
            <a:r>
              <a:rPr b="1" i="0" u="none">
                <a:solidFill>
                  <a:srgbClr val="FF0000"/>
                </a:solidFill>
                <a:highlight>
                  <a:srgbClr val="FFFF00"/>
                </a:highlight>
                <a:latin typeface="Centaur"/>
                <a:ea typeface="Centaur"/>
                <a:cs typeface="Centaur"/>
              </a:rPr>
              <a:t> </a:t>
            </a:r>
            <a:endParaRPr sz="2400">
              <a:latin typeface="Centaur"/>
              <a:cs typeface="Centaur"/>
            </a:endParaRPr>
          </a:p>
        </p:txBody>
      </p:sp>
      <p:sp>
        <p:nvSpPr>
          <p:cNvPr id="1693591400" name="TextBox 1693591399"/>
          <p:cNvSpPr txBox="1"/>
          <p:nvPr/>
        </p:nvSpPr>
        <p:spPr bwMode="auto">
          <a:xfrm>
            <a:off x="1121194" y="1280160"/>
            <a:ext cx="10567459" cy="37493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sz="2400">
                <a:highlight>
                  <a:srgbClr val="FFFFFF"/>
                </a:highlight>
                <a:latin typeface="Centaur"/>
                <a:ea typeface="Centaur"/>
                <a:cs typeface="Centaur"/>
              </a:rPr>
              <a:t>1.</a:t>
            </a:r>
            <a:r>
              <a:rPr sz="2400" b="0" i="0" u="none">
                <a:solidFill>
                  <a:srgbClr val="000000"/>
                </a:solidFill>
                <a:highlight>
                  <a:srgbClr val="FFFFFF"/>
                </a:highlight>
                <a:latin typeface="Centaur"/>
                <a:ea typeface="Centaur"/>
                <a:cs typeface="Centaur"/>
              </a:rPr>
              <a:t>The final </a:t>
            </a:r>
            <a:r>
              <a:rPr lang="en-IN" sz="2400" b="0" i="0" u="none">
                <a:solidFill>
                  <a:srgbClr val="000000"/>
                </a:solidFill>
                <a:highlight>
                  <a:srgbClr val="FFFFFF"/>
                </a:highlight>
                <a:latin typeface="Centaur"/>
                <a:ea typeface="Centaur"/>
                <a:cs typeface="Centaur"/>
              </a:rPr>
              <a:t>XGboost</a:t>
            </a:r>
            <a:r>
              <a:rPr sz="2400" b="0" i="0" u="none">
                <a:solidFill>
                  <a:srgbClr val="000000"/>
                </a:solidFill>
                <a:highlight>
                  <a:srgbClr val="FFFFFF"/>
                </a:highlight>
                <a:latin typeface="Centaur"/>
                <a:ea typeface="Centaur"/>
                <a:cs typeface="Centaur"/>
              </a:rPr>
              <a:t> model exhibits promising performance with an accuracy of 100% on both training and test data. This level of accuracy and recall strikes a suitable balance..</a:t>
            </a:r>
            <a:endParaRPr sz="2400">
              <a:highlight>
                <a:srgbClr val="FFFFFF"/>
              </a:highlight>
              <a:latin typeface="Centaur"/>
              <a:ea typeface="Centaur"/>
              <a:cs typeface="Centaur"/>
            </a:endParaRPr>
          </a:p>
          <a:p>
            <a:pPr algn="l">
              <a:defRPr/>
            </a:pPr>
            <a:endParaRPr sz="2400">
              <a:highlight>
                <a:srgbClr val="FFFFFF"/>
              </a:highlight>
              <a:latin typeface="Centaur"/>
              <a:cs typeface="Centaur"/>
            </a:endParaRPr>
          </a:p>
          <a:p>
            <a:pPr algn="l">
              <a:defRPr/>
            </a:pPr>
            <a:r>
              <a:rPr lang="en-IN" sz="2400">
                <a:highlight>
                  <a:srgbClr val="FFFFFF"/>
                </a:highlight>
                <a:latin typeface="Centaur"/>
                <a:ea typeface="Centaur"/>
                <a:cs typeface="Centaur"/>
              </a:rPr>
              <a:t>2. </a:t>
            </a:r>
            <a:r>
              <a:rPr sz="2400" b="0" i="0" u="none">
                <a:solidFill>
                  <a:srgbClr val="000000"/>
                </a:solidFill>
                <a:highlight>
                  <a:srgbClr val="FFFFFF"/>
                </a:highlight>
                <a:latin typeface="Centaur"/>
                <a:ea typeface="Centaur"/>
                <a:cs typeface="Centaur"/>
              </a:rPr>
              <a:t>It's important to note that the dataset's simplicity might limit its representational power. Applicants’ skills, qualification and work experiences are diverse and the available features captures most  of the underlying dynamics. Incorporating additional factors such as age,location etc.</a:t>
            </a:r>
            <a:endParaRPr sz="2400">
              <a:highlight>
                <a:srgbClr val="FFFFFF"/>
              </a:highlight>
              <a:latin typeface="Centaur"/>
              <a:cs typeface="Centaur"/>
            </a:endParaRPr>
          </a:p>
          <a:p>
            <a:pPr algn="l">
              <a:defRPr/>
            </a:pPr>
            <a:endParaRPr sz="2400">
              <a:highlight>
                <a:srgbClr val="FFFFFF"/>
              </a:highlight>
            </a:endParaRPr>
          </a:p>
          <a:p>
            <a:pPr algn="l">
              <a:defRPr/>
            </a:pPr>
            <a:r>
              <a:rPr sz="2400" b="0" i="0" u="none">
                <a:solidFill>
                  <a:srgbClr val="000000"/>
                </a:solidFill>
                <a:highlight>
                  <a:srgbClr val="FFFFFF"/>
                </a:highlight>
                <a:latin typeface="Centaur"/>
                <a:ea typeface="Centaur"/>
                <a:cs typeface="Centaur"/>
              </a:rPr>
              <a:t>In summary, the </a:t>
            </a:r>
            <a:r>
              <a:rPr lang="en-IN" sz="2400" b="0" i="0" u="none">
                <a:solidFill>
                  <a:srgbClr val="000000"/>
                </a:solidFill>
                <a:highlight>
                  <a:srgbClr val="FFFFFF"/>
                </a:highlight>
                <a:latin typeface="Centaur"/>
                <a:ea typeface="Centaur"/>
                <a:cs typeface="Centaur"/>
              </a:rPr>
              <a:t>XGboost</a:t>
            </a:r>
            <a:r>
              <a:rPr sz="2400" b="0" i="0" u="none">
                <a:solidFill>
                  <a:srgbClr val="000000"/>
                </a:solidFill>
                <a:highlight>
                  <a:srgbClr val="FFFFFF"/>
                </a:highlight>
                <a:latin typeface="Centaur"/>
                <a:ea typeface="Centaur"/>
                <a:cs typeface="Centaur"/>
              </a:rPr>
              <a:t> model's high accuracy  demonstrate its efficacy. Incorporating more diverse and comprehensive data could further refine its predictions.</a:t>
            </a:r>
            <a:endParaRPr sz="2400" b="0" i="0" u="none">
              <a:solidFill>
                <a:srgbClr val="000000"/>
              </a:solidFill>
              <a:latin typeface="Centaur"/>
              <a:ea typeface="Centaur"/>
              <a:cs typeface="Centaur"/>
            </a:endParaRPr>
          </a:p>
        </p:txBody>
      </p:sp>
      <p:sp>
        <p:nvSpPr>
          <p:cNvPr id="1179916120" name="Номер слайда 5"/>
          <p:cNvSpPr>
            <a:spLocks noGrp="1"/>
          </p:cNvSpPr>
          <p:nvPr>
            <p:ph type="sldNum" sz="quarter" idx="12"/>
          </p:nvPr>
        </p:nvSpPr>
        <p:spPr bwMode="auto"/>
        <p:txBody>
          <a:bodyPr/>
          <a:lstStyle/>
          <a:p>
            <a:pPr>
              <a:defRPr/>
            </a:pPr>
            <a:fld id="{E19C21DB-B3FC-F5DE-6A26-C94695AF5B13}" type="slidenum">
              <a:rPr b="1">
                <a:highlight>
                  <a:srgbClr val="00FF00"/>
                </a:highlight>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520697671" name="Google Shape;333;p1"/>
          <p:cNvPicPr/>
          <p:nvPr/>
        </p:nvPicPr>
        <p:blipFill>
          <a:blip r:embed="rId2"/>
          <a:stretch/>
        </p:blipFill>
        <p:spPr bwMode="auto">
          <a:xfrm>
            <a:off x="10804320" y="261000"/>
            <a:ext cx="1186560" cy="411120"/>
          </a:xfrm>
          <a:prstGeom prst="rect">
            <a:avLst/>
          </a:prstGeom>
          <a:ln w="0">
            <a:noFill/>
          </a:ln>
        </p:spPr>
      </p:pic>
      <p:sp>
        <p:nvSpPr>
          <p:cNvPr id="1066329433" name="TextBox 1066329432"/>
          <p:cNvSpPr txBox="1"/>
          <p:nvPr/>
        </p:nvSpPr>
        <p:spPr bwMode="auto">
          <a:xfrm>
            <a:off x="3476319" y="466559"/>
            <a:ext cx="6908312"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US" sz="2200" b="1" u="sng">
                <a:solidFill>
                  <a:srgbClr val="0070C0"/>
                </a:solidFill>
                <a:highlight>
                  <a:srgbClr val="FFFF00"/>
                </a:highlight>
                <a:latin typeface="Times New Roman"/>
                <a:ea typeface="Times New Roman"/>
                <a:cs typeface="Times New Roman"/>
              </a:rPr>
              <a:t>C</a:t>
            </a:r>
            <a:r>
              <a:rPr lang="en-IN" sz="2200" b="1" u="sng">
                <a:solidFill>
                  <a:srgbClr val="0070C0"/>
                </a:solidFill>
                <a:highlight>
                  <a:srgbClr val="FFFF00"/>
                </a:highlight>
                <a:latin typeface="Times New Roman"/>
                <a:ea typeface="Times New Roman"/>
                <a:cs typeface="Times New Roman"/>
              </a:rPr>
              <a:t>HALLENGES FACED DURING THE PROJECT</a:t>
            </a:r>
            <a:endParaRPr sz="2000">
              <a:latin typeface="Centaur"/>
              <a:cs typeface="Centaur"/>
            </a:endParaRPr>
          </a:p>
        </p:txBody>
      </p:sp>
      <p:sp>
        <p:nvSpPr>
          <p:cNvPr id="651380789" name="TextBox 651380788"/>
          <p:cNvSpPr txBox="1"/>
          <p:nvPr/>
        </p:nvSpPr>
        <p:spPr bwMode="auto">
          <a:xfrm>
            <a:off x="2772243" y="1891193"/>
            <a:ext cx="8106137" cy="2756652"/>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05907" indent="-305907" algn="l">
              <a:buAutoNum type="romanLcPeriod"/>
              <a:defRPr/>
            </a:pPr>
            <a:r>
              <a:rPr lang="en-IN" sz="2200" dirty="0">
                <a:solidFill>
                  <a:schemeClr val="accent2">
                    <a:lumMod val="75000"/>
                  </a:schemeClr>
                </a:solidFill>
                <a:highlight>
                  <a:srgbClr val="FFFFFF"/>
                </a:highlight>
                <a:latin typeface="Palatino Linotype"/>
                <a:ea typeface="Palatino Linotype"/>
                <a:cs typeface="Palatino Linotype"/>
              </a:rPr>
              <a:t>Hard to </a:t>
            </a:r>
            <a:r>
              <a:rPr lang="en-US" sz="2200" dirty="0">
                <a:solidFill>
                  <a:schemeClr val="accent2">
                    <a:lumMod val="75000"/>
                  </a:schemeClr>
                </a:solidFill>
                <a:highlight>
                  <a:srgbClr val="FFFFFF"/>
                </a:highlight>
                <a:latin typeface="Palatino Linotype"/>
                <a:ea typeface="Palatino Linotype"/>
                <a:cs typeface="Palatino Linotype"/>
              </a:rPr>
              <a:t>unzip </a:t>
            </a:r>
            <a:r>
              <a:rPr lang="en-US" sz="2200">
                <a:solidFill>
                  <a:schemeClr val="accent2">
                    <a:lumMod val="75000"/>
                  </a:schemeClr>
                </a:solidFill>
                <a:highlight>
                  <a:srgbClr val="FFFFFF"/>
                </a:highlight>
                <a:latin typeface="Palatino Linotype"/>
                <a:ea typeface="Palatino Linotype"/>
                <a:cs typeface="Palatino Linotype"/>
              </a:rPr>
              <a:t>the zipped folder </a:t>
            </a:r>
            <a:r>
              <a:rPr lang="en-US" sz="2200" dirty="0">
                <a:solidFill>
                  <a:schemeClr val="accent2">
                    <a:lumMod val="75000"/>
                  </a:schemeClr>
                </a:solidFill>
                <a:highlight>
                  <a:srgbClr val="FFFFFF"/>
                </a:highlight>
                <a:latin typeface="Palatino Linotype"/>
                <a:ea typeface="Palatino Linotype"/>
                <a:cs typeface="Palatino Linotype"/>
              </a:rPr>
              <a:t>using the python code  took days trying it. Also struggled in choosing specific </a:t>
            </a:r>
            <a:r>
              <a:rPr lang="en-US" sz="2200" dirty="0" err="1">
                <a:solidFill>
                  <a:schemeClr val="accent2">
                    <a:lumMod val="75000"/>
                  </a:schemeClr>
                </a:solidFill>
                <a:highlight>
                  <a:srgbClr val="FFFFFF"/>
                </a:highlight>
                <a:latin typeface="Palatino Linotype"/>
                <a:ea typeface="Palatino Linotype"/>
                <a:cs typeface="Palatino Linotype"/>
              </a:rPr>
              <a:t>visualisation</a:t>
            </a:r>
            <a:r>
              <a:rPr lang="en-US" sz="2200" dirty="0">
                <a:solidFill>
                  <a:schemeClr val="accent2">
                    <a:lumMod val="75000"/>
                  </a:schemeClr>
                </a:solidFill>
                <a:highlight>
                  <a:srgbClr val="FFFFFF"/>
                </a:highlight>
                <a:latin typeface="Palatino Linotype"/>
                <a:ea typeface="Palatino Linotype"/>
                <a:cs typeface="Palatino Linotype"/>
              </a:rPr>
              <a:t> in the EDA part</a:t>
            </a:r>
            <a:r>
              <a:rPr sz="2200" dirty="0">
                <a:solidFill>
                  <a:schemeClr val="accent2">
                    <a:lumMod val="75000"/>
                  </a:schemeClr>
                </a:solidFill>
                <a:latin typeface="Palatino Linotype"/>
                <a:ea typeface="Palatino Linotype"/>
                <a:cs typeface="Palatino Linotype"/>
              </a:rPr>
              <a:t>.</a:t>
            </a:r>
            <a:endParaRPr sz="2200" dirty="0">
              <a:solidFill>
                <a:schemeClr val="accent2">
                  <a:lumMod val="75000"/>
                </a:schemeClr>
              </a:solidFill>
              <a:highlight>
                <a:srgbClr val="FFFFFF"/>
              </a:highlight>
              <a:latin typeface="Palatino Linotype"/>
              <a:cs typeface="Palatino Linotype"/>
            </a:endParaRPr>
          </a:p>
          <a:p>
            <a:pPr marL="305907" indent="-305907" algn="l">
              <a:buAutoNum type="romanLcPeriod"/>
              <a:defRPr/>
            </a:pPr>
            <a:r>
              <a:rPr lang="en-IN" sz="2200" dirty="0">
                <a:solidFill>
                  <a:schemeClr val="accent2">
                    <a:lumMod val="75000"/>
                  </a:schemeClr>
                </a:solidFill>
                <a:highlight>
                  <a:srgbClr val="FFFFFF"/>
                </a:highlight>
                <a:latin typeface="Palatino Linotype"/>
                <a:ea typeface="Palatino Linotype"/>
                <a:cs typeface="Palatino Linotype"/>
              </a:rPr>
              <a:t>Co-ordinating with the group members</a:t>
            </a:r>
            <a:r>
              <a:rPr lang="en-IN" sz="2200" dirty="0">
                <a:solidFill>
                  <a:schemeClr val="accent2">
                    <a:lumMod val="75000"/>
                  </a:schemeClr>
                </a:solidFill>
                <a:latin typeface="Palatino Linotype"/>
                <a:ea typeface="Palatino Linotype"/>
                <a:cs typeface="Palatino Linotype"/>
              </a:rPr>
              <a:t> on resolving errors</a:t>
            </a:r>
            <a:r>
              <a:rPr sz="2200" dirty="0">
                <a:solidFill>
                  <a:schemeClr val="accent2">
                    <a:lumMod val="75000"/>
                  </a:schemeClr>
                </a:solidFill>
                <a:latin typeface="Palatino Linotype"/>
                <a:ea typeface="Palatino Linotype"/>
                <a:cs typeface="Palatino Linotype"/>
              </a:rPr>
              <a:t>.</a:t>
            </a:r>
            <a:endParaRPr sz="2200" dirty="0">
              <a:solidFill>
                <a:schemeClr val="accent2">
                  <a:lumMod val="75000"/>
                </a:schemeClr>
              </a:solidFill>
              <a:highlight>
                <a:srgbClr val="FFFFFF"/>
              </a:highlight>
              <a:latin typeface="Palatino Linotype"/>
              <a:cs typeface="Palatino Linotype"/>
            </a:endParaRPr>
          </a:p>
          <a:p>
            <a:pPr algn="l">
              <a:defRPr/>
            </a:pPr>
            <a:r>
              <a:rPr lang="en-IN" sz="2200" dirty="0">
                <a:solidFill>
                  <a:schemeClr val="accent2">
                    <a:lumMod val="75000"/>
                  </a:schemeClr>
                </a:solidFill>
                <a:highlight>
                  <a:srgbClr val="FFFFFF"/>
                </a:highlight>
                <a:latin typeface="Palatino Linotype"/>
                <a:ea typeface="Palatino Linotype"/>
                <a:cs typeface="Palatino Linotype"/>
              </a:rPr>
              <a:t>iii.</a:t>
            </a:r>
            <a:r>
              <a:rPr lang="en-US" sz="2200" dirty="0" err="1">
                <a:solidFill>
                  <a:schemeClr val="accent2">
                    <a:lumMod val="75000"/>
                  </a:schemeClr>
                </a:solidFill>
                <a:highlight>
                  <a:srgbClr val="FFFFFF"/>
                </a:highlight>
                <a:latin typeface="Palatino Linotype"/>
                <a:ea typeface="Palatino Linotype"/>
                <a:cs typeface="Palatino Linotype"/>
              </a:rPr>
              <a:t>Continous</a:t>
            </a:r>
            <a:r>
              <a:rPr lang="en-US" sz="2200" dirty="0">
                <a:solidFill>
                  <a:schemeClr val="accent2">
                    <a:lumMod val="75000"/>
                  </a:schemeClr>
                </a:solidFill>
                <a:highlight>
                  <a:srgbClr val="FFFFFF"/>
                </a:highlight>
                <a:latin typeface="Palatino Linotype"/>
                <a:ea typeface="Palatino Linotype"/>
                <a:cs typeface="Palatino Linotype"/>
              </a:rPr>
              <a:t> </a:t>
            </a:r>
            <a:r>
              <a:rPr lang="en-IN" sz="2200" dirty="0">
                <a:solidFill>
                  <a:schemeClr val="accent2">
                    <a:lumMod val="75000"/>
                  </a:schemeClr>
                </a:solidFill>
                <a:highlight>
                  <a:srgbClr val="FFFFFF"/>
                </a:highlight>
                <a:latin typeface="Palatino Linotype"/>
                <a:ea typeface="Palatino Linotype"/>
                <a:cs typeface="Palatino Linotype"/>
              </a:rPr>
              <a:t>facing </a:t>
            </a:r>
            <a:r>
              <a:rPr lang="en-US" sz="2200" dirty="0">
                <a:solidFill>
                  <a:schemeClr val="accent2">
                    <a:lumMod val="75000"/>
                  </a:schemeClr>
                </a:solidFill>
                <a:highlight>
                  <a:srgbClr val="FFFFFF"/>
                </a:highlight>
                <a:latin typeface="Palatino Linotype"/>
                <a:ea typeface="Palatino Linotype"/>
                <a:cs typeface="Palatino Linotype"/>
              </a:rPr>
              <a:t>of errors like </a:t>
            </a:r>
            <a:r>
              <a:rPr lang="en-US" sz="2200" dirty="0" err="1">
                <a:solidFill>
                  <a:schemeClr val="accent2">
                    <a:lumMod val="75000"/>
                  </a:schemeClr>
                </a:solidFill>
                <a:highlight>
                  <a:srgbClr val="FFFFFF"/>
                </a:highlight>
                <a:latin typeface="Palatino Linotype"/>
                <a:ea typeface="Palatino Linotype"/>
                <a:cs typeface="Palatino Linotype"/>
              </a:rPr>
              <a:t>antiwords</a:t>
            </a:r>
            <a:r>
              <a:rPr lang="en-US" sz="2200" dirty="0">
                <a:solidFill>
                  <a:schemeClr val="accent2">
                    <a:lumMod val="75000"/>
                  </a:schemeClr>
                </a:solidFill>
                <a:highlight>
                  <a:srgbClr val="FFFFFF"/>
                </a:highlight>
                <a:latin typeface="Palatino Linotype"/>
                <a:ea typeface="Palatino Linotype"/>
                <a:cs typeface="Palatino Linotype"/>
              </a:rPr>
              <a:t>, </a:t>
            </a:r>
            <a:r>
              <a:rPr lang="en-US" sz="2200" dirty="0" err="1">
                <a:solidFill>
                  <a:schemeClr val="accent2">
                    <a:lumMod val="75000"/>
                  </a:schemeClr>
                </a:solidFill>
                <a:highlight>
                  <a:srgbClr val="FFFFFF"/>
                </a:highlight>
                <a:latin typeface="Palatino Linotype"/>
                <a:ea typeface="Palatino Linotype"/>
                <a:cs typeface="Palatino Linotype"/>
              </a:rPr>
              <a:t>stopwords</a:t>
            </a:r>
            <a:r>
              <a:rPr lang="en-US" sz="2200" dirty="0">
                <a:solidFill>
                  <a:schemeClr val="accent2">
                    <a:lumMod val="75000"/>
                  </a:schemeClr>
                </a:solidFill>
                <a:highlight>
                  <a:srgbClr val="FFFFFF"/>
                </a:highlight>
                <a:latin typeface="Palatino Linotype"/>
                <a:ea typeface="Palatino Linotype"/>
                <a:cs typeface="Palatino Linotype"/>
              </a:rPr>
              <a:t>,</a:t>
            </a:r>
            <a:r>
              <a:rPr lang="en-IN" sz="2200" dirty="0">
                <a:solidFill>
                  <a:schemeClr val="accent2">
                    <a:lumMod val="75000"/>
                  </a:schemeClr>
                </a:solidFill>
                <a:highlight>
                  <a:srgbClr val="FFFFFF"/>
                </a:highlight>
                <a:latin typeface="Palatino Linotype"/>
                <a:ea typeface="Palatino Linotype"/>
                <a:cs typeface="Palatino Linotype"/>
              </a:rPr>
              <a:t> and other</a:t>
            </a:r>
            <a:r>
              <a:rPr lang="en-US" sz="2200" dirty="0">
                <a:solidFill>
                  <a:schemeClr val="accent2">
                    <a:lumMod val="75000"/>
                  </a:schemeClr>
                </a:solidFill>
                <a:highlight>
                  <a:srgbClr val="FFFFFF"/>
                </a:highlight>
                <a:latin typeface="Palatino Linotype"/>
                <a:ea typeface="Palatino Linotype"/>
                <a:cs typeface="Palatino Linotype"/>
              </a:rPr>
              <a:t> errors </a:t>
            </a:r>
            <a:r>
              <a:rPr lang="en-US" sz="2200" dirty="0" err="1">
                <a:solidFill>
                  <a:schemeClr val="accent2">
                    <a:lumMod val="75000"/>
                  </a:schemeClr>
                </a:solidFill>
                <a:highlight>
                  <a:srgbClr val="FFFFFF"/>
                </a:highlight>
                <a:latin typeface="Palatino Linotype"/>
                <a:ea typeface="Palatino Linotype"/>
                <a:cs typeface="Palatino Linotype"/>
              </a:rPr>
              <a:t>occured</a:t>
            </a:r>
            <a:r>
              <a:rPr lang="en-US" sz="2200" dirty="0">
                <a:solidFill>
                  <a:schemeClr val="accent2">
                    <a:lumMod val="75000"/>
                  </a:schemeClr>
                </a:solidFill>
                <a:highlight>
                  <a:srgbClr val="FFFFFF"/>
                </a:highlight>
                <a:latin typeface="Palatino Linotype"/>
                <a:ea typeface="Palatino Linotype"/>
                <a:cs typeface="Palatino Linotype"/>
              </a:rPr>
              <a:t> due to </a:t>
            </a:r>
            <a:r>
              <a:rPr lang="en-IN" sz="2200" dirty="0">
                <a:solidFill>
                  <a:schemeClr val="accent2">
                    <a:lumMod val="75000"/>
                  </a:schemeClr>
                </a:solidFill>
                <a:highlight>
                  <a:srgbClr val="FFFFFF"/>
                </a:highlight>
                <a:latin typeface="Palatino Linotype"/>
                <a:ea typeface="Palatino Linotype"/>
                <a:cs typeface="Palatino Linotype"/>
              </a:rPr>
              <a:t>incompatible OS</a:t>
            </a:r>
            <a:r>
              <a:rPr lang="en-US" sz="2200" dirty="0">
                <a:solidFill>
                  <a:schemeClr val="accent2">
                    <a:lumMod val="75000"/>
                  </a:schemeClr>
                </a:solidFill>
                <a:highlight>
                  <a:srgbClr val="FFFFFF"/>
                </a:highlight>
                <a:latin typeface="Palatino Linotype"/>
                <a:ea typeface="Palatino Linotype"/>
                <a:cs typeface="Palatino Linotype"/>
              </a:rPr>
              <a:t> </a:t>
            </a:r>
            <a:r>
              <a:rPr lang="en-IN" sz="2200" dirty="0">
                <a:solidFill>
                  <a:schemeClr val="accent2">
                    <a:lumMod val="75000"/>
                  </a:schemeClr>
                </a:solidFill>
                <a:highlight>
                  <a:srgbClr val="FFFFFF"/>
                </a:highlight>
                <a:latin typeface="Palatino Linotype"/>
                <a:ea typeface="Palatino Linotype"/>
                <a:cs typeface="Palatino Linotype"/>
              </a:rPr>
              <a:t>which</a:t>
            </a:r>
            <a:r>
              <a:rPr lang="en-US" sz="2200" dirty="0">
                <a:solidFill>
                  <a:schemeClr val="accent2">
                    <a:lumMod val="75000"/>
                  </a:schemeClr>
                </a:solidFill>
                <a:highlight>
                  <a:srgbClr val="FFFFFF"/>
                </a:highlight>
                <a:latin typeface="Palatino Linotype"/>
                <a:ea typeface="Palatino Linotype"/>
                <a:cs typeface="Palatino Linotype"/>
              </a:rPr>
              <a:t> slowed down the pace of project progress</a:t>
            </a:r>
            <a:r>
              <a:rPr lang="en-IN" sz="2200" dirty="0">
                <a:solidFill>
                  <a:schemeClr val="accent2">
                    <a:lumMod val="75000"/>
                  </a:schemeClr>
                </a:solidFill>
                <a:highlight>
                  <a:srgbClr val="FFFFFF"/>
                </a:highlight>
                <a:latin typeface="Palatino Linotype"/>
                <a:ea typeface="Palatino Linotype"/>
                <a:cs typeface="Palatino Linotype"/>
              </a:rPr>
              <a:t>.</a:t>
            </a:r>
            <a:endParaRPr sz="2200" dirty="0">
              <a:solidFill>
                <a:schemeClr val="accent2">
                  <a:lumMod val="75000"/>
                </a:schemeClr>
              </a:solidFill>
              <a:latin typeface="Centaur"/>
            </a:endParaRPr>
          </a:p>
        </p:txBody>
      </p:sp>
      <p:sp>
        <p:nvSpPr>
          <p:cNvPr id="2121114133" name="Номер слайда 5"/>
          <p:cNvSpPr>
            <a:spLocks noGrp="1"/>
          </p:cNvSpPr>
          <p:nvPr>
            <p:ph type="sldNum" sz="quarter" idx="12"/>
          </p:nvPr>
        </p:nvSpPr>
        <p:spPr bwMode="auto"/>
        <p:txBody>
          <a:bodyPr/>
          <a:lstStyle/>
          <a:p>
            <a:pPr>
              <a:defRPr/>
            </a:pPr>
            <a:fld id="{14DB86CF-A426-B601-85A9-E64EA49604FD}" type="slidenum">
              <a:rPr b="1">
                <a:highlight>
                  <a:srgbClr val="00FF00"/>
                </a:highlight>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189096694" name="Google Shape;333;p1"/>
          <p:cNvPicPr/>
          <p:nvPr/>
        </p:nvPicPr>
        <p:blipFill>
          <a:blip r:embed="rId2"/>
          <a:stretch/>
        </p:blipFill>
        <p:spPr bwMode="auto">
          <a:xfrm>
            <a:off x="10804320" y="261000"/>
            <a:ext cx="1186560" cy="411120"/>
          </a:xfrm>
          <a:prstGeom prst="rect">
            <a:avLst/>
          </a:prstGeom>
          <a:ln w="0">
            <a:noFill/>
          </a:ln>
        </p:spPr>
      </p:pic>
      <p:sp>
        <p:nvSpPr>
          <p:cNvPr id="2084911248" name="TextBox 2084911247"/>
          <p:cNvSpPr txBox="1"/>
          <p:nvPr/>
        </p:nvSpPr>
        <p:spPr bwMode="auto">
          <a:xfrm>
            <a:off x="3025610" y="261000"/>
            <a:ext cx="6439996"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b="1" u="sng">
                <a:solidFill>
                  <a:srgbClr val="FF0000"/>
                </a:solidFill>
                <a:highlight>
                  <a:srgbClr val="FFFF00"/>
                </a:highlight>
                <a:latin typeface="Perpetua"/>
                <a:ea typeface="Perpetua"/>
                <a:cs typeface="Perpetua"/>
              </a:rPr>
              <a:t>DEPLOYMENT OF  NLP MODEL BY USING STREAMLIT</a:t>
            </a:r>
            <a:endParaRPr sz="2600" b="1" u="sng">
              <a:solidFill>
                <a:srgbClr val="FF0000"/>
              </a:solidFill>
              <a:latin typeface="Centaur"/>
            </a:endParaRPr>
          </a:p>
        </p:txBody>
      </p:sp>
      <p:pic>
        <p:nvPicPr>
          <p:cNvPr id="1459436940" name="Picture 1459436939"/>
          <p:cNvPicPr>
            <a:picLocks noChangeAspect="1"/>
          </p:cNvPicPr>
          <p:nvPr/>
        </p:nvPicPr>
        <p:blipFill>
          <a:blip r:embed="rId3"/>
          <a:stretch/>
        </p:blipFill>
        <p:spPr bwMode="auto">
          <a:xfrm>
            <a:off x="452082" y="1406266"/>
            <a:ext cx="10945515" cy="5102514"/>
          </a:xfrm>
          <a:prstGeom prst="rect">
            <a:avLst/>
          </a:prstGeom>
        </p:spPr>
      </p:pic>
      <p:sp>
        <p:nvSpPr>
          <p:cNvPr id="304377634" name="Номер слайда 5"/>
          <p:cNvSpPr>
            <a:spLocks noGrp="1"/>
          </p:cNvSpPr>
          <p:nvPr>
            <p:ph type="sldNum" sz="quarter" idx="12"/>
          </p:nvPr>
        </p:nvSpPr>
        <p:spPr bwMode="auto">
          <a:xfrm>
            <a:off x="9146081" y="6356350"/>
            <a:ext cx="2844797" cy="365124"/>
          </a:xfrm>
        </p:spPr>
        <p:txBody>
          <a:bodyPr/>
          <a:lstStyle/>
          <a:p>
            <a:pPr>
              <a:defRPr/>
            </a:pPr>
            <a:fld id="{0767AE81-28CB-6784-52A7-C1E706AB6271}" type="slidenum">
              <a:rPr b="1">
                <a:highlight>
                  <a:srgbClr val="00FF00"/>
                </a:highlight>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871413994" name="Google Shape;333;p1"/>
          <p:cNvPicPr/>
          <p:nvPr/>
        </p:nvPicPr>
        <p:blipFill>
          <a:blip r:embed="rId2"/>
          <a:stretch/>
        </p:blipFill>
        <p:spPr bwMode="auto">
          <a:xfrm>
            <a:off x="10804320" y="261000"/>
            <a:ext cx="1186560" cy="411120"/>
          </a:xfrm>
          <a:prstGeom prst="rect">
            <a:avLst/>
          </a:prstGeom>
          <a:ln w="0">
            <a:noFill/>
          </a:ln>
        </p:spPr>
      </p:pic>
      <p:sp>
        <p:nvSpPr>
          <p:cNvPr id="342424404" name="Rectangle 342424403"/>
          <p:cNvSpPr/>
          <p:nvPr/>
        </p:nvSpPr>
        <p:spPr bwMode="auto">
          <a:xfrm>
            <a:off x="4047654" y="2971620"/>
            <a:ext cx="4107850" cy="914760"/>
          </a:xfrm>
          <a:prstGeom prst="rect">
            <a:avLst/>
          </a:prstGeom>
          <a:noFill/>
          <a:ln>
            <a:noFill/>
          </a:ln>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defRPr/>
            </a:pPr>
            <a:r>
              <a:rPr lang="en-IN" sz="5400" b="1">
                <a:ln w="15773">
                  <a:solidFill>
                    <a:schemeClr val="accent5">
                      <a:lumMod val="75000"/>
                    </a:schemeClr>
                  </a:solidFill>
                </a:ln>
                <a:noFill/>
              </a:rPr>
              <a:t>Thank You !</a:t>
            </a:r>
            <a:endParaRPr sz="5400" b="1">
              <a:ln w="15773">
                <a:solidFill>
                  <a:schemeClr val="accent5">
                    <a:lumMod val="75000"/>
                  </a:schemeClr>
                </a:solidFill>
              </a:ln>
              <a:noFill/>
            </a:endParaRPr>
          </a:p>
        </p:txBody>
      </p:sp>
      <p:sp>
        <p:nvSpPr>
          <p:cNvPr id="1202063607" name="Номер слайда 5"/>
          <p:cNvSpPr>
            <a:spLocks noGrp="1"/>
          </p:cNvSpPr>
          <p:nvPr>
            <p:ph type="sldNum" sz="quarter" idx="12"/>
          </p:nvPr>
        </p:nvSpPr>
        <p:spPr bwMode="auto"/>
        <p:txBody>
          <a:bodyPr/>
          <a:lstStyle/>
          <a:p>
            <a:pPr>
              <a:defRPr/>
            </a:pPr>
            <a:fld id="{A1E16F0A-C228-058B-0574-51727298837F}" type="slidenum">
              <a:rPr b="1">
                <a:highlight>
                  <a:srgbClr val="00FF00"/>
                </a:highlight>
              </a:rPr>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58652334" name="Google Shape;333;p1"/>
          <p:cNvPicPr/>
          <p:nvPr/>
        </p:nvPicPr>
        <p:blipFill>
          <a:blip r:embed="rId2"/>
          <a:stretch/>
        </p:blipFill>
        <p:spPr bwMode="auto">
          <a:xfrm>
            <a:off x="10804320" y="261000"/>
            <a:ext cx="1186560" cy="411120"/>
          </a:xfrm>
          <a:prstGeom prst="rect">
            <a:avLst/>
          </a:prstGeom>
          <a:ln w="0">
            <a:noFill/>
          </a:ln>
        </p:spPr>
      </p:pic>
      <p:sp>
        <p:nvSpPr>
          <p:cNvPr id="1896646939" name="TextBox 7"/>
          <p:cNvSpPr/>
          <p:nvPr/>
        </p:nvSpPr>
        <p:spPr bwMode="auto">
          <a:xfrm>
            <a:off x="3703320" y="355680"/>
            <a:ext cx="4266360" cy="5170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defRPr/>
            </a:pPr>
            <a:r>
              <a:rPr lang="en-US" sz="2800" b="1" u="sng" strike="noStrike" spc="0">
                <a:solidFill>
                  <a:srgbClr val="002776"/>
                </a:solidFill>
                <a:latin typeface="Calisto MT"/>
                <a:ea typeface="Calisto MT"/>
                <a:cs typeface="Calisto MT"/>
              </a:rPr>
              <a:t>Project Problem:</a:t>
            </a:r>
            <a:endParaRPr lang="en-IN" sz="2800" b="0" strike="noStrike" spc="0">
              <a:solidFill>
                <a:srgbClr val="000000"/>
              </a:solidFill>
              <a:latin typeface="Arial"/>
            </a:endParaRPr>
          </a:p>
        </p:txBody>
      </p:sp>
      <p:sp>
        <p:nvSpPr>
          <p:cNvPr id="1112255127" name="TextBox 9"/>
          <p:cNvSpPr/>
          <p:nvPr/>
        </p:nvSpPr>
        <p:spPr bwMode="auto">
          <a:xfrm>
            <a:off x="1086144" y="1196278"/>
            <a:ext cx="10894897" cy="10652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4999"/>
              </a:lnSpc>
              <a:defRPr/>
            </a:pPr>
            <a:r>
              <a:rPr lang="en-US" sz="2000" b="1" strike="noStrike" spc="0" dirty="0">
                <a:solidFill>
                  <a:schemeClr val="accent6"/>
                </a:solidFill>
                <a:highlight>
                  <a:srgbClr val="808000"/>
                </a:highlight>
                <a:latin typeface="Baskerville Old Face"/>
                <a:ea typeface="Baskerville Old Face"/>
                <a:cs typeface="Baskerville Old Face"/>
              </a:rPr>
              <a:t>CR</a:t>
            </a:r>
            <a:r>
              <a:rPr lang="en-IN" sz="2000" b="1" strike="noStrike" spc="0" dirty="0">
                <a:solidFill>
                  <a:schemeClr val="accent6"/>
                </a:solidFill>
                <a:highlight>
                  <a:srgbClr val="808000"/>
                </a:highlight>
                <a:latin typeface="Baskerville Old Face"/>
                <a:ea typeface="Baskerville Old Face"/>
                <a:cs typeface="Baskerville Old Face"/>
              </a:rPr>
              <a:t>EATE EFFICIENT </a:t>
            </a:r>
            <a:r>
              <a:rPr lang="en-US" sz="2000" b="1" strike="noStrike" spc="0" dirty="0">
                <a:solidFill>
                  <a:schemeClr val="accent6"/>
                </a:solidFill>
                <a:highlight>
                  <a:srgbClr val="808000"/>
                </a:highlight>
                <a:latin typeface="Baskerville Old Face"/>
                <a:ea typeface="Baskerville Old Face"/>
                <a:cs typeface="Baskerville Old Face"/>
              </a:rPr>
              <a:t> </a:t>
            </a:r>
            <a:r>
              <a:rPr lang="en-IN" sz="2000" b="1" strike="noStrike" spc="0" dirty="0">
                <a:solidFill>
                  <a:schemeClr val="accent6"/>
                </a:solidFill>
                <a:highlight>
                  <a:srgbClr val="808000"/>
                </a:highlight>
                <a:latin typeface="Baskerville Old Face"/>
                <a:ea typeface="Baskerville Old Face"/>
                <a:cs typeface="Baskerville Old Face"/>
              </a:rPr>
              <a:t>MODEL TO CLASSIFY </a:t>
            </a:r>
            <a:r>
              <a:rPr lang="en-US" sz="2000" b="1" strike="noStrike" spc="0" dirty="0">
                <a:solidFill>
                  <a:schemeClr val="accent6"/>
                </a:solidFill>
                <a:highlight>
                  <a:srgbClr val="808000"/>
                </a:highlight>
                <a:latin typeface="Baskerville Old Face"/>
                <a:ea typeface="Baskerville Old Face"/>
                <a:cs typeface="Baskerville Old Face"/>
              </a:rPr>
              <a:t> </a:t>
            </a:r>
            <a:r>
              <a:rPr lang="en-IN" sz="2000" b="1" strike="noStrike" spc="0" dirty="0">
                <a:solidFill>
                  <a:schemeClr val="accent6"/>
                </a:solidFill>
                <a:highlight>
                  <a:srgbClr val="808000"/>
                </a:highlight>
                <a:latin typeface="Baskerville Old Face"/>
                <a:ea typeface="Baskerville Old Face"/>
                <a:cs typeface="Baskerville Old Face"/>
              </a:rPr>
              <a:t>ANY GIVEN RESUME</a:t>
            </a:r>
            <a:r>
              <a:rPr lang="en-IN" sz="1800" b="1" strike="noStrike" spc="0" dirty="0">
                <a:solidFill>
                  <a:schemeClr val="accent6"/>
                </a:solidFill>
                <a:highlight>
                  <a:srgbClr val="808000"/>
                </a:highlight>
                <a:latin typeface="Baskerville Old Face"/>
                <a:ea typeface="Baskerville Old Face"/>
                <a:cs typeface="Baskerville Old Face"/>
              </a:rPr>
              <a:t> OF THE JOB APPLICANTS TO SIGNIFICANTLY REDUCE THE MANUAL EFFORT FOR HRM, </a:t>
            </a:r>
            <a:r>
              <a:rPr lang="en-US" sz="1800" b="1" strike="noStrike" spc="0" dirty="0">
                <a:solidFill>
                  <a:schemeClr val="accent6"/>
                </a:solidFill>
                <a:highlight>
                  <a:srgbClr val="808000"/>
                </a:highlight>
                <a:latin typeface="Baskerville Old Face"/>
                <a:ea typeface="Baskerville Old Face"/>
                <a:cs typeface="Baskerville Old Face"/>
              </a:rPr>
              <a:t>TO ACHIEVE HIGHER LEVEL OF ACCURACY, AND TO AUTOMATE THE PROCESS FOR MINIMAL HUMAN INTERVENTION</a:t>
            </a:r>
            <a:endParaRPr sz="1800" b="0" strike="noStrike" spc="0" dirty="0">
              <a:solidFill>
                <a:schemeClr val="accent6"/>
              </a:solidFill>
              <a:highlight>
                <a:srgbClr val="00FFFF"/>
              </a:highlight>
              <a:latin typeface="Baskerville Old Face"/>
              <a:cs typeface="Baskerville Old Face"/>
            </a:endParaRPr>
          </a:p>
        </p:txBody>
      </p:sp>
      <p:sp>
        <p:nvSpPr>
          <p:cNvPr id="1640095093" name="PlaceHolder 1"/>
          <p:cNvSpPr>
            <a:spLocks noGrp="1"/>
          </p:cNvSpPr>
          <p:nvPr>
            <p:ph type="title"/>
          </p:nvPr>
        </p:nvSpPr>
        <p:spPr bwMode="auto">
          <a:xfrm flipH="1">
            <a:off x="4545104" y="2476542"/>
            <a:ext cx="1949823" cy="629728"/>
          </a:xfrm>
          <a:prstGeom prst="rect">
            <a:avLst/>
          </a:prstGeom>
          <a:noFill/>
          <a:ln w="0">
            <a:noFill/>
          </a:ln>
        </p:spPr>
        <p:txBody>
          <a:bodyPr anchor="ctr">
            <a:noAutofit/>
          </a:bodyPr>
          <a:lstStyle/>
          <a:p>
            <a:pPr indent="0" algn="r">
              <a:lnSpc>
                <a:spcPct val="100000"/>
              </a:lnSpc>
              <a:buNone/>
              <a:tabLst>
                <a:tab pos="0" algn="l"/>
              </a:tabLst>
              <a:defRPr/>
            </a:pPr>
            <a:r>
              <a:rPr lang="en-US" sz="2400" b="1" u="sng" strike="noStrike" spc="0" dirty="0">
                <a:solidFill>
                  <a:schemeClr val="accent1"/>
                </a:solidFill>
                <a:latin typeface="Centaur"/>
              </a:rPr>
              <a:t>OBJECTIVE</a:t>
            </a:r>
            <a:r>
              <a:rPr lang="en-US" sz="2400" b="0" strike="noStrike" spc="0" dirty="0">
                <a:solidFill>
                  <a:schemeClr val="accent1"/>
                </a:solidFill>
                <a:latin typeface="Centaur"/>
              </a:rPr>
              <a:t>:</a:t>
            </a:r>
            <a:endParaRPr lang="en-US" sz="2400" b="0" strike="noStrike" spc="0" dirty="0">
              <a:solidFill>
                <a:srgbClr val="543E34"/>
              </a:solidFill>
              <a:latin typeface="Gill Sans Nova Light"/>
            </a:endParaRPr>
          </a:p>
        </p:txBody>
      </p:sp>
      <p:sp>
        <p:nvSpPr>
          <p:cNvPr id="1977809600" name="TextBox 11"/>
          <p:cNvSpPr/>
          <p:nvPr/>
        </p:nvSpPr>
        <p:spPr bwMode="auto">
          <a:xfrm>
            <a:off x="1411920" y="3319716"/>
            <a:ext cx="9745196" cy="219346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4999"/>
              </a:lnSpc>
              <a:defRPr/>
            </a:pPr>
            <a:r>
              <a:rPr lang="en-IN" sz="2400" b="1" strike="noStrike" spc="0" dirty="0">
                <a:solidFill>
                  <a:schemeClr val="bg2">
                    <a:lumMod val="50000"/>
                  </a:schemeClr>
                </a:solidFill>
                <a:highlight>
                  <a:srgbClr val="FFFFFF"/>
                </a:highlight>
                <a:latin typeface="Sylfaen"/>
                <a:ea typeface="Sylfaen"/>
                <a:cs typeface="Sylfaen"/>
              </a:rPr>
              <a:t>Predict/create a</a:t>
            </a:r>
            <a:r>
              <a:rPr lang="en-IN" sz="2400" b="1" dirty="0">
                <a:solidFill>
                  <a:schemeClr val="bg2">
                    <a:lumMod val="50000"/>
                  </a:schemeClr>
                </a:solidFill>
                <a:highlight>
                  <a:srgbClr val="FFFFFF"/>
                </a:highlight>
                <a:latin typeface="Sylfaen"/>
                <a:ea typeface="Sylfaen"/>
                <a:cs typeface="Sylfaen"/>
              </a:rPr>
              <a:t>n</a:t>
            </a:r>
            <a:r>
              <a:rPr lang="en-IN" sz="2400" b="1" strike="noStrike" spc="0" dirty="0">
                <a:solidFill>
                  <a:schemeClr val="bg2">
                    <a:lumMod val="50000"/>
                  </a:schemeClr>
                </a:solidFill>
                <a:highlight>
                  <a:srgbClr val="FFFFFF"/>
                </a:highlight>
                <a:latin typeface="Sylfaen"/>
                <a:ea typeface="Sylfaen"/>
                <a:cs typeface="Sylfaen"/>
              </a:rPr>
              <a:t> accurate model for classification of resumes of the job applicants according to category based on its features like skills, education and job experience.</a:t>
            </a:r>
            <a:endParaRPr sz="2400" b="0" strike="noStrike" spc="0" dirty="0">
              <a:solidFill>
                <a:schemeClr val="bg2">
                  <a:lumMod val="50000"/>
                </a:schemeClr>
              </a:solidFill>
              <a:highlight>
                <a:srgbClr val="FFFFFF"/>
              </a:highlight>
              <a:latin typeface="Sylfaen"/>
              <a:cs typeface="Sylfaen"/>
            </a:endParaRPr>
          </a:p>
          <a:p>
            <a:pPr>
              <a:lnSpc>
                <a:spcPct val="114999"/>
              </a:lnSpc>
              <a:defRPr/>
            </a:pPr>
            <a:r>
              <a:rPr lang="en-IN" sz="2400" b="1" strike="noStrike" spc="0" dirty="0">
                <a:solidFill>
                  <a:schemeClr val="bg2">
                    <a:lumMod val="50000"/>
                  </a:schemeClr>
                </a:solidFill>
                <a:highlight>
                  <a:srgbClr val="FFFFFF"/>
                </a:highlight>
                <a:latin typeface="Sylfaen"/>
                <a:ea typeface="Sylfaen"/>
                <a:cs typeface="Sylfaen"/>
              </a:rPr>
              <a:t>There are various prominent features in the resumes which gives details in skills, qualification , technical skills etc.</a:t>
            </a:r>
            <a:endParaRPr lang="en-IN" sz="2400" b="0" strike="noStrike" spc="0" dirty="0">
              <a:solidFill>
                <a:srgbClr val="000000"/>
              </a:solidFill>
              <a:latin typeface="Arial"/>
            </a:endParaRPr>
          </a:p>
        </p:txBody>
      </p:sp>
      <p:sp>
        <p:nvSpPr>
          <p:cNvPr id="1691878419" name="Номер слайда 5"/>
          <p:cNvSpPr>
            <a:spLocks noGrp="1"/>
          </p:cNvSpPr>
          <p:nvPr>
            <p:ph type="sldNum" sz="quarter" idx="12"/>
          </p:nvPr>
        </p:nvSpPr>
        <p:spPr bwMode="auto"/>
        <p:txBody>
          <a:bodyPr/>
          <a:lstStyle/>
          <a:p>
            <a:pPr>
              <a:defRPr/>
            </a:pPr>
            <a:fld id="{5CA7811A-E487-8B76-6720-2CBA554980C5}" type="slidenum">
              <a:rPr b="1">
                <a:highlight>
                  <a:srgbClr val="00FF00"/>
                </a:highlight>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894450262" name="Google Shape;333;p1"/>
          <p:cNvPicPr/>
          <p:nvPr/>
        </p:nvPicPr>
        <p:blipFill>
          <a:blip r:embed="rId2"/>
          <a:stretch/>
        </p:blipFill>
        <p:spPr bwMode="auto">
          <a:xfrm>
            <a:off x="10804320" y="261000"/>
            <a:ext cx="1186560" cy="411120"/>
          </a:xfrm>
          <a:prstGeom prst="rect">
            <a:avLst/>
          </a:prstGeom>
          <a:ln w="0">
            <a:noFill/>
          </a:ln>
        </p:spPr>
      </p:pic>
      <p:sp>
        <p:nvSpPr>
          <p:cNvPr id="1987916335" name="TextBox 1987916334"/>
          <p:cNvSpPr txBox="1"/>
          <p:nvPr/>
        </p:nvSpPr>
        <p:spPr bwMode="auto">
          <a:xfrm>
            <a:off x="2956615" y="333792"/>
            <a:ext cx="5326987" cy="420983"/>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90000"/>
              </a:lnSpc>
              <a:buNone/>
              <a:defRPr/>
            </a:pPr>
            <a:r>
              <a:rPr lang="en-US" sz="2400" b="1" u="sng" strike="noStrike" spc="0">
                <a:ln w="12700">
                  <a:solidFill>
                    <a:schemeClr val="accent4">
                      <a:lumMod val="75000"/>
                    </a:schemeClr>
                  </a:solidFill>
                </a:ln>
                <a:solidFill>
                  <a:schemeClr val="accent4"/>
                </a:solidFill>
                <a:latin typeface="Times New Roman"/>
                <a:ea typeface="Times New Roman"/>
                <a:cs typeface="Times New Roman"/>
              </a:rPr>
              <a:t>Project Architecture / Project Flow</a:t>
            </a:r>
            <a:endParaRPr sz="5400" b="1" strike="noStrike" spc="0">
              <a:ln w="12700">
                <a:solidFill>
                  <a:schemeClr val="accent4">
                    <a:lumMod val="75000"/>
                  </a:schemeClr>
                </a:solidFill>
              </a:ln>
              <a:solidFill>
                <a:schemeClr val="accent4"/>
              </a:solidFill>
              <a:latin typeface="Gill Sans Nova Light"/>
            </a:endParaRPr>
          </a:p>
        </p:txBody>
      </p:sp>
      <p:sp>
        <p:nvSpPr>
          <p:cNvPr id="439016421" name="Flowchart: Alternate Process 439016420"/>
          <p:cNvSpPr/>
          <p:nvPr/>
        </p:nvSpPr>
        <p:spPr bwMode="auto">
          <a:xfrm>
            <a:off x="1562395" y="1918229"/>
            <a:ext cx="1984374" cy="71437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a:p>
        </p:txBody>
      </p:sp>
      <p:sp>
        <p:nvSpPr>
          <p:cNvPr id="377495892" name="Flowchart: Alternate Process 377495891"/>
          <p:cNvSpPr/>
          <p:nvPr/>
        </p:nvSpPr>
        <p:spPr bwMode="auto">
          <a:xfrm>
            <a:off x="5051372" y="1938072"/>
            <a:ext cx="2169583" cy="7408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p>
        </p:txBody>
      </p:sp>
      <p:sp>
        <p:nvSpPr>
          <p:cNvPr id="1060912303" name="Flowchart: Alternate Process 1060912302"/>
          <p:cNvSpPr/>
          <p:nvPr/>
        </p:nvSpPr>
        <p:spPr bwMode="auto">
          <a:xfrm>
            <a:off x="8692916" y="1957916"/>
            <a:ext cx="2288645" cy="7011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p>
        </p:txBody>
      </p:sp>
      <p:sp>
        <p:nvSpPr>
          <p:cNvPr id="746005771" name="Flowchart: Alternate Process 746005770"/>
          <p:cNvSpPr/>
          <p:nvPr/>
        </p:nvSpPr>
        <p:spPr bwMode="auto">
          <a:xfrm>
            <a:off x="8692916" y="3929062"/>
            <a:ext cx="1997604" cy="79374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IN" sz="1800" b="0" i="0" u="sng" strike="noStrike" cap="none" spc="0">
                <a:solidFill>
                  <a:schemeClr val="accent2"/>
                </a:solidFill>
                <a:latin typeface="+mn-lt"/>
                <a:ea typeface="+mn-ea"/>
                <a:cs typeface="+mn-cs"/>
              </a:rPr>
              <a:t>MODEL EVALUATION</a:t>
            </a:r>
            <a:endParaRPr/>
          </a:p>
        </p:txBody>
      </p:sp>
      <p:sp>
        <p:nvSpPr>
          <p:cNvPr id="1959676345" name="Flowchart: Alternate Process 1959676344"/>
          <p:cNvSpPr/>
          <p:nvPr/>
        </p:nvSpPr>
        <p:spPr bwMode="auto">
          <a:xfrm>
            <a:off x="5051372" y="3929062"/>
            <a:ext cx="2063749" cy="79374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08447885" name="TextBox 908447884"/>
          <p:cNvSpPr txBox="1"/>
          <p:nvPr/>
        </p:nvSpPr>
        <p:spPr bwMode="auto">
          <a:xfrm>
            <a:off x="5756041" y="2037291"/>
            <a:ext cx="760245"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sz="2200" u="sng">
                <a:solidFill>
                  <a:schemeClr val="accent2"/>
                </a:solidFill>
              </a:rPr>
              <a:t>EDA</a:t>
            </a:r>
            <a:endParaRPr/>
          </a:p>
        </p:txBody>
      </p:sp>
      <p:sp>
        <p:nvSpPr>
          <p:cNvPr id="244439215" name="TextBox 244439214"/>
          <p:cNvSpPr txBox="1"/>
          <p:nvPr/>
        </p:nvSpPr>
        <p:spPr bwMode="auto">
          <a:xfrm>
            <a:off x="1774062" y="2037291"/>
            <a:ext cx="2091648"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u="sng">
                <a:solidFill>
                  <a:schemeClr val="accent2"/>
                </a:solidFill>
              </a:rPr>
              <a:t>IMPORT /LOAD DATA</a:t>
            </a:r>
            <a:endParaRPr/>
          </a:p>
        </p:txBody>
      </p:sp>
      <p:sp>
        <p:nvSpPr>
          <p:cNvPr id="1594769417" name="TextBox 1594769416"/>
          <p:cNvSpPr txBox="1"/>
          <p:nvPr/>
        </p:nvSpPr>
        <p:spPr bwMode="auto">
          <a:xfrm>
            <a:off x="8700255" y="2125429"/>
            <a:ext cx="2336023"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a:solidFill>
                  <a:schemeClr val="accent2"/>
                </a:solidFill>
              </a:rPr>
              <a:t>MODEL BUILDING</a:t>
            </a:r>
            <a:endParaRPr/>
          </a:p>
        </p:txBody>
      </p:sp>
      <p:sp>
        <p:nvSpPr>
          <p:cNvPr id="1831193081" name="TextBox 1831193080"/>
          <p:cNvSpPr txBox="1"/>
          <p:nvPr/>
        </p:nvSpPr>
        <p:spPr bwMode="auto">
          <a:xfrm>
            <a:off x="5185828" y="4143057"/>
            <a:ext cx="1821423"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dirty="0">
                <a:solidFill>
                  <a:schemeClr val="accent2"/>
                </a:solidFill>
              </a:rPr>
              <a:t> FINAL MODEL</a:t>
            </a:r>
            <a:endParaRPr dirty="0"/>
          </a:p>
        </p:txBody>
      </p:sp>
      <p:sp>
        <p:nvSpPr>
          <p:cNvPr id="1445447815" name="Arrow: Right 1445447814"/>
          <p:cNvSpPr/>
          <p:nvPr/>
        </p:nvSpPr>
        <p:spPr bwMode="auto">
          <a:xfrm>
            <a:off x="3771666" y="2037291"/>
            <a:ext cx="978407" cy="48463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9977559" name="Arrow: Right 279977558"/>
          <p:cNvSpPr/>
          <p:nvPr/>
        </p:nvSpPr>
        <p:spPr bwMode="auto">
          <a:xfrm>
            <a:off x="7515520" y="2033100"/>
            <a:ext cx="978407" cy="48463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30595796" name="Arrow: Left 730595795"/>
          <p:cNvSpPr/>
          <p:nvPr/>
        </p:nvSpPr>
        <p:spPr bwMode="auto">
          <a:xfrm>
            <a:off x="7463945" y="4083621"/>
            <a:ext cx="978407" cy="484631"/>
          </a:xfrm>
          <a:prstGeom prst="leftArrow">
            <a:avLst>
              <a:gd name="adj1" fmla="val 50000"/>
              <a:gd name="adj2" fmla="val 9827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834869" name="Arrow: Curved Left 7834868"/>
          <p:cNvSpPr/>
          <p:nvPr/>
        </p:nvSpPr>
        <p:spPr bwMode="auto">
          <a:xfrm>
            <a:off x="11246145" y="2606145"/>
            <a:ext cx="863811" cy="1799166"/>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84987985" name="Номер слайда 5"/>
          <p:cNvSpPr>
            <a:spLocks noGrp="1"/>
          </p:cNvSpPr>
          <p:nvPr>
            <p:ph type="sldNum" sz="quarter" idx="12"/>
          </p:nvPr>
        </p:nvSpPr>
        <p:spPr bwMode="auto"/>
        <p:txBody>
          <a:bodyPr/>
          <a:lstStyle/>
          <a:p>
            <a:pPr>
              <a:defRPr/>
            </a:pPr>
            <a:fld id="{B464F642-1CB7-BF26-0BA3-AD128D57165B}" type="slidenum">
              <a:rPr b="1">
                <a:highlight>
                  <a:srgbClr val="00FF00"/>
                </a:highlight>
              </a:rPr>
              <a:t>3</a:t>
            </a:fld>
            <a:endParaRPr/>
          </a:p>
        </p:txBody>
      </p:sp>
      <p:sp>
        <p:nvSpPr>
          <p:cNvPr id="2" name="Arrow: Left 1">
            <a:extLst>
              <a:ext uri="{FF2B5EF4-FFF2-40B4-BE49-F238E27FC236}">
                <a16:creationId xmlns:a16="http://schemas.microsoft.com/office/drawing/2014/main" id="{A1270803-BE2F-9240-AC65-C306074EC8B1}"/>
              </a:ext>
            </a:extLst>
          </p:cNvPr>
          <p:cNvSpPr/>
          <p:nvPr/>
        </p:nvSpPr>
        <p:spPr bwMode="auto">
          <a:xfrm>
            <a:off x="3525929" y="4074585"/>
            <a:ext cx="978407" cy="484631"/>
          </a:xfrm>
          <a:prstGeom prst="leftArrow">
            <a:avLst>
              <a:gd name="adj1" fmla="val 50000"/>
              <a:gd name="adj2" fmla="val 9827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Flowchart: Alternate Process 2">
            <a:extLst>
              <a:ext uri="{FF2B5EF4-FFF2-40B4-BE49-F238E27FC236}">
                <a16:creationId xmlns:a16="http://schemas.microsoft.com/office/drawing/2014/main" id="{2B058891-A88B-10A2-562F-430D4312176C}"/>
              </a:ext>
            </a:extLst>
          </p:cNvPr>
          <p:cNvSpPr/>
          <p:nvPr/>
        </p:nvSpPr>
        <p:spPr bwMode="auto">
          <a:xfrm>
            <a:off x="1211616" y="3932978"/>
            <a:ext cx="2063749" cy="79374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IN" dirty="0">
                <a:solidFill>
                  <a:schemeClr val="accent2"/>
                </a:solidFill>
              </a:rPr>
              <a:t>DEPLOYMENT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3017607" name="Google Shape;333;p1"/>
          <p:cNvPicPr/>
          <p:nvPr/>
        </p:nvPicPr>
        <p:blipFill>
          <a:blip r:embed="rId2"/>
          <a:stretch/>
        </p:blipFill>
        <p:spPr bwMode="auto">
          <a:xfrm>
            <a:off x="10804320" y="261000"/>
            <a:ext cx="1186560" cy="411120"/>
          </a:xfrm>
          <a:prstGeom prst="rect">
            <a:avLst/>
          </a:prstGeom>
          <a:ln w="0">
            <a:noFill/>
          </a:ln>
        </p:spPr>
      </p:pic>
      <p:sp>
        <p:nvSpPr>
          <p:cNvPr id="889511918" name="TextBox 889511917"/>
          <p:cNvSpPr txBox="1"/>
          <p:nvPr/>
        </p:nvSpPr>
        <p:spPr bwMode="auto">
          <a:xfrm>
            <a:off x="4728090" y="389106"/>
            <a:ext cx="2782120" cy="338687"/>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90000"/>
              </a:lnSpc>
              <a:buNone/>
              <a:defRPr/>
            </a:pPr>
            <a:r>
              <a:rPr lang="en-US" b="1" u="sng" strike="noStrike" spc="0">
                <a:solidFill>
                  <a:schemeClr val="tx2">
                    <a:lumMod val="60000"/>
                    <a:lumOff val="40000"/>
                  </a:schemeClr>
                </a:solidFill>
                <a:highlight>
                  <a:srgbClr val="FFFF00"/>
                </a:highlight>
                <a:latin typeface="Times New Roman"/>
                <a:ea typeface="Times New Roman"/>
                <a:cs typeface="Times New Roman"/>
              </a:rPr>
              <a:t>DATA IMPORT/ LOAD</a:t>
            </a:r>
            <a:endParaRPr sz="2400" b="0" u="sng" strike="noStrike" spc="0">
              <a:solidFill>
                <a:srgbClr val="543E34"/>
              </a:solidFill>
              <a:latin typeface="Gill Sans Nova Light"/>
            </a:endParaRPr>
          </a:p>
        </p:txBody>
      </p:sp>
      <p:pic>
        <p:nvPicPr>
          <p:cNvPr id="118666200" name="Picture 118666199"/>
          <p:cNvPicPr>
            <a:picLocks noChangeAspect="1"/>
          </p:cNvPicPr>
          <p:nvPr/>
        </p:nvPicPr>
        <p:blipFill>
          <a:blip r:embed="rId3"/>
          <a:stretch/>
        </p:blipFill>
        <p:spPr bwMode="auto">
          <a:xfrm>
            <a:off x="691223" y="727794"/>
            <a:ext cx="6533255" cy="5985663"/>
          </a:xfrm>
          <a:prstGeom prst="rect">
            <a:avLst/>
          </a:prstGeom>
        </p:spPr>
      </p:pic>
      <p:sp>
        <p:nvSpPr>
          <p:cNvPr id="163695991" name="TextBox 163695990"/>
          <p:cNvSpPr txBox="1"/>
          <p:nvPr/>
        </p:nvSpPr>
        <p:spPr bwMode="auto">
          <a:xfrm>
            <a:off x="7224477" y="1672254"/>
            <a:ext cx="4874813" cy="64043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a:solidFill>
                  <a:schemeClr val="tx2">
                    <a:lumMod val="40000"/>
                    <a:lumOff val="60000"/>
                  </a:schemeClr>
                </a:solidFill>
                <a:latin typeface="Times New Roman"/>
                <a:ea typeface="Times New Roman"/>
                <a:cs typeface="Times New Roman"/>
              </a:rPr>
              <a:t>There are 79 rows and 2 columns  created for the dataset.</a:t>
            </a:r>
            <a:endParaRPr>
              <a:latin typeface="Times New Roman"/>
              <a:cs typeface="Times New Roman"/>
            </a:endParaRPr>
          </a:p>
        </p:txBody>
      </p:sp>
      <p:sp>
        <p:nvSpPr>
          <p:cNvPr id="487649232" name="Номер слайда 5"/>
          <p:cNvSpPr>
            <a:spLocks noGrp="1"/>
          </p:cNvSpPr>
          <p:nvPr>
            <p:ph type="sldNum" sz="quarter" idx="12"/>
          </p:nvPr>
        </p:nvSpPr>
        <p:spPr bwMode="auto"/>
        <p:txBody>
          <a:bodyPr/>
          <a:lstStyle/>
          <a:p>
            <a:pPr>
              <a:defRPr/>
            </a:pPr>
            <a:fld id="{48E0E4C6-6CF9-62BF-8C4C-06272E4F70C9}" type="slidenum">
              <a:rPr b="1">
                <a:highlight>
                  <a:srgbClr val="00FF00"/>
                </a:highlight>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7230743" name="Google Shape;333;p1"/>
          <p:cNvPicPr/>
          <p:nvPr/>
        </p:nvPicPr>
        <p:blipFill>
          <a:blip r:embed="rId2"/>
          <a:stretch/>
        </p:blipFill>
        <p:spPr bwMode="auto">
          <a:xfrm>
            <a:off x="10804320" y="261000"/>
            <a:ext cx="1186560" cy="411120"/>
          </a:xfrm>
          <a:prstGeom prst="rect">
            <a:avLst/>
          </a:prstGeom>
          <a:ln w="0">
            <a:noFill/>
          </a:ln>
        </p:spPr>
      </p:pic>
      <p:sp>
        <p:nvSpPr>
          <p:cNvPr id="1811488389" name="TextBox 1811488388"/>
          <p:cNvSpPr txBox="1"/>
          <p:nvPr/>
        </p:nvSpPr>
        <p:spPr bwMode="auto">
          <a:xfrm>
            <a:off x="4393437" y="261000"/>
            <a:ext cx="3033305"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b="1" u="sng">
                <a:solidFill>
                  <a:schemeClr val="tx2">
                    <a:lumMod val="40000"/>
                    <a:lumOff val="60000"/>
                  </a:schemeClr>
                </a:solidFill>
                <a:highlight>
                  <a:srgbClr val="FFFF00"/>
                </a:highlight>
                <a:latin typeface="Times New Roman"/>
                <a:ea typeface="Times New Roman"/>
                <a:cs typeface="Times New Roman"/>
              </a:rPr>
              <a:t>DATA SET DETAILS</a:t>
            </a:r>
            <a:endParaRPr/>
          </a:p>
        </p:txBody>
      </p:sp>
      <p:sp>
        <p:nvSpPr>
          <p:cNvPr id="795420579" name="TextBox 795420578"/>
          <p:cNvSpPr txBox="1"/>
          <p:nvPr/>
        </p:nvSpPr>
        <p:spPr bwMode="auto">
          <a:xfrm>
            <a:off x="4903527" y="1523153"/>
            <a:ext cx="6494072" cy="2652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a:solidFill>
                  <a:schemeClr val="bg2">
                    <a:lumMod val="10000"/>
                  </a:schemeClr>
                </a:solidFill>
                <a:highlight>
                  <a:srgbClr val="FFFFFF"/>
                </a:highlight>
                <a:latin typeface="Times New Roman"/>
                <a:ea typeface="Times New Roman"/>
                <a:cs typeface="Times New Roman"/>
              </a:rPr>
              <a:t>Data has the aggregation of different resume on various categories</a:t>
            </a:r>
            <a:r>
              <a:rPr lang="en-IN">
                <a:solidFill>
                  <a:schemeClr val="bg2">
                    <a:lumMod val="10000"/>
                  </a:schemeClr>
                </a:solidFill>
                <a:highlight>
                  <a:srgbClr val="FFFFFF"/>
                </a:highlight>
                <a:latin typeface="Times New Roman"/>
                <a:ea typeface="Times New Roman"/>
                <a:cs typeface="Times New Roman"/>
              </a:rPr>
              <a:t>.</a:t>
            </a:r>
            <a:endParaRPr sz="2200">
              <a:solidFill>
                <a:schemeClr val="bg2">
                  <a:lumMod val="10000"/>
                </a:schemeClr>
              </a:solidFill>
              <a:highlight>
                <a:srgbClr val="FFFFFF"/>
              </a:highlight>
              <a:latin typeface="Times New Roman"/>
              <a:cs typeface="Times New Roman"/>
            </a:endParaRPr>
          </a:p>
          <a:p>
            <a:pPr algn="l">
              <a:defRPr/>
            </a:pPr>
            <a:endParaRPr sz="2200">
              <a:solidFill>
                <a:schemeClr val="bg2">
                  <a:lumMod val="10000"/>
                </a:schemeClr>
              </a:solidFill>
              <a:highlight>
                <a:srgbClr val="FFFFFF"/>
              </a:highlight>
              <a:latin typeface="Times New Roman"/>
              <a:cs typeface="Times New Roman"/>
            </a:endParaRPr>
          </a:p>
          <a:p>
            <a:pPr algn="l">
              <a:defRPr/>
            </a:pPr>
            <a:r>
              <a:rPr lang="en-IN">
                <a:solidFill>
                  <a:schemeClr val="bg2">
                    <a:lumMod val="10000"/>
                  </a:schemeClr>
                </a:solidFill>
                <a:highlight>
                  <a:srgbClr val="FFFFFF"/>
                </a:highlight>
                <a:latin typeface="Times New Roman"/>
                <a:ea typeface="Times New Roman"/>
                <a:cs typeface="Times New Roman"/>
              </a:rPr>
              <a:t>- </a:t>
            </a:r>
            <a:r>
              <a:rPr lang="en-US">
                <a:solidFill>
                  <a:schemeClr val="bg2">
                    <a:lumMod val="10000"/>
                  </a:schemeClr>
                </a:solidFill>
                <a:highlight>
                  <a:srgbClr val="FFFFFF"/>
                </a:highlight>
                <a:latin typeface="Times New Roman"/>
                <a:ea typeface="Times New Roman"/>
                <a:cs typeface="Times New Roman"/>
              </a:rPr>
              <a:t>Resume categories of the job applicants includes React Developer(24), Workday resumes(21)</a:t>
            </a:r>
            <a:r>
              <a:rPr b="0" i="0" u="none">
                <a:solidFill>
                  <a:schemeClr val="bg2">
                    <a:lumMod val="10000"/>
                  </a:schemeClr>
                </a:solidFill>
                <a:highlight>
                  <a:srgbClr val="FFFFFF"/>
                </a:highlight>
                <a:latin typeface="Times New Roman"/>
                <a:ea typeface="Times New Roman"/>
                <a:cs typeface="Times New Roman"/>
              </a:rPr>
              <a:t>, Peoplesoft resumes(20) and SQL developer(14) respectively</a:t>
            </a:r>
            <a:br>
              <a:rPr b="0" i="0" u="none">
                <a:solidFill>
                  <a:schemeClr val="bg2">
                    <a:lumMod val="10000"/>
                  </a:schemeClr>
                </a:solidFill>
                <a:highlight>
                  <a:srgbClr val="FFFFFF"/>
                </a:highlight>
                <a:latin typeface="Times New Roman"/>
                <a:ea typeface="Times New Roman"/>
                <a:cs typeface="Times New Roman"/>
              </a:rPr>
            </a:br>
            <a:endParaRPr>
              <a:solidFill>
                <a:srgbClr val="00B050"/>
              </a:solidFill>
              <a:latin typeface="Times New Roman"/>
              <a:cs typeface="Times New Roman"/>
            </a:endParaRPr>
          </a:p>
          <a:p>
            <a:pPr algn="l">
              <a:defRPr/>
            </a:pPr>
            <a:endParaRPr sz="2000">
              <a:solidFill>
                <a:srgbClr val="00B050"/>
              </a:solidFill>
              <a:latin typeface="Times New Roman"/>
              <a:cs typeface="Times New Roman"/>
            </a:endParaRPr>
          </a:p>
          <a:p>
            <a:pPr algn="l">
              <a:defRPr/>
            </a:pPr>
            <a:r>
              <a:rPr lang="en-US">
                <a:solidFill>
                  <a:srgbClr val="00B050"/>
                </a:solidFill>
                <a:latin typeface="Times New Roman"/>
                <a:ea typeface="Times New Roman"/>
                <a:cs typeface="Times New Roman"/>
              </a:rPr>
              <a:t>_</a:t>
            </a:r>
            <a:endParaRPr>
              <a:solidFill>
                <a:srgbClr val="00B050"/>
              </a:solidFill>
              <a:latin typeface="Times New Roman"/>
              <a:cs typeface="Times New Roman"/>
            </a:endParaRPr>
          </a:p>
          <a:p>
            <a:pPr algn="l">
              <a:defRPr/>
            </a:pPr>
            <a:r>
              <a:rPr lang="en-US">
                <a:solidFill>
                  <a:srgbClr val="00B050"/>
                </a:solidFill>
                <a:latin typeface="Times New Roman"/>
                <a:ea typeface="Times New Roman"/>
                <a:cs typeface="Times New Roman"/>
              </a:rPr>
              <a:t> </a:t>
            </a:r>
            <a:r>
              <a:rPr b="0" i="0" u="none">
                <a:solidFill>
                  <a:srgbClr val="00B050"/>
                </a:solidFill>
                <a:highlight>
                  <a:srgbClr val="FFFF00"/>
                </a:highlight>
                <a:latin typeface="Times New Roman"/>
                <a:ea typeface="Times New Roman"/>
                <a:cs typeface="Times New Roman"/>
              </a:rPr>
              <a:t>Datatypes present: int64(24)</a:t>
            </a:r>
            <a:endParaRPr lang="en-IN" sz="2000">
              <a:solidFill>
                <a:srgbClr val="00B050"/>
              </a:solidFill>
              <a:latin typeface="Centaur"/>
              <a:cs typeface="Centaur"/>
            </a:endParaRPr>
          </a:p>
        </p:txBody>
      </p:sp>
      <p:pic>
        <p:nvPicPr>
          <p:cNvPr id="293345622" name="Picture 293345621"/>
          <p:cNvPicPr>
            <a:picLocks noChangeAspect="1"/>
          </p:cNvPicPr>
          <p:nvPr/>
        </p:nvPicPr>
        <p:blipFill>
          <a:blip r:embed="rId3"/>
          <a:stretch/>
        </p:blipFill>
        <p:spPr bwMode="auto">
          <a:xfrm>
            <a:off x="396874" y="1640416"/>
            <a:ext cx="3590924" cy="1590674"/>
          </a:xfrm>
          <a:prstGeom prst="rect">
            <a:avLst/>
          </a:prstGeom>
        </p:spPr>
      </p:pic>
      <p:sp>
        <p:nvSpPr>
          <p:cNvPr id="1449909099" name="Номер слайда 5"/>
          <p:cNvSpPr>
            <a:spLocks noGrp="1"/>
          </p:cNvSpPr>
          <p:nvPr>
            <p:ph type="sldNum" sz="quarter" idx="12"/>
          </p:nvPr>
        </p:nvSpPr>
        <p:spPr bwMode="auto"/>
        <p:txBody>
          <a:bodyPr/>
          <a:lstStyle/>
          <a:p>
            <a:pPr>
              <a:defRPr/>
            </a:pPr>
            <a:fld id="{C059D5DB-72FB-C38F-AF5F-BE2C0770D1C9}" type="slidenum">
              <a:rPr b="1">
                <a:highlight>
                  <a:srgbClr val="00FF00"/>
                </a:highlight>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512667991" name="Google Shape;333;p1"/>
          <p:cNvPicPr/>
          <p:nvPr/>
        </p:nvPicPr>
        <p:blipFill>
          <a:blip r:embed="rId2"/>
          <a:stretch/>
        </p:blipFill>
        <p:spPr bwMode="auto">
          <a:xfrm>
            <a:off x="10804320" y="261000"/>
            <a:ext cx="1186560" cy="411120"/>
          </a:xfrm>
          <a:prstGeom prst="rect">
            <a:avLst/>
          </a:prstGeom>
          <a:ln w="0">
            <a:noFill/>
          </a:ln>
        </p:spPr>
      </p:pic>
      <p:sp>
        <p:nvSpPr>
          <p:cNvPr id="1704980736" name="TextBox 1704980735"/>
          <p:cNvSpPr txBox="1"/>
          <p:nvPr/>
        </p:nvSpPr>
        <p:spPr bwMode="auto">
          <a:xfrm>
            <a:off x="4980764" y="283680"/>
            <a:ext cx="3329225" cy="4575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marR="0" lvl="0" indent="0" algn="l">
              <a:lnSpc>
                <a:spcPct val="100000"/>
              </a:lnSpc>
              <a:spcBef>
                <a:spcPts val="0"/>
              </a:spcBef>
              <a:spcAft>
                <a:spcPts val="0"/>
              </a:spcAft>
              <a:buClr>
                <a:srgbClr val="000000"/>
              </a:buClr>
              <a:buSzPts val="2800"/>
              <a:buFont typeface="Arial"/>
              <a:buNone/>
              <a:defRPr/>
            </a:pPr>
            <a:r>
              <a:rPr lang="en-US" sz="2400" b="1" i="0" u="sng" strike="noStrike" cap="none">
                <a:solidFill>
                  <a:schemeClr val="tx2">
                    <a:lumMod val="40000"/>
                    <a:lumOff val="60000"/>
                  </a:schemeClr>
                </a:solidFill>
                <a:highlight>
                  <a:srgbClr val="FFFF00"/>
                </a:highlight>
                <a:latin typeface="Perpetua Titling MT"/>
              </a:rPr>
              <a:t>Plot Diagrams</a:t>
            </a:r>
            <a:endParaRPr sz="1400" b="0" i="0" u="sng" strike="noStrike" cap="none">
              <a:solidFill>
                <a:srgbClr val="000000"/>
              </a:solidFill>
              <a:latin typeface="Perpetua Titling MT"/>
            </a:endParaRPr>
          </a:p>
        </p:txBody>
      </p:sp>
      <p:pic>
        <p:nvPicPr>
          <p:cNvPr id="1246267062" name="Picture 1246267061"/>
          <p:cNvPicPr>
            <a:picLocks noChangeAspect="1"/>
          </p:cNvPicPr>
          <p:nvPr/>
        </p:nvPicPr>
        <p:blipFill>
          <a:blip r:embed="rId3"/>
          <a:stretch/>
        </p:blipFill>
        <p:spPr bwMode="auto">
          <a:xfrm>
            <a:off x="111102" y="814461"/>
            <a:ext cx="6534274" cy="5147733"/>
          </a:xfrm>
          <a:prstGeom prst="rect">
            <a:avLst/>
          </a:prstGeom>
        </p:spPr>
      </p:pic>
      <p:pic>
        <p:nvPicPr>
          <p:cNvPr id="1153484502" name="Picture 1153484501"/>
          <p:cNvPicPr>
            <a:picLocks noChangeAspect="1"/>
          </p:cNvPicPr>
          <p:nvPr/>
        </p:nvPicPr>
        <p:blipFill>
          <a:blip r:embed="rId4"/>
          <a:stretch/>
        </p:blipFill>
        <p:spPr bwMode="auto">
          <a:xfrm>
            <a:off x="6470416" y="1064079"/>
            <a:ext cx="5692442" cy="4554156"/>
          </a:xfrm>
          <a:prstGeom prst="rect">
            <a:avLst/>
          </a:prstGeom>
        </p:spPr>
      </p:pic>
      <p:sp>
        <p:nvSpPr>
          <p:cNvPr id="1496117935" name="TextBox 1496117934"/>
          <p:cNvSpPr txBox="1"/>
          <p:nvPr/>
        </p:nvSpPr>
        <p:spPr bwMode="auto">
          <a:xfrm>
            <a:off x="1496248" y="6323541"/>
            <a:ext cx="9567677" cy="446573"/>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rPr sz="2200" b="1">
                <a:solidFill>
                  <a:schemeClr val="accent1">
                    <a:lumMod val="75000"/>
                  </a:schemeClr>
                </a:solidFill>
                <a:latin typeface="Centaur"/>
                <a:ea typeface="Centaur"/>
                <a:cs typeface="Centaur"/>
              </a:rPr>
              <a:t>Count barplot and pie chart portrays the distribution of the resume categories from the tota</a:t>
            </a:r>
            <a:r>
              <a:rPr sz="2200">
                <a:solidFill>
                  <a:schemeClr val="accent1">
                    <a:lumMod val="75000"/>
                  </a:schemeClr>
                </a:solidFill>
                <a:latin typeface="Times New Roman"/>
                <a:ea typeface="Times New Roman"/>
                <a:cs typeface="Times New Roman"/>
              </a:rPr>
              <a:t>l</a:t>
            </a:r>
            <a:endParaRPr>
              <a:solidFill>
                <a:schemeClr val="accent1">
                  <a:lumMod val="75000"/>
                </a:schemeClr>
              </a:solidFill>
            </a:endParaRPr>
          </a:p>
        </p:txBody>
      </p:sp>
      <p:sp>
        <p:nvSpPr>
          <p:cNvPr id="1562633754" name="Номер слайда 5"/>
          <p:cNvSpPr>
            <a:spLocks noGrp="1"/>
          </p:cNvSpPr>
          <p:nvPr>
            <p:ph type="sldNum" sz="quarter" idx="12"/>
          </p:nvPr>
        </p:nvSpPr>
        <p:spPr bwMode="auto"/>
        <p:txBody>
          <a:bodyPr/>
          <a:lstStyle/>
          <a:p>
            <a:pPr>
              <a:defRPr/>
            </a:pPr>
            <a:fld id="{01804900-6F7E-477D-5D82-B559AE6BCD4A}" type="slidenum">
              <a:rPr b="1">
                <a:highlight>
                  <a:srgbClr val="00FF00"/>
                </a:highlight>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71446440" name="Google Shape;333;p1"/>
          <p:cNvPicPr/>
          <p:nvPr/>
        </p:nvPicPr>
        <p:blipFill>
          <a:blip r:embed="rId2"/>
          <a:stretch/>
        </p:blipFill>
        <p:spPr bwMode="auto">
          <a:xfrm>
            <a:off x="10804320" y="261000"/>
            <a:ext cx="1186560" cy="411120"/>
          </a:xfrm>
          <a:prstGeom prst="rect">
            <a:avLst/>
          </a:prstGeom>
          <a:ln w="0">
            <a:noFill/>
          </a:ln>
        </p:spPr>
      </p:pic>
      <p:pic>
        <p:nvPicPr>
          <p:cNvPr id="1548654979" name="Picture 1548654978"/>
          <p:cNvPicPr>
            <a:picLocks noChangeAspect="1"/>
          </p:cNvPicPr>
          <p:nvPr/>
        </p:nvPicPr>
        <p:blipFill>
          <a:blip r:embed="rId3"/>
          <a:stretch/>
        </p:blipFill>
        <p:spPr bwMode="auto">
          <a:xfrm>
            <a:off x="689270" y="824623"/>
            <a:ext cx="10317395" cy="5208752"/>
          </a:xfrm>
          <a:prstGeom prst="rect">
            <a:avLst/>
          </a:prstGeom>
        </p:spPr>
      </p:pic>
      <p:sp>
        <p:nvSpPr>
          <p:cNvPr id="1763882035" name="TextBox 1763882034"/>
          <p:cNvSpPr txBox="1"/>
          <p:nvPr/>
        </p:nvSpPr>
        <p:spPr bwMode="auto">
          <a:xfrm>
            <a:off x="4054723" y="306360"/>
            <a:ext cx="2919121"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marR="0" lvl="0" indent="0" algn="l">
              <a:lnSpc>
                <a:spcPct val="100000"/>
              </a:lnSpc>
              <a:spcBef>
                <a:spcPts val="0"/>
              </a:spcBef>
              <a:spcAft>
                <a:spcPts val="0"/>
              </a:spcAft>
              <a:buClr>
                <a:srgbClr val="000000"/>
              </a:buClr>
              <a:buSzPts val="2800"/>
              <a:buFont typeface="Arial"/>
              <a:buNone/>
              <a:defRPr/>
            </a:pPr>
            <a:r>
              <a:rPr lang="en-US" b="1" i="0" u="sng" strike="noStrike" cap="none">
                <a:solidFill>
                  <a:schemeClr val="tx2">
                    <a:lumMod val="40000"/>
                    <a:lumOff val="60000"/>
                  </a:schemeClr>
                </a:solidFill>
                <a:highlight>
                  <a:srgbClr val="FFFF00"/>
                </a:highlight>
                <a:latin typeface="Perpetua Titling MT"/>
              </a:rPr>
              <a:t>Plot Diagrams</a:t>
            </a:r>
            <a:endParaRPr sz="1400" b="0" i="0" u="sng" strike="noStrike" cap="none">
              <a:solidFill>
                <a:srgbClr val="000000"/>
              </a:solidFill>
              <a:latin typeface="Perpetua Titling MT"/>
            </a:endParaRPr>
          </a:p>
        </p:txBody>
      </p:sp>
      <p:sp>
        <p:nvSpPr>
          <p:cNvPr id="73398713" name="TextBox 73398712"/>
          <p:cNvSpPr txBox="1"/>
          <p:nvPr/>
        </p:nvSpPr>
        <p:spPr bwMode="auto">
          <a:xfrm>
            <a:off x="1807866" y="5945255"/>
            <a:ext cx="8707078"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b="1">
                <a:solidFill>
                  <a:schemeClr val="accent1">
                    <a:lumMod val="75000"/>
                  </a:schemeClr>
                </a:solidFill>
                <a:latin typeface="Centaur"/>
                <a:ea typeface="Centaur"/>
                <a:cs typeface="Centaur"/>
              </a:rPr>
              <a:t>WordCloud from Peoplesoft resumes</a:t>
            </a:r>
            <a:endParaRPr>
              <a:solidFill>
                <a:schemeClr val="accent1">
                  <a:lumMod val="75000"/>
                </a:schemeClr>
              </a:solidFill>
            </a:endParaRPr>
          </a:p>
        </p:txBody>
      </p:sp>
      <p:sp>
        <p:nvSpPr>
          <p:cNvPr id="988898097" name="Номер слайда 5"/>
          <p:cNvSpPr>
            <a:spLocks noGrp="1"/>
          </p:cNvSpPr>
          <p:nvPr>
            <p:ph type="sldNum" sz="quarter" idx="12"/>
          </p:nvPr>
        </p:nvSpPr>
        <p:spPr bwMode="auto"/>
        <p:txBody>
          <a:bodyPr/>
          <a:lstStyle/>
          <a:p>
            <a:pPr>
              <a:defRPr/>
            </a:pPr>
            <a:fld id="{843EABF5-592A-28EE-F00B-69E56F319233}" type="slidenum">
              <a:rPr b="1">
                <a:highlight>
                  <a:srgbClr val="00FF00"/>
                </a:highlight>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15360485" name="Google Shape;333;p1"/>
          <p:cNvPicPr/>
          <p:nvPr/>
        </p:nvPicPr>
        <p:blipFill>
          <a:blip r:embed="rId2"/>
          <a:stretch/>
        </p:blipFill>
        <p:spPr bwMode="auto">
          <a:xfrm>
            <a:off x="10804320" y="261000"/>
            <a:ext cx="1186560" cy="411120"/>
          </a:xfrm>
          <a:prstGeom prst="rect">
            <a:avLst/>
          </a:prstGeom>
          <a:ln w="0">
            <a:noFill/>
          </a:ln>
        </p:spPr>
      </p:pic>
      <p:sp>
        <p:nvSpPr>
          <p:cNvPr id="1199020504" name="Номер слайда 5"/>
          <p:cNvSpPr>
            <a:spLocks noGrp="1"/>
          </p:cNvSpPr>
          <p:nvPr>
            <p:ph type="sldNum" sz="quarter" idx="12"/>
          </p:nvPr>
        </p:nvSpPr>
        <p:spPr bwMode="auto"/>
        <p:txBody>
          <a:bodyPr/>
          <a:lstStyle/>
          <a:p>
            <a:pPr>
              <a:defRPr/>
            </a:pPr>
            <a:fld id="{DD9DB328-0625-FC57-7479-C9959D9806AF}" type="slidenum">
              <a:rPr b="1">
                <a:highlight>
                  <a:srgbClr val="00FF00"/>
                </a:highlight>
              </a:rPr>
              <a:t>8</a:t>
            </a:fld>
            <a:endParaRPr/>
          </a:p>
        </p:txBody>
      </p:sp>
      <p:pic>
        <p:nvPicPr>
          <p:cNvPr id="2050" name="Picture 2">
            <a:extLst>
              <a:ext uri="{FF2B5EF4-FFF2-40B4-BE49-F238E27FC236}">
                <a16:creationId xmlns:a16="http://schemas.microsoft.com/office/drawing/2014/main" id="{7A7E6684-3D82-E980-6072-B5BBB9C8D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0"/>
            <a:ext cx="78486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97288774" name="TextBox 997288773"/>
          <p:cNvSpPr txBox="1"/>
          <p:nvPr/>
        </p:nvSpPr>
        <p:spPr bwMode="auto">
          <a:xfrm>
            <a:off x="4332535" y="282785"/>
            <a:ext cx="2230469" cy="3657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marR="0" lvl="0" indent="0" algn="l">
              <a:lnSpc>
                <a:spcPct val="100000"/>
              </a:lnSpc>
              <a:spcBef>
                <a:spcPts val="0"/>
              </a:spcBef>
              <a:spcAft>
                <a:spcPts val="0"/>
              </a:spcAft>
              <a:buClr>
                <a:srgbClr val="000000"/>
              </a:buClr>
              <a:buSzPts val="2800"/>
              <a:buFont typeface="Arial"/>
              <a:buNone/>
              <a:defRPr/>
            </a:pPr>
            <a:r>
              <a:rPr lang="en-US" b="1" i="0" u="sng" strike="noStrike" cap="none">
                <a:solidFill>
                  <a:schemeClr val="tx2">
                    <a:lumMod val="40000"/>
                    <a:lumOff val="60000"/>
                  </a:schemeClr>
                </a:solidFill>
                <a:highlight>
                  <a:srgbClr val="FFFF00"/>
                </a:highlight>
                <a:latin typeface="Perpetua Titling MT"/>
              </a:rPr>
              <a:t>Plot Diagrams</a:t>
            </a:r>
            <a:endParaRPr sz="1400" b="0" i="0" u="sng" strike="noStrike" cap="none">
              <a:solidFill>
                <a:srgbClr val="000000"/>
              </a:solidFill>
              <a:latin typeface="Perpetua Titling MT"/>
            </a:endParaRPr>
          </a:p>
        </p:txBody>
      </p:sp>
      <p:pic>
        <p:nvPicPr>
          <p:cNvPr id="2072093621" name="Google Shape;333;p1"/>
          <p:cNvPicPr/>
          <p:nvPr/>
        </p:nvPicPr>
        <p:blipFill>
          <a:blip r:embed="rId2"/>
          <a:stretch/>
        </p:blipFill>
        <p:spPr bwMode="auto">
          <a:xfrm>
            <a:off x="10613819" y="153843"/>
            <a:ext cx="1186560" cy="411120"/>
          </a:xfrm>
          <a:prstGeom prst="rect">
            <a:avLst/>
          </a:prstGeom>
          <a:ln w="0">
            <a:noFill/>
          </a:ln>
        </p:spPr>
      </p:pic>
      <p:pic>
        <p:nvPicPr>
          <p:cNvPr id="773847495" name="Picture 773847494"/>
          <p:cNvPicPr>
            <a:picLocks noChangeAspect="1"/>
          </p:cNvPicPr>
          <p:nvPr/>
        </p:nvPicPr>
        <p:blipFill>
          <a:blip r:embed="rId3"/>
          <a:stretch/>
        </p:blipFill>
        <p:spPr bwMode="auto">
          <a:xfrm>
            <a:off x="368299" y="780836"/>
            <a:ext cx="11296649" cy="5635308"/>
          </a:xfrm>
          <a:prstGeom prst="rect">
            <a:avLst/>
          </a:prstGeom>
        </p:spPr>
      </p:pic>
      <p:sp>
        <p:nvSpPr>
          <p:cNvPr id="2046470571" name="TextBox 2046470570"/>
          <p:cNvSpPr txBox="1"/>
          <p:nvPr/>
        </p:nvSpPr>
        <p:spPr bwMode="auto">
          <a:xfrm>
            <a:off x="133644" y="6495519"/>
            <a:ext cx="2165814"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2200" b="1">
                <a:solidFill>
                  <a:srgbClr val="FF0000"/>
                </a:solidFill>
                <a:latin typeface="Centaur"/>
                <a:ea typeface="Centaur"/>
                <a:cs typeface="Centaur"/>
              </a:rPr>
              <a:t>Uni</a:t>
            </a:r>
            <a:r>
              <a:rPr lang="en-IN" sz="2200" b="1">
                <a:solidFill>
                  <a:srgbClr val="FF0000"/>
                </a:solidFill>
                <a:latin typeface="Centaur"/>
                <a:ea typeface="Centaur"/>
                <a:cs typeface="Centaur"/>
              </a:rPr>
              <a:t>-</a:t>
            </a:r>
            <a:r>
              <a:rPr sz="2200" b="1">
                <a:solidFill>
                  <a:srgbClr val="FF0000"/>
                </a:solidFill>
                <a:latin typeface="Centaur"/>
                <a:ea typeface="Centaur"/>
                <a:cs typeface="Centaur"/>
              </a:rPr>
              <a:t>gram Plot</a:t>
            </a:r>
            <a:endParaRPr>
              <a:latin typeface="Centaur"/>
              <a:cs typeface="Centaur"/>
            </a:endParaRPr>
          </a:p>
        </p:txBody>
      </p:sp>
      <p:sp>
        <p:nvSpPr>
          <p:cNvPr id="110237495" name="Номер слайда 5"/>
          <p:cNvSpPr>
            <a:spLocks noGrp="1"/>
          </p:cNvSpPr>
          <p:nvPr>
            <p:ph type="sldNum" sz="quarter" idx="12"/>
          </p:nvPr>
        </p:nvSpPr>
        <p:spPr bwMode="auto"/>
        <p:txBody>
          <a:bodyPr/>
          <a:lstStyle/>
          <a:p>
            <a:pPr>
              <a:defRPr/>
            </a:pPr>
            <a:fld id="{0B3856FB-4B0E-F3CF-5AA5-48376853ACE9}" type="slidenum">
              <a:rPr b="1">
                <a:highlight>
                  <a:srgbClr val="00FF00"/>
                </a:highlight>
              </a:rPr>
              <a:t>9</a:t>
            </a:fld>
            <a:endParaRPr/>
          </a:p>
        </p:txBody>
      </p:sp>
    </p:spTree>
  </p:cSld>
  <p:clrMapOvr>
    <a:masterClrMapping/>
  </p:clrMapOvr>
</p:sld>
</file>

<file path=ppt/theme/theme1.xml><?xml version="1.0" encoding="utf-8"?>
<a:theme xmlns:a="http://schemas.openxmlformats.org/drawing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157</TotalTime>
  <Words>464</Words>
  <Application>Microsoft Office PowerPoint</Application>
  <DocSecurity>0</DocSecurity>
  <PresentationFormat>Widescreen</PresentationFormat>
  <Paragraphs>76</Paragraphs>
  <Slides>18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Arial</vt:lpstr>
      <vt:lpstr>Arial Black</vt:lpstr>
      <vt:lpstr>Baskerville Old Face</vt:lpstr>
      <vt:lpstr>Book Antiqua</vt:lpstr>
      <vt:lpstr>Calisto MT</vt:lpstr>
      <vt:lpstr>Centaur</vt:lpstr>
      <vt:lpstr>Copperplate Gothic Light</vt:lpstr>
      <vt:lpstr>Felix Titling</vt:lpstr>
      <vt:lpstr>Gill Sans Nova Light</vt:lpstr>
      <vt:lpstr>Palatino Linotype</vt:lpstr>
      <vt:lpstr>Perpetua</vt:lpstr>
      <vt:lpstr>Perpetua Titling MT</vt:lpstr>
      <vt:lpstr>Sylfaen</vt:lpstr>
      <vt:lpstr>Times New Roman</vt:lpstr>
      <vt:lpstr>Turtle</vt:lpstr>
      <vt:lpstr> Resume classification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Resume classification</dc:title>
  <dc:subject/>
  <dc:creator/>
  <cp:keywords/>
  <dc:description/>
  <cp:lastModifiedBy>Deepesh Kumar Verma</cp:lastModifiedBy>
  <cp:revision>17</cp:revision>
  <dcterms:modified xsi:type="dcterms:W3CDTF">2023-09-28T03:20:18Z</dcterms:modified>
  <cp:category/>
  <dc:identifier/>
  <cp:contentStatus/>
  <dc:language/>
  <cp:version/>
</cp:coreProperties>
</file>