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2EED-C19C-24D9-A382-E302598A0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DD2AD-F934-25C6-410F-5A0929F17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344BB-3656-8940-1F24-84154242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174E-B3B8-31A2-45E0-FAF70CAD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6593-5F16-DB0C-2DDD-BC2E2626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A43D-23D4-9341-F5C6-FF9002F8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AA44A-6CF8-A7D0-C7E3-B936AD4C8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DFDBE-15EF-746B-A2B0-D585EE8D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3036-D100-FA7C-2978-CAD2334B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3BAA-C485-D81C-52BD-11A58599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FE059-59C9-B792-23AB-099DBB3AC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FA6E6-D04A-757D-C921-450E8B4B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8D5A-1105-2DA5-D88A-66CBDFD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C4D48-858D-8332-6361-47C1A97D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AFDC3-B2A4-E13C-24C8-1BD3D7AB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5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CCA2-6435-5DD8-8785-B97BF99F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EEA1B-53C2-108B-FF18-C428BD50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9DAD2-D2D0-9A07-5DF2-60A1991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A6141-1F9E-DB4A-DF4A-212E7A90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1572-9431-89D0-895F-CAC8D8D4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3C68-46CA-DE86-6C38-2E7C635C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56645-EAC8-B7BC-3E9E-AA4B96C1C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6E49-1A51-F51F-19DC-05654B81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C687-129C-0D5A-DA69-D42E76AD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D3247-0DDA-9ECF-9B37-EE61AD39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6F46-6A8F-7AD3-03D7-42DE0355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D32E-B65C-C226-9279-1A501B79F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1C434-182F-4072-D7B1-28CDB8FCA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38FA1-7F9C-263A-FD2C-3E4FF32C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532E3-F322-07FC-FB4F-DB4497D8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2840-0D5A-4F8B-91C1-BACB5FC3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9EFD-3F3D-516C-7F30-5A353CC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5A567-1494-D5E6-7C32-C56D430A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B914-2D3A-38F5-6A77-B806664BC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FAA39-094C-3965-C059-3A1F14CF4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B9137-2B7B-4828-780D-72D5E0128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BD82B-1B61-39FB-9E09-B31BBFFC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EC1E1-FFD6-AB77-F537-1BAEAFE8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70ED8-1F67-B5B6-A025-4D907774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3664-4858-6398-D3AF-2A18AF42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BCFCA-63A4-B15B-BE6F-3DFF86A9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0725A-124E-6DC4-B663-F29D2ECB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AD641-C899-4667-4F2C-26305D1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498E0-F65A-5408-CE79-808FA1A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830FA-17F5-0F4E-668A-9732584B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443C-C4F1-BFE3-FB2D-79D53E2A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BEF1-BEE6-3BBA-74E1-F93882CC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4070-D01A-A9E0-1976-E1DCF471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A30CC-A7D1-957F-1CB5-45CE6597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DF4C1-8AC5-3443-F317-F76D7BD4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24C5-DDF3-955C-5CB7-924E0171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EBCE7-1826-738C-D643-A6B109AF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B5B8-A768-5B35-B7DC-1F9E3B78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68A03-4BB8-6998-2418-A4F76B958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79179-6F8C-0128-53AC-30EAE4C1F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AB0B-197C-0622-3245-1514C84F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4A9E-9B34-0181-3330-F9C7AAC0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B8F5F-F54A-A5F1-F3CF-EB3B6418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70359-5C92-EDF2-1100-1CC04EEB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695A-6156-1BA6-C45F-22C5C395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41ED-556E-8A0D-8459-5065773EF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F0E1-F6D8-4CC9-973A-64F8B537275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44A7D-01E1-75F8-46A8-208FDB033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6279-A0AE-0C2A-C79A-79EDE5475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A9A6-0931-4E79-972B-E94EA601C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0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AAD2-CD5F-0D47-702D-E29828589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91F4-CC96-267D-768E-A726CC20B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79222-4243-F57F-1FAD-396820EC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5655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375C-2D9C-DCD7-C00F-698A9CBF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E7891-4AC7-38F3-F739-63BB3EEDA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42" y="982495"/>
            <a:ext cx="11792316" cy="48424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765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0BC4-719D-9302-F0C5-5965FBBD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A60B3-6699-7864-777B-26E4A55CD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618"/>
            <a:ext cx="10515600" cy="3651816"/>
          </a:xfrm>
        </p:spPr>
      </p:pic>
    </p:spTree>
    <p:extLst>
      <p:ext uri="{BB962C8B-B14F-4D97-AF65-F5344CB8AC3E}">
        <p14:creationId xmlns:p14="http://schemas.microsoft.com/office/powerpoint/2010/main" val="201796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FC8B-BFA2-B4F6-AB08-83D63E99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42707-6EE4-F57D-B5EF-4DE5F390A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815"/>
            <a:ext cx="10515600" cy="4038958"/>
          </a:xfrm>
        </p:spPr>
      </p:pic>
    </p:spTree>
    <p:extLst>
      <p:ext uri="{BB962C8B-B14F-4D97-AF65-F5344CB8AC3E}">
        <p14:creationId xmlns:p14="http://schemas.microsoft.com/office/powerpoint/2010/main" val="35381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27D7-B34D-762F-A219-9EAC8BA9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44EBF3-247A-38D9-238B-05EB8CA6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5804"/>
            <a:ext cx="10515600" cy="3312638"/>
          </a:xfrm>
        </p:spPr>
      </p:pic>
    </p:spTree>
    <p:extLst>
      <p:ext uri="{BB962C8B-B14F-4D97-AF65-F5344CB8AC3E}">
        <p14:creationId xmlns:p14="http://schemas.microsoft.com/office/powerpoint/2010/main" val="198874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9CA8-9A91-5DA9-277B-D8BDBB89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D2DD2-ABFB-D915-8EB9-71E97725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738075"/>
          </a:xfrm>
        </p:spPr>
      </p:pic>
    </p:spTree>
    <p:extLst>
      <p:ext uri="{BB962C8B-B14F-4D97-AF65-F5344CB8AC3E}">
        <p14:creationId xmlns:p14="http://schemas.microsoft.com/office/powerpoint/2010/main" val="24420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BA8-CE0A-0F54-B538-4B4ED8B6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EC15C-460D-05FE-7671-E9BB799B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10515600" cy="3756800"/>
          </a:xfrm>
        </p:spPr>
      </p:pic>
    </p:spTree>
    <p:extLst>
      <p:ext uri="{BB962C8B-B14F-4D97-AF65-F5344CB8AC3E}">
        <p14:creationId xmlns:p14="http://schemas.microsoft.com/office/powerpoint/2010/main" val="29188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4ED3-ED57-D2EA-8E2B-BCBB2EEA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AFBEB-DA85-38C2-3BDC-10AB9CDF5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75091"/>
          </a:xfrm>
        </p:spPr>
      </p:pic>
    </p:spTree>
    <p:extLst>
      <p:ext uri="{BB962C8B-B14F-4D97-AF65-F5344CB8AC3E}">
        <p14:creationId xmlns:p14="http://schemas.microsoft.com/office/powerpoint/2010/main" val="131542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Deepesh Choudhary</dc:creator>
  <cp:lastModifiedBy>Deepesh Choudhary</cp:lastModifiedBy>
  <cp:revision>1</cp:revision>
  <dcterms:created xsi:type="dcterms:W3CDTF">2025-03-01T04:16:12Z</dcterms:created>
  <dcterms:modified xsi:type="dcterms:W3CDTF">2025-03-01T04:16:12Z</dcterms:modified>
</cp:coreProperties>
</file>