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‹Nr.›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‹Nr.›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- überschrif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‹Nr.›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‹Nr.›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kaler Titel und 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‹Nr.›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el und vertikaler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‹Nr.›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Bild mit Überschrif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‹Nr.›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Inhalt mit Überschrif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‹Nr.›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‹Nr.›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‹Nr.›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leich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‹Nr.›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‹Nr.›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84212" y="836612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Sudoku Gruppe A</a:t>
            </a: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4162" y="2636836"/>
            <a:ext cx="609600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Planung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Ablauf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Änderung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Live Demo des Programms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Planung</a:t>
            </a:r>
          </a:p>
        </p:txBody>
      </p:sp>
      <p:pic>
        <p:nvPicPr>
          <p:cNvPr id="97" name="Shape 9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08175" y="1482725"/>
            <a:ext cx="5256211" cy="4824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Planung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Musskriterien haben Vorrang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Wunschkriterien nur, wenn Zeit vorhanden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Schnittstellen aufteilen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Dokumentationen zum Ende der Projektdurchführung anfertigen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Ablauf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5761" y="1484312"/>
            <a:ext cx="6121400" cy="4833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Ablauf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manchen Punkten Zeitaufwand größer eingeschätzt als eigentlich gebraucht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Aufgabeneinteilung konnte nicht immer eingehalten werden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Musskriterien vollkommen erfüllt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Wunschkriterien erfüllt: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-	Hilfefunktion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-	Regeln als HTML-Seite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Änderungen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dirty="0" err="1">
                <a:solidFill>
                  <a:schemeClr val="lt1"/>
                </a:solidFill>
              </a:rPr>
              <a:t>Füllen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einer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Zelle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im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 smtClean="0">
                <a:solidFill>
                  <a:schemeClr val="lt1"/>
                </a:solidFill>
              </a:rPr>
              <a:t>Sudokufeld</a:t>
            </a:r>
            <a:endParaRPr lang="en-US" dirty="0" smtClean="0">
              <a:solidFill>
                <a:schemeClr val="lt1"/>
              </a:solidFill>
            </a:endParaRPr>
          </a:p>
          <a:p>
            <a:pPr lvl="0" indent="-342900">
              <a:buClr>
                <a:schemeClr val="lt1"/>
              </a:buClr>
              <a:buSzPct val="25000"/>
              <a:buNone/>
            </a:pPr>
            <a:r>
              <a:rPr lang="en-US" dirty="0" smtClean="0">
                <a:solidFill>
                  <a:schemeClr val="lt1"/>
                </a:solidFill>
              </a:rPr>
              <a:t>	-&gt;  </a:t>
            </a:r>
            <a:r>
              <a:rPr lang="en-US" dirty="0" err="1" smtClean="0">
                <a:solidFill>
                  <a:schemeClr val="lt1"/>
                </a:solidFill>
              </a:rPr>
              <a:t>vorher</a:t>
            </a:r>
            <a:r>
              <a:rPr lang="en-US" dirty="0" smtClean="0">
                <a:solidFill>
                  <a:schemeClr val="lt1"/>
                </a:solidFill>
              </a:rPr>
              <a:t>: </a:t>
            </a:r>
            <a:r>
              <a:rPr lang="en-US" dirty="0" err="1" smtClean="0">
                <a:solidFill>
                  <a:schemeClr val="lt1"/>
                </a:solidFill>
              </a:rPr>
              <a:t>Zeile</a:t>
            </a:r>
            <a:r>
              <a:rPr lang="en-US" dirty="0" smtClean="0">
                <a:solidFill>
                  <a:schemeClr val="lt1"/>
                </a:solidFill>
              </a:rPr>
              <a:t> / </a:t>
            </a:r>
            <a:r>
              <a:rPr lang="en-US" dirty="0" err="1" smtClean="0">
                <a:solidFill>
                  <a:schemeClr val="lt1"/>
                </a:solidFill>
              </a:rPr>
              <a:t>Spalte</a:t>
            </a:r>
            <a:r>
              <a:rPr lang="en-US" dirty="0" smtClean="0">
                <a:solidFill>
                  <a:schemeClr val="lt1"/>
                </a:solidFill>
              </a:rPr>
              <a:t> / </a:t>
            </a:r>
            <a:r>
              <a:rPr lang="en-US" dirty="0" err="1" smtClean="0">
                <a:solidFill>
                  <a:schemeClr val="lt1"/>
                </a:solidFill>
              </a:rPr>
              <a:t>Zahl</a:t>
            </a:r>
            <a:r>
              <a:rPr lang="en-US" dirty="0" smtClean="0">
                <a:solidFill>
                  <a:schemeClr val="lt1"/>
                </a:solidFill>
              </a:rPr>
              <a:t> </a:t>
            </a:r>
            <a:r>
              <a:rPr lang="en-US" dirty="0" err="1" smtClean="0">
                <a:solidFill>
                  <a:schemeClr val="lt1"/>
                </a:solidFill>
              </a:rPr>
              <a:t>angeben</a:t>
            </a:r>
            <a:endParaRPr lang="en-US" dirty="0" smtClean="0">
              <a:solidFill>
                <a:schemeClr val="lt1"/>
              </a:solidFill>
            </a:endParaRPr>
          </a:p>
          <a:p>
            <a:pPr lvl="0" indent="-342900">
              <a:buClr>
                <a:schemeClr val="lt1"/>
              </a:buClr>
              <a:buSzPct val="25000"/>
              <a:buNone/>
            </a:pPr>
            <a:r>
              <a:rPr lang="en-US" dirty="0" smtClean="0">
                <a:solidFill>
                  <a:schemeClr val="lt1"/>
                </a:solidFill>
              </a:rPr>
              <a:t>	-&gt;  </a:t>
            </a:r>
            <a:r>
              <a:rPr lang="en-US" dirty="0" err="1" smtClean="0">
                <a:solidFill>
                  <a:schemeClr val="lt1"/>
                </a:solidFill>
              </a:rPr>
              <a:t>jetzt</a:t>
            </a:r>
            <a:r>
              <a:rPr lang="en-US" dirty="0" smtClean="0">
                <a:solidFill>
                  <a:schemeClr val="lt1"/>
                </a:solidFill>
              </a:rPr>
              <a:t>: </a:t>
            </a:r>
            <a:r>
              <a:rPr lang="en-US" dirty="0" err="1" smtClean="0">
                <a:solidFill>
                  <a:schemeClr val="lt1"/>
                </a:solidFill>
              </a:rPr>
              <a:t>direktes</a:t>
            </a:r>
            <a:r>
              <a:rPr lang="en-US" dirty="0" smtClean="0">
                <a:solidFill>
                  <a:schemeClr val="lt1"/>
                </a:solidFill>
              </a:rPr>
              <a:t> </a:t>
            </a:r>
            <a:r>
              <a:rPr lang="en-US" dirty="0" err="1" smtClean="0">
                <a:solidFill>
                  <a:schemeClr val="lt1"/>
                </a:solidFill>
              </a:rPr>
              <a:t>füllen</a:t>
            </a:r>
            <a:r>
              <a:rPr lang="en-US" dirty="0" smtClean="0">
                <a:solidFill>
                  <a:schemeClr val="lt1"/>
                </a:solidFill>
              </a:rPr>
              <a:t> </a:t>
            </a:r>
            <a:r>
              <a:rPr lang="en-US" dirty="0" err="1" smtClean="0">
                <a:solidFill>
                  <a:schemeClr val="lt1"/>
                </a:solidFill>
              </a:rPr>
              <a:t>einer</a:t>
            </a:r>
            <a:r>
              <a:rPr lang="en-US" dirty="0" smtClean="0">
                <a:solidFill>
                  <a:schemeClr val="lt1"/>
                </a:solidFill>
              </a:rPr>
              <a:t> </a:t>
            </a:r>
            <a:r>
              <a:rPr lang="en-US" dirty="0" err="1" smtClean="0">
                <a:solidFill>
                  <a:schemeClr val="lt1"/>
                </a:solidFill>
              </a:rPr>
              <a:t>Zelle</a:t>
            </a:r>
            <a:r>
              <a:rPr lang="en-US" dirty="0" smtClean="0">
                <a:solidFill>
                  <a:schemeClr val="lt1"/>
                </a:solidFill>
              </a:rPr>
              <a:t> per 			</a:t>
            </a:r>
            <a:r>
              <a:rPr lang="en-US" dirty="0" err="1" smtClean="0">
                <a:solidFill>
                  <a:schemeClr val="lt1"/>
                </a:solidFill>
              </a:rPr>
              <a:t>Tastendruck</a:t>
            </a:r>
            <a:endParaRPr lang="en-US" dirty="0" smtClean="0">
              <a:solidFill>
                <a:schemeClr val="lt1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lang="en-US" dirty="0" smtClean="0">
              <a:solidFill>
                <a:schemeClr val="lt1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dirty="0" err="1" smtClean="0">
                <a:solidFill>
                  <a:schemeClr val="lt1"/>
                </a:solidFill>
              </a:rPr>
              <a:t>Farbige</a:t>
            </a:r>
            <a:r>
              <a:rPr lang="en-US" dirty="0" smtClean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Darstellung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der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Zahlen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im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Sudokufeld</a:t>
            </a:r>
            <a:endParaRPr lang="en-US" dirty="0">
              <a:solidFill>
                <a:schemeClr val="lt1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 des Programms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Bis hierhin schon einmal vielen 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Dank für Ihre Aufmerksamkeit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Bildschirmpräsentation (4:3)</PresentationFormat>
  <Paragraphs>30</Paragraphs>
  <Slides>8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Sudoku Gruppe A</vt:lpstr>
      <vt:lpstr>Agenda</vt:lpstr>
      <vt:lpstr>Planung</vt:lpstr>
      <vt:lpstr>Planung</vt:lpstr>
      <vt:lpstr>Ablauf</vt:lpstr>
      <vt:lpstr>Ablauf</vt:lpstr>
      <vt:lpstr>Änderungen</vt:lpstr>
      <vt:lpstr>Demo des Programms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Gruppe A</dc:title>
  <cp:lastModifiedBy>Jenny_Test</cp:lastModifiedBy>
  <cp:revision>2</cp:revision>
  <dcterms:modified xsi:type="dcterms:W3CDTF">2016-04-25T21:10:36Z</dcterms:modified>
</cp:coreProperties>
</file>