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75" r:id="rId9"/>
    <p:sldId id="260" r:id="rId10"/>
    <p:sldId id="276" r:id="rId11"/>
    <p:sldId id="261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balaji jeganathan" initials="nj" lastIdx="1" clrIdx="0">
    <p:extLst>
      <p:ext uri="{19B8F6BF-5375-455C-9EA6-DF929625EA0E}">
        <p15:presenceInfo xmlns:p15="http://schemas.microsoft.com/office/powerpoint/2012/main" userId="696a3ee44c0bb1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09" autoAdjust="0"/>
  </p:normalViewPr>
  <p:slideViewPr>
    <p:cSldViewPr snapToGrid="0">
      <p:cViewPr varScale="1">
        <p:scale>
          <a:sx n="59" d="100"/>
          <a:sy n="59" d="100"/>
        </p:scale>
        <p:origin x="17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Error</a:t>
            </a:r>
            <a:r>
              <a:rPr lang="en-US" baseline="0" dirty="0"/>
              <a:t> Rates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20046825898318"/>
          <c:y val="0.10494488188976378"/>
          <c:w val="0.66149574980592085"/>
          <c:h val="0.709353982685865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Error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3"/>
                <c:pt idx="0">
                  <c:v>Holdout</c:v>
                </c:pt>
                <c:pt idx="1">
                  <c:v>      Bagging 
     (ntree-1500
      mtry-default-4)</c:v>
                </c:pt>
                <c:pt idx="2">
                  <c:v>      Random Forest
     (mtry-default-4)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0.18010000000000001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3-4622-AEFF-ABCB7821FF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3"/>
                <c:pt idx="0">
                  <c:v>Holdout</c:v>
                </c:pt>
                <c:pt idx="1">
                  <c:v>      Bagging 
     (ntree-1500
      mtry-default-4)</c:v>
                </c:pt>
                <c:pt idx="2">
                  <c:v>      Random Forest
     (mtry-default-4)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0.18099999999999999</c:v>
                </c:pt>
                <c:pt idx="1">
                  <c:v>0.17860000000000001</c:v>
                </c:pt>
                <c:pt idx="2">
                  <c:v>0.1792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73-4622-AEFF-ABCB7821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808184"/>
        <c:axId val="38380465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3"/>
                <c:pt idx="0">
                  <c:v>Holdout</c:v>
                </c:pt>
                <c:pt idx="1">
                  <c:v>      Bagging 
     (ntree-1500
      mtry-default-4)</c:v>
                </c:pt>
                <c:pt idx="2">
                  <c:v>      Random Forest
     (mtry-default-4)</c:v>
                </c:pt>
              </c:strCache>
            </c: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5A73-4622-AEFF-ABCB7821FF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 Trend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6583376044802086E-2"/>
                  <c:y val="1.90476190476190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B6-464D-AB35-DFA63CAB0AE9}"/>
                </c:ext>
              </c:extLst>
            </c:dLbl>
            <c:dLbl>
              <c:idx val="1"/>
              <c:layout>
                <c:manualLayout>
                  <c:x val="3.3970277755887651E-2"/>
                  <c:y val="8.163372435588409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8337419300014751E-2"/>
                      <c:h val="4.907493706143874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9AB6-464D-AB35-DFA63CAB0AE9}"/>
                </c:ext>
              </c:extLst>
            </c:dLbl>
            <c:dLbl>
              <c:idx val="2"/>
              <c:layout>
                <c:manualLayout>
                  <c:x val="3.9196474333716425E-2"/>
                  <c:y val="1.0884353741496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B6-464D-AB35-DFA63CAB0A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3"/>
                <c:pt idx="0">
                  <c:v>Holdout</c:v>
                </c:pt>
                <c:pt idx="1">
                  <c:v>      Bagging 
     (ntree-1500
      mtry-default-4)</c:v>
                </c:pt>
                <c:pt idx="2">
                  <c:v>      Random Forest
     (mtry-default-4)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0.18099999999999999</c:v>
                </c:pt>
                <c:pt idx="1">
                  <c:v>0.17860000000000001</c:v>
                </c:pt>
                <c:pt idx="2">
                  <c:v>0.1792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73-4622-AEFF-ABCB7821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808184"/>
        <c:axId val="383804656"/>
      </c:lineChart>
      <c:catAx>
        <c:axId val="38380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04656"/>
        <c:crosses val="autoZero"/>
        <c:auto val="1"/>
        <c:lblAlgn val="ctr"/>
        <c:lblOffset val="100"/>
        <c:noMultiLvlLbl val="0"/>
      </c:catAx>
      <c:valAx>
        <c:axId val="38380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0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15426305484159"/>
          <c:y val="0.9485587309554433"/>
          <c:w val="0.33859653165727427"/>
          <c:h val="5.1441212705554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Error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540569525583493E-2"/>
          <c:y val="9.4573935230207767E-2"/>
          <c:w val="0.95552835921500878"/>
          <c:h val="0.709353982685865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Error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3"/>
                <c:pt idx="0">
                  <c:v>SVM-Linear
(cost - 1 default)</c:v>
                </c:pt>
                <c:pt idx="1">
                  <c:v>SVM-Radial
(cost - 1, gamma-default-0.04)</c:v>
                </c:pt>
                <c:pt idx="2">
                  <c:v>SVM-Polynomial
(cost-1, degree-default-3)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0.1898</c:v>
                </c:pt>
                <c:pt idx="1">
                  <c:v>0.1729</c:v>
                </c:pt>
                <c:pt idx="2">
                  <c:v>0.18390000000000001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3-4622-AEFF-ABCB7821FF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3"/>
                <c:pt idx="0">
                  <c:v>SVM-Linear
(cost - 1 default)</c:v>
                </c:pt>
                <c:pt idx="1">
                  <c:v>SVM-Radial
(cost - 1, gamma-default-0.04)</c:v>
                </c:pt>
                <c:pt idx="2">
                  <c:v>SVM-Polynomial
(cost-1, degree-default-3)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0.1903</c:v>
                </c:pt>
                <c:pt idx="1">
                  <c:v>0.1812</c:v>
                </c:pt>
                <c:pt idx="2">
                  <c:v>0.1923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73-4622-AEFF-ABCB7821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805048"/>
        <c:axId val="38380896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Test Trend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3"/>
                <c:pt idx="0">
                  <c:v>SVM-Linear
(cost - 1 default)</c:v>
                </c:pt>
                <c:pt idx="1">
                  <c:v>SVM-Radial
(cost - 1, gamma-default-0.04)</c:v>
                </c:pt>
                <c:pt idx="2">
                  <c:v>SVM-Polynomial
(cost-1, degree-default-3)</c:v>
                </c:pt>
              </c:strCache>
            </c: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5A73-4622-AEFF-ABCB7821FF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Test Trend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842293906810036E-3"/>
                  <c:y val="-2.39043824701195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E7-4A31-A466-6394E3C991A5}"/>
                </c:ext>
              </c:extLst>
            </c:dLbl>
            <c:dLbl>
              <c:idx val="1"/>
              <c:layout>
                <c:manualLayout>
                  <c:x val="3.2258064516129031E-2"/>
                  <c:y val="-1.59362549800796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E7-4A31-A466-6394E3C991A5}"/>
                </c:ext>
              </c:extLst>
            </c:dLbl>
            <c:dLbl>
              <c:idx val="2"/>
              <c:layout>
                <c:manualLayout>
                  <c:x val="5.376344086021505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E7-4A31-A466-6394E3C991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3"/>
                <c:pt idx="0">
                  <c:v>SVM-Linear
(cost - 1 default)</c:v>
                </c:pt>
                <c:pt idx="1">
                  <c:v>SVM-Radial
(cost - 1, gamma-default-0.04)</c:v>
                </c:pt>
                <c:pt idx="2">
                  <c:v>SVM-Polynomial
(cost-1, degree-default-3)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0.1903</c:v>
                </c:pt>
                <c:pt idx="1">
                  <c:v>0.1812</c:v>
                </c:pt>
                <c:pt idx="2">
                  <c:v>0.1923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73-4622-AEFF-ABCB7821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805048"/>
        <c:axId val="383808968"/>
      </c:lineChart>
      <c:catAx>
        <c:axId val="383805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08968"/>
        <c:crosses val="autoZero"/>
        <c:auto val="1"/>
        <c:lblAlgn val="ctr"/>
        <c:lblOffset val="100"/>
        <c:noMultiLvlLbl val="0"/>
      </c:catAx>
      <c:valAx>
        <c:axId val="38380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05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89303756385295"/>
          <c:y val="0.9465970461319454"/>
          <c:w val="0.47152922416955945"/>
          <c:h val="5.02115422823143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Error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256214492983829E-2"/>
          <c:y val="0.11213095600618983"/>
          <c:w val="0.95552835921500878"/>
          <c:h val="0.617799128700072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TrainError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Holdout</c:v>
                </c:pt>
                <c:pt idx="1">
                  <c:v>      Bagging 
     (ntree-1500
     mtry-default-4)</c:v>
                </c:pt>
                <c:pt idx="2">
                  <c:v>     Random Forest
      (mtry-default-4 )</c:v>
                </c:pt>
                <c:pt idx="3">
                  <c:v>SVM-Linear
(cost - 1 default)</c:v>
                </c:pt>
                <c:pt idx="4">
                  <c:v>SVM-Radial
(cost - 1, gamma-default-0.04)</c:v>
                </c:pt>
                <c:pt idx="5">
                  <c:v>SVM-Polynomial
(cost-1, degree-default-3)</c:v>
                </c:pt>
                <c:pt idx="6">
                  <c:v>Naïve Bayes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0.18010000000000001</c:v>
                </c:pt>
                <c:pt idx="3">
                  <c:v>0.1898</c:v>
                </c:pt>
                <c:pt idx="4">
                  <c:v>0.1729</c:v>
                </c:pt>
                <c:pt idx="5">
                  <c:v>0.18390000000000001</c:v>
                </c:pt>
                <c:pt idx="6">
                  <c:v>0.3528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73-4622-AEFF-ABCB7821FF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Holdout</c:v>
                </c:pt>
                <c:pt idx="1">
                  <c:v>      Bagging 
     (ntree-1500
     mtry-default-4)</c:v>
                </c:pt>
                <c:pt idx="2">
                  <c:v>     Random Forest
      (mtry-default-4 )</c:v>
                </c:pt>
                <c:pt idx="3">
                  <c:v>SVM-Linear
(cost - 1 default)</c:v>
                </c:pt>
                <c:pt idx="4">
                  <c:v>SVM-Radial
(cost - 1, gamma-default-0.04)</c:v>
                </c:pt>
                <c:pt idx="5">
                  <c:v>SVM-Polynomial
(cost-1, degree-default-3)</c:v>
                </c:pt>
                <c:pt idx="6">
                  <c:v>Naïve Bayes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0.18099999999999999</c:v>
                </c:pt>
                <c:pt idx="1">
                  <c:v>0.17860000000000001</c:v>
                </c:pt>
                <c:pt idx="2">
                  <c:v>0.1792</c:v>
                </c:pt>
                <c:pt idx="3">
                  <c:v>0.1903</c:v>
                </c:pt>
                <c:pt idx="4">
                  <c:v>0.1812</c:v>
                </c:pt>
                <c:pt idx="5">
                  <c:v>0.1923</c:v>
                </c:pt>
                <c:pt idx="6">
                  <c:v>0.3508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73-4622-AEFF-ABCB7821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807400"/>
        <c:axId val="383806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 Test Trend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2.5256511444356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8E-4DBE-A423-606E82560C06}"/>
                </c:ext>
              </c:extLst>
            </c:dLbl>
            <c:dLbl>
              <c:idx val="1"/>
              <c:layout>
                <c:manualLayout>
                  <c:x val="0"/>
                  <c:y val="-3.7884767166535126E-2"/>
                </c:manualLayout>
              </c:layout>
              <c:spPr>
                <a:solidFill>
                  <a:srgbClr val="92D05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8E-4DBE-A423-606E82560C06}"/>
                </c:ext>
              </c:extLst>
            </c:dLbl>
            <c:dLbl>
              <c:idx val="2"/>
              <c:layout>
                <c:manualLayout>
                  <c:x val="0"/>
                  <c:y val="-4.1041831097079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8E-4DBE-A423-606E82560C06}"/>
                </c:ext>
              </c:extLst>
            </c:dLbl>
            <c:dLbl>
              <c:idx val="3"/>
              <c:layout>
                <c:manualLayout>
                  <c:x val="-6.5327457222860864E-3"/>
                  <c:y val="-3.78847671665350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E8E-4DBE-A423-606E82560C06}"/>
                </c:ext>
              </c:extLst>
            </c:dLbl>
            <c:dLbl>
              <c:idx val="4"/>
              <c:layout>
                <c:manualLayout>
                  <c:x val="-5.226196577828965E-3"/>
                  <c:y val="-3.7884767166535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E8E-4DBE-A423-606E82560C06}"/>
                </c:ext>
              </c:extLst>
            </c:dLbl>
            <c:dLbl>
              <c:idx val="5"/>
              <c:layout>
                <c:manualLayout>
                  <c:x val="2.0904786311315381E-2"/>
                  <c:y val="-2.5256511444356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8E-4DBE-A423-606E82560C06}"/>
                </c:ext>
              </c:extLst>
            </c:dLbl>
            <c:dLbl>
              <c:idx val="6"/>
              <c:layout>
                <c:manualLayout>
                  <c:x val="-7.839294866743304E-3"/>
                  <c:y val="-3.7884767166535105E-2"/>
                </c:manualLayout>
              </c:layout>
              <c:spPr>
                <a:solidFill>
                  <a:srgbClr val="FF3F3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E8E-4DBE-A423-606E82560C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Holdout</c:v>
                </c:pt>
                <c:pt idx="1">
                  <c:v>      Bagging 
     (ntree-1500
     mtry-default-4)</c:v>
                </c:pt>
                <c:pt idx="2">
                  <c:v>     Random Forest
      (mtry-default-4 )</c:v>
                </c:pt>
                <c:pt idx="3">
                  <c:v>SVM-Linear
(cost - 1 default)</c:v>
                </c:pt>
                <c:pt idx="4">
                  <c:v>SVM-Radial
(cost - 1, gamma-default-0.04)</c:v>
                </c:pt>
                <c:pt idx="5">
                  <c:v>SVM-Polynomial
(cost-1, degree-default-3)</c:v>
                </c:pt>
                <c:pt idx="6">
                  <c:v>Naïve Bayes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0.18099999999999999</c:v>
                </c:pt>
                <c:pt idx="1">
                  <c:v>0.17860000000000001</c:v>
                </c:pt>
                <c:pt idx="2">
                  <c:v>0.1792</c:v>
                </c:pt>
                <c:pt idx="3">
                  <c:v>0.1903</c:v>
                </c:pt>
                <c:pt idx="4">
                  <c:v>0.1812</c:v>
                </c:pt>
                <c:pt idx="5">
                  <c:v>0.1923</c:v>
                </c:pt>
                <c:pt idx="6">
                  <c:v>0.3508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73-4622-AEFF-ABCB7821F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807400"/>
        <c:axId val="383806616"/>
      </c:lineChart>
      <c:catAx>
        <c:axId val="383807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06616"/>
        <c:crosses val="autoZero"/>
        <c:auto val="1"/>
        <c:lblAlgn val="ctr"/>
        <c:lblOffset val="100"/>
        <c:noMultiLvlLbl val="0"/>
      </c:catAx>
      <c:valAx>
        <c:axId val="383806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807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83683-D419-4140-AFD2-9FF49EAFAC1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58B746-3A09-44FF-AE87-1B4E6277C6B5}">
      <dgm:prSet phldrT="[Text]"/>
      <dgm:spPr/>
      <dgm:t>
        <a:bodyPr/>
        <a:lstStyle/>
        <a:p>
          <a:r>
            <a:rPr lang="en-US"/>
            <a:t>What?</a:t>
          </a:r>
          <a:endParaRPr lang="en-US" dirty="0"/>
        </a:p>
      </dgm:t>
    </dgm:pt>
    <dgm:pt modelId="{8C619593-402F-4208-84E8-2842FE70AD9A}" type="parTrans" cxnId="{16441353-16B6-4B03-8C59-86F55860FDEF}">
      <dgm:prSet/>
      <dgm:spPr/>
      <dgm:t>
        <a:bodyPr/>
        <a:lstStyle/>
        <a:p>
          <a:endParaRPr lang="en-US"/>
        </a:p>
      </dgm:t>
    </dgm:pt>
    <dgm:pt modelId="{668B8E7E-8D51-4ABF-826E-0995A9781DAF}" type="sibTrans" cxnId="{16441353-16B6-4B03-8C59-86F55860FDEF}">
      <dgm:prSet/>
      <dgm:spPr/>
      <dgm:t>
        <a:bodyPr/>
        <a:lstStyle/>
        <a:p>
          <a:endParaRPr lang="en-US"/>
        </a:p>
      </dgm:t>
    </dgm:pt>
    <dgm:pt modelId="{E4CBEC0A-41B3-49DF-BC61-6F4453EF2B58}">
      <dgm:prSet phldrT="[Text]"/>
      <dgm:spPr/>
      <dgm:t>
        <a:bodyPr/>
        <a:lstStyle/>
        <a:p>
          <a:r>
            <a:rPr lang="en-US" dirty="0"/>
            <a:t>Predict Default Payment</a:t>
          </a:r>
        </a:p>
      </dgm:t>
    </dgm:pt>
    <dgm:pt modelId="{F5165826-E0A2-48D4-8CC8-F7C823A66900}" type="parTrans" cxnId="{2AFD7EA8-9195-47FD-A723-A29C7E337B3D}">
      <dgm:prSet/>
      <dgm:spPr/>
      <dgm:t>
        <a:bodyPr/>
        <a:lstStyle/>
        <a:p>
          <a:endParaRPr lang="en-US"/>
        </a:p>
      </dgm:t>
    </dgm:pt>
    <dgm:pt modelId="{D3492784-C9C2-4EE6-A83F-1F44B55F7AF8}" type="sibTrans" cxnId="{2AFD7EA8-9195-47FD-A723-A29C7E337B3D}">
      <dgm:prSet/>
      <dgm:spPr/>
      <dgm:t>
        <a:bodyPr/>
        <a:lstStyle/>
        <a:p>
          <a:endParaRPr lang="en-US"/>
        </a:p>
      </dgm:t>
    </dgm:pt>
    <dgm:pt modelId="{294D3E41-69AB-4665-8646-38AFAF5443BE}">
      <dgm:prSet phldrT="[Text]"/>
      <dgm:spPr/>
      <dgm:t>
        <a:bodyPr/>
        <a:lstStyle/>
        <a:p>
          <a:r>
            <a:rPr lang="en-US" dirty="0"/>
            <a:t>Who?</a:t>
          </a:r>
        </a:p>
      </dgm:t>
    </dgm:pt>
    <dgm:pt modelId="{BFDCC001-3DFB-4577-B92F-B88ED44A1B44}" type="parTrans" cxnId="{EDB084B2-CEF7-42E0-ADC8-314A802E7598}">
      <dgm:prSet/>
      <dgm:spPr/>
      <dgm:t>
        <a:bodyPr/>
        <a:lstStyle/>
        <a:p>
          <a:endParaRPr lang="en-US"/>
        </a:p>
      </dgm:t>
    </dgm:pt>
    <dgm:pt modelId="{87341762-14DB-499D-B67B-BEA9B44EC6C2}" type="sibTrans" cxnId="{EDB084B2-CEF7-42E0-ADC8-314A802E7598}">
      <dgm:prSet/>
      <dgm:spPr/>
      <dgm:t>
        <a:bodyPr/>
        <a:lstStyle/>
        <a:p>
          <a:endParaRPr lang="en-US"/>
        </a:p>
      </dgm:t>
    </dgm:pt>
    <dgm:pt modelId="{0A9FDC4A-117A-4D6E-8904-78A23CABD819}">
      <dgm:prSet phldrT="[Text]"/>
      <dgm:spPr/>
      <dgm:t>
        <a:bodyPr/>
        <a:lstStyle/>
        <a:p>
          <a:r>
            <a:rPr lang="en-US" dirty="0"/>
            <a:t>Taiwan Customers</a:t>
          </a:r>
        </a:p>
      </dgm:t>
    </dgm:pt>
    <dgm:pt modelId="{48F66B20-523F-41B4-A42F-587ABB1115B2}" type="parTrans" cxnId="{DC5B17D4-A813-46FF-9E38-93C02B4464BB}">
      <dgm:prSet/>
      <dgm:spPr/>
      <dgm:t>
        <a:bodyPr/>
        <a:lstStyle/>
        <a:p>
          <a:endParaRPr lang="en-US"/>
        </a:p>
      </dgm:t>
    </dgm:pt>
    <dgm:pt modelId="{60214012-05EB-4096-B66F-274E22631956}" type="sibTrans" cxnId="{DC5B17D4-A813-46FF-9E38-93C02B4464BB}">
      <dgm:prSet/>
      <dgm:spPr/>
      <dgm:t>
        <a:bodyPr/>
        <a:lstStyle/>
        <a:p>
          <a:endParaRPr lang="en-US"/>
        </a:p>
      </dgm:t>
    </dgm:pt>
    <dgm:pt modelId="{630CC4A7-670B-4E97-A55C-4165764958C3}">
      <dgm:prSet phldrT="[Text]"/>
      <dgm:spPr/>
      <dgm:t>
        <a:bodyPr/>
        <a:lstStyle/>
        <a:p>
          <a:r>
            <a:rPr lang="en-US" dirty="0"/>
            <a:t>How?</a:t>
          </a:r>
        </a:p>
      </dgm:t>
    </dgm:pt>
    <dgm:pt modelId="{C5B939A6-A163-43ED-B342-647ADB338917}" type="parTrans" cxnId="{89C3C8CF-7E8F-4978-BB16-C6DE083FE321}">
      <dgm:prSet/>
      <dgm:spPr/>
      <dgm:t>
        <a:bodyPr/>
        <a:lstStyle/>
        <a:p>
          <a:endParaRPr lang="en-US"/>
        </a:p>
      </dgm:t>
    </dgm:pt>
    <dgm:pt modelId="{35BE5B51-706B-47F9-989D-2D4A9B7DBEAD}" type="sibTrans" cxnId="{89C3C8CF-7E8F-4978-BB16-C6DE083FE321}">
      <dgm:prSet/>
      <dgm:spPr/>
      <dgm:t>
        <a:bodyPr/>
        <a:lstStyle/>
        <a:p>
          <a:endParaRPr lang="en-US"/>
        </a:p>
      </dgm:t>
    </dgm:pt>
    <dgm:pt modelId="{1B721F9F-528F-4F09-91E1-B1CA0D252004}">
      <dgm:prSet/>
      <dgm:spPr/>
      <dgm:t>
        <a:bodyPr/>
        <a:lstStyle/>
        <a:p>
          <a:r>
            <a:rPr lang="en-US" dirty="0"/>
            <a:t>Background information and Payment history of 30000 customers</a:t>
          </a:r>
        </a:p>
      </dgm:t>
    </dgm:pt>
    <dgm:pt modelId="{B951B2FB-CF0C-4622-9AF8-46654E80C36A}" type="parTrans" cxnId="{DB31BE52-EFEF-40E8-A01A-DDA940974FE0}">
      <dgm:prSet/>
      <dgm:spPr/>
      <dgm:t>
        <a:bodyPr/>
        <a:lstStyle/>
        <a:p>
          <a:endParaRPr lang="en-US"/>
        </a:p>
      </dgm:t>
    </dgm:pt>
    <dgm:pt modelId="{7F1D58CD-56F8-4B73-80CE-50B28351508E}" type="sibTrans" cxnId="{DB31BE52-EFEF-40E8-A01A-DDA940974FE0}">
      <dgm:prSet/>
      <dgm:spPr/>
      <dgm:t>
        <a:bodyPr/>
        <a:lstStyle/>
        <a:p>
          <a:endParaRPr lang="en-US"/>
        </a:p>
      </dgm:t>
    </dgm:pt>
    <dgm:pt modelId="{ACAB68CF-87D4-44E7-B307-08905A4AC078}" type="pres">
      <dgm:prSet presAssocID="{2DB83683-D419-4140-AFD2-9FF49EAFAC1B}" presName="list" presStyleCnt="0">
        <dgm:presLayoutVars>
          <dgm:dir/>
          <dgm:animLvl val="lvl"/>
        </dgm:presLayoutVars>
      </dgm:prSet>
      <dgm:spPr/>
    </dgm:pt>
    <dgm:pt modelId="{5E783E76-021C-4389-8D77-E095BA35C6CD}" type="pres">
      <dgm:prSet presAssocID="{EE58B746-3A09-44FF-AE87-1B4E6277C6B5}" presName="posSpace" presStyleCnt="0"/>
      <dgm:spPr/>
    </dgm:pt>
    <dgm:pt modelId="{BBCF4C7E-0CDC-4310-AF97-A2BE1C0ADD8B}" type="pres">
      <dgm:prSet presAssocID="{EE58B746-3A09-44FF-AE87-1B4E6277C6B5}" presName="vertFlow" presStyleCnt="0"/>
      <dgm:spPr/>
    </dgm:pt>
    <dgm:pt modelId="{FA0369B0-DE96-461F-96B0-09CD905BBE9F}" type="pres">
      <dgm:prSet presAssocID="{EE58B746-3A09-44FF-AE87-1B4E6277C6B5}" presName="topSpace" presStyleCnt="0"/>
      <dgm:spPr/>
    </dgm:pt>
    <dgm:pt modelId="{32EBEEAC-1000-4ED9-A6C4-B288A99650FB}" type="pres">
      <dgm:prSet presAssocID="{EE58B746-3A09-44FF-AE87-1B4E6277C6B5}" presName="firstComp" presStyleCnt="0"/>
      <dgm:spPr/>
    </dgm:pt>
    <dgm:pt modelId="{25482485-8D07-4AB2-9368-E1469C1D68CF}" type="pres">
      <dgm:prSet presAssocID="{EE58B746-3A09-44FF-AE87-1B4E6277C6B5}" presName="firstChild" presStyleLbl="bgAccFollowNode1" presStyleIdx="0" presStyleCnt="3"/>
      <dgm:spPr/>
    </dgm:pt>
    <dgm:pt modelId="{483FB631-94EA-4792-AF1B-1327D49BF703}" type="pres">
      <dgm:prSet presAssocID="{EE58B746-3A09-44FF-AE87-1B4E6277C6B5}" presName="firstChildTx" presStyleLbl="bgAccFollowNode1" presStyleIdx="0" presStyleCnt="3">
        <dgm:presLayoutVars>
          <dgm:bulletEnabled val="1"/>
        </dgm:presLayoutVars>
      </dgm:prSet>
      <dgm:spPr/>
    </dgm:pt>
    <dgm:pt modelId="{306E9299-A695-4D76-ABC6-45DBFD5BFA02}" type="pres">
      <dgm:prSet presAssocID="{EE58B746-3A09-44FF-AE87-1B4E6277C6B5}" presName="negSpace" presStyleCnt="0"/>
      <dgm:spPr/>
    </dgm:pt>
    <dgm:pt modelId="{16A48EE6-3850-4EC4-9B77-45259435DD64}" type="pres">
      <dgm:prSet presAssocID="{EE58B746-3A09-44FF-AE87-1B4E6277C6B5}" presName="circle" presStyleLbl="node1" presStyleIdx="0" presStyleCnt="3"/>
      <dgm:spPr/>
    </dgm:pt>
    <dgm:pt modelId="{955A58D3-62AD-44F3-93B6-D6D0CC7D1768}" type="pres">
      <dgm:prSet presAssocID="{668B8E7E-8D51-4ABF-826E-0995A9781DAF}" presName="transSpace" presStyleCnt="0"/>
      <dgm:spPr/>
    </dgm:pt>
    <dgm:pt modelId="{A8706D1C-720A-4128-97C6-B1958C760D19}" type="pres">
      <dgm:prSet presAssocID="{294D3E41-69AB-4665-8646-38AFAF5443BE}" presName="posSpace" presStyleCnt="0"/>
      <dgm:spPr/>
    </dgm:pt>
    <dgm:pt modelId="{C36FBA1B-A2CC-4AB4-A04C-887AC9D0DDD2}" type="pres">
      <dgm:prSet presAssocID="{294D3E41-69AB-4665-8646-38AFAF5443BE}" presName="vertFlow" presStyleCnt="0"/>
      <dgm:spPr/>
    </dgm:pt>
    <dgm:pt modelId="{8CB2E1D4-CD48-41B2-9996-71DD6EA957AE}" type="pres">
      <dgm:prSet presAssocID="{294D3E41-69AB-4665-8646-38AFAF5443BE}" presName="topSpace" presStyleCnt="0"/>
      <dgm:spPr/>
    </dgm:pt>
    <dgm:pt modelId="{8A5A2939-52A2-43E2-A03D-F227A416CF51}" type="pres">
      <dgm:prSet presAssocID="{294D3E41-69AB-4665-8646-38AFAF5443BE}" presName="firstComp" presStyleCnt="0"/>
      <dgm:spPr/>
    </dgm:pt>
    <dgm:pt modelId="{A1763FEB-8326-4D0C-90BF-C30F6CA226C7}" type="pres">
      <dgm:prSet presAssocID="{294D3E41-69AB-4665-8646-38AFAF5443BE}" presName="firstChild" presStyleLbl="bgAccFollowNode1" presStyleIdx="1" presStyleCnt="3"/>
      <dgm:spPr/>
    </dgm:pt>
    <dgm:pt modelId="{032AC00B-FCB4-4FCC-8EDA-49BBDBB5DBF4}" type="pres">
      <dgm:prSet presAssocID="{294D3E41-69AB-4665-8646-38AFAF5443BE}" presName="firstChildTx" presStyleLbl="bgAccFollowNode1" presStyleIdx="1" presStyleCnt="3">
        <dgm:presLayoutVars>
          <dgm:bulletEnabled val="1"/>
        </dgm:presLayoutVars>
      </dgm:prSet>
      <dgm:spPr/>
    </dgm:pt>
    <dgm:pt modelId="{9AED010A-CF6C-445C-B103-50849BA12CD7}" type="pres">
      <dgm:prSet presAssocID="{294D3E41-69AB-4665-8646-38AFAF5443BE}" presName="negSpace" presStyleCnt="0"/>
      <dgm:spPr/>
    </dgm:pt>
    <dgm:pt modelId="{71A46DD7-BBCA-4C5A-A238-A3BBDC24E777}" type="pres">
      <dgm:prSet presAssocID="{294D3E41-69AB-4665-8646-38AFAF5443BE}" presName="circle" presStyleLbl="node1" presStyleIdx="1" presStyleCnt="3"/>
      <dgm:spPr/>
    </dgm:pt>
    <dgm:pt modelId="{A994C496-8C71-4872-9B69-6446FF26A997}" type="pres">
      <dgm:prSet presAssocID="{87341762-14DB-499D-B67B-BEA9B44EC6C2}" presName="transSpace" presStyleCnt="0"/>
      <dgm:spPr/>
    </dgm:pt>
    <dgm:pt modelId="{52C955E2-6A47-4747-9583-63A59FFE1DFC}" type="pres">
      <dgm:prSet presAssocID="{630CC4A7-670B-4E97-A55C-4165764958C3}" presName="posSpace" presStyleCnt="0"/>
      <dgm:spPr/>
    </dgm:pt>
    <dgm:pt modelId="{F75689DC-D390-4195-8E0A-F21A03D7976A}" type="pres">
      <dgm:prSet presAssocID="{630CC4A7-670B-4E97-A55C-4165764958C3}" presName="vertFlow" presStyleCnt="0"/>
      <dgm:spPr/>
    </dgm:pt>
    <dgm:pt modelId="{334A25EF-90B7-4786-B8D9-9168233D67E3}" type="pres">
      <dgm:prSet presAssocID="{630CC4A7-670B-4E97-A55C-4165764958C3}" presName="topSpace" presStyleCnt="0"/>
      <dgm:spPr/>
    </dgm:pt>
    <dgm:pt modelId="{D9A4F6EA-F69E-48B7-AB95-8F7934536C69}" type="pres">
      <dgm:prSet presAssocID="{630CC4A7-670B-4E97-A55C-4165764958C3}" presName="firstComp" presStyleCnt="0"/>
      <dgm:spPr/>
    </dgm:pt>
    <dgm:pt modelId="{09FBA7F7-0DBF-4017-82FC-48FE05246C04}" type="pres">
      <dgm:prSet presAssocID="{630CC4A7-670B-4E97-A55C-4165764958C3}" presName="firstChild" presStyleLbl="bgAccFollowNode1" presStyleIdx="2" presStyleCnt="3"/>
      <dgm:spPr/>
    </dgm:pt>
    <dgm:pt modelId="{0060A1CA-18A3-4A6B-8907-73768E8996A7}" type="pres">
      <dgm:prSet presAssocID="{630CC4A7-670B-4E97-A55C-4165764958C3}" presName="firstChildTx" presStyleLbl="bgAccFollowNode1" presStyleIdx="2" presStyleCnt="3">
        <dgm:presLayoutVars>
          <dgm:bulletEnabled val="1"/>
        </dgm:presLayoutVars>
      </dgm:prSet>
      <dgm:spPr/>
    </dgm:pt>
    <dgm:pt modelId="{B58E46A0-15F6-4B6C-8B27-23CE62D56B9B}" type="pres">
      <dgm:prSet presAssocID="{630CC4A7-670B-4E97-A55C-4165764958C3}" presName="negSpace" presStyleCnt="0"/>
      <dgm:spPr/>
    </dgm:pt>
    <dgm:pt modelId="{8EE47C36-58B5-43BE-8E1C-301737556492}" type="pres">
      <dgm:prSet presAssocID="{630CC4A7-670B-4E97-A55C-4165764958C3}" presName="circle" presStyleLbl="node1" presStyleIdx="2" presStyleCnt="3"/>
      <dgm:spPr/>
    </dgm:pt>
  </dgm:ptLst>
  <dgm:cxnLst>
    <dgm:cxn modelId="{DB018B06-8A69-426F-9F1B-D81A8D6851DA}" type="presOf" srcId="{EE58B746-3A09-44FF-AE87-1B4E6277C6B5}" destId="{16A48EE6-3850-4EC4-9B77-45259435DD64}" srcOrd="0" destOrd="0" presId="urn:microsoft.com/office/officeart/2005/8/layout/hList9"/>
    <dgm:cxn modelId="{4FBCAC20-C352-463F-9BC5-9E53B98C5FC6}" type="presOf" srcId="{1B721F9F-528F-4F09-91E1-B1CA0D252004}" destId="{0060A1CA-18A3-4A6B-8907-73768E8996A7}" srcOrd="1" destOrd="0" presId="urn:microsoft.com/office/officeart/2005/8/layout/hList9"/>
    <dgm:cxn modelId="{4F7D6026-6438-424A-834D-38903B5A28D9}" type="presOf" srcId="{0A9FDC4A-117A-4D6E-8904-78A23CABD819}" destId="{A1763FEB-8326-4D0C-90BF-C30F6CA226C7}" srcOrd="0" destOrd="0" presId="urn:microsoft.com/office/officeart/2005/8/layout/hList9"/>
    <dgm:cxn modelId="{DACE7E2F-C3EE-4E75-AFA9-34E59A64C7F7}" type="presOf" srcId="{294D3E41-69AB-4665-8646-38AFAF5443BE}" destId="{71A46DD7-BBCA-4C5A-A238-A3BBDC24E777}" srcOrd="0" destOrd="0" presId="urn:microsoft.com/office/officeart/2005/8/layout/hList9"/>
    <dgm:cxn modelId="{680E2F3E-3A7C-4DF5-B1F8-BB3500ABC642}" type="presOf" srcId="{0A9FDC4A-117A-4D6E-8904-78A23CABD819}" destId="{032AC00B-FCB4-4FCC-8EDA-49BBDBB5DBF4}" srcOrd="1" destOrd="0" presId="urn:microsoft.com/office/officeart/2005/8/layout/hList9"/>
    <dgm:cxn modelId="{D3614372-64D7-4708-8614-A43D78E42FA9}" type="presOf" srcId="{E4CBEC0A-41B3-49DF-BC61-6F4453EF2B58}" destId="{25482485-8D07-4AB2-9368-E1469C1D68CF}" srcOrd="0" destOrd="0" presId="urn:microsoft.com/office/officeart/2005/8/layout/hList9"/>
    <dgm:cxn modelId="{DB31BE52-EFEF-40E8-A01A-DDA940974FE0}" srcId="{630CC4A7-670B-4E97-A55C-4165764958C3}" destId="{1B721F9F-528F-4F09-91E1-B1CA0D252004}" srcOrd="0" destOrd="0" parTransId="{B951B2FB-CF0C-4622-9AF8-46654E80C36A}" sibTransId="{7F1D58CD-56F8-4B73-80CE-50B28351508E}"/>
    <dgm:cxn modelId="{16441353-16B6-4B03-8C59-86F55860FDEF}" srcId="{2DB83683-D419-4140-AFD2-9FF49EAFAC1B}" destId="{EE58B746-3A09-44FF-AE87-1B4E6277C6B5}" srcOrd="0" destOrd="0" parTransId="{8C619593-402F-4208-84E8-2842FE70AD9A}" sibTransId="{668B8E7E-8D51-4ABF-826E-0995A9781DAF}"/>
    <dgm:cxn modelId="{F1A8E185-C9E8-4D6F-AA44-41AC7CBFF63F}" type="presOf" srcId="{1B721F9F-528F-4F09-91E1-B1CA0D252004}" destId="{09FBA7F7-0DBF-4017-82FC-48FE05246C04}" srcOrd="0" destOrd="0" presId="urn:microsoft.com/office/officeart/2005/8/layout/hList9"/>
    <dgm:cxn modelId="{0EF2F396-7F1E-4230-8FC4-4112AEEAA25B}" type="presOf" srcId="{630CC4A7-670B-4E97-A55C-4165764958C3}" destId="{8EE47C36-58B5-43BE-8E1C-301737556492}" srcOrd="0" destOrd="0" presId="urn:microsoft.com/office/officeart/2005/8/layout/hList9"/>
    <dgm:cxn modelId="{B39F09A1-EE9E-452D-871B-BB6A55CF288C}" type="presOf" srcId="{E4CBEC0A-41B3-49DF-BC61-6F4453EF2B58}" destId="{483FB631-94EA-4792-AF1B-1327D49BF703}" srcOrd="1" destOrd="0" presId="urn:microsoft.com/office/officeart/2005/8/layout/hList9"/>
    <dgm:cxn modelId="{2AFD7EA8-9195-47FD-A723-A29C7E337B3D}" srcId="{EE58B746-3A09-44FF-AE87-1B4E6277C6B5}" destId="{E4CBEC0A-41B3-49DF-BC61-6F4453EF2B58}" srcOrd="0" destOrd="0" parTransId="{F5165826-E0A2-48D4-8CC8-F7C823A66900}" sibTransId="{D3492784-C9C2-4EE6-A83F-1F44B55F7AF8}"/>
    <dgm:cxn modelId="{EDB084B2-CEF7-42E0-ADC8-314A802E7598}" srcId="{2DB83683-D419-4140-AFD2-9FF49EAFAC1B}" destId="{294D3E41-69AB-4665-8646-38AFAF5443BE}" srcOrd="1" destOrd="0" parTransId="{BFDCC001-3DFB-4577-B92F-B88ED44A1B44}" sibTransId="{87341762-14DB-499D-B67B-BEA9B44EC6C2}"/>
    <dgm:cxn modelId="{DC3047B6-1ADE-4E61-9EA6-115E1598AF68}" type="presOf" srcId="{2DB83683-D419-4140-AFD2-9FF49EAFAC1B}" destId="{ACAB68CF-87D4-44E7-B307-08905A4AC078}" srcOrd="0" destOrd="0" presId="urn:microsoft.com/office/officeart/2005/8/layout/hList9"/>
    <dgm:cxn modelId="{89C3C8CF-7E8F-4978-BB16-C6DE083FE321}" srcId="{2DB83683-D419-4140-AFD2-9FF49EAFAC1B}" destId="{630CC4A7-670B-4E97-A55C-4165764958C3}" srcOrd="2" destOrd="0" parTransId="{C5B939A6-A163-43ED-B342-647ADB338917}" sibTransId="{35BE5B51-706B-47F9-989D-2D4A9B7DBEAD}"/>
    <dgm:cxn modelId="{DC5B17D4-A813-46FF-9E38-93C02B4464BB}" srcId="{294D3E41-69AB-4665-8646-38AFAF5443BE}" destId="{0A9FDC4A-117A-4D6E-8904-78A23CABD819}" srcOrd="0" destOrd="0" parTransId="{48F66B20-523F-41B4-A42F-587ABB1115B2}" sibTransId="{60214012-05EB-4096-B66F-274E22631956}"/>
    <dgm:cxn modelId="{8A6923AF-BEC1-40EA-94CD-672834638D68}" type="presParOf" srcId="{ACAB68CF-87D4-44E7-B307-08905A4AC078}" destId="{5E783E76-021C-4389-8D77-E095BA35C6CD}" srcOrd="0" destOrd="0" presId="urn:microsoft.com/office/officeart/2005/8/layout/hList9"/>
    <dgm:cxn modelId="{AF236D8C-6182-4860-B188-54D78A593369}" type="presParOf" srcId="{ACAB68CF-87D4-44E7-B307-08905A4AC078}" destId="{BBCF4C7E-0CDC-4310-AF97-A2BE1C0ADD8B}" srcOrd="1" destOrd="0" presId="urn:microsoft.com/office/officeart/2005/8/layout/hList9"/>
    <dgm:cxn modelId="{6FA866B4-2086-49E5-BF98-7794662627BE}" type="presParOf" srcId="{BBCF4C7E-0CDC-4310-AF97-A2BE1C0ADD8B}" destId="{FA0369B0-DE96-461F-96B0-09CD905BBE9F}" srcOrd="0" destOrd="0" presId="urn:microsoft.com/office/officeart/2005/8/layout/hList9"/>
    <dgm:cxn modelId="{3B7F5FC3-E048-4489-AA4B-95C3C95D5118}" type="presParOf" srcId="{BBCF4C7E-0CDC-4310-AF97-A2BE1C0ADD8B}" destId="{32EBEEAC-1000-4ED9-A6C4-B288A99650FB}" srcOrd="1" destOrd="0" presId="urn:microsoft.com/office/officeart/2005/8/layout/hList9"/>
    <dgm:cxn modelId="{14BF2D1D-9F9D-45C7-880A-AC9F1F6B4A96}" type="presParOf" srcId="{32EBEEAC-1000-4ED9-A6C4-B288A99650FB}" destId="{25482485-8D07-4AB2-9368-E1469C1D68CF}" srcOrd="0" destOrd="0" presId="urn:microsoft.com/office/officeart/2005/8/layout/hList9"/>
    <dgm:cxn modelId="{4865036F-51CB-4062-BD0D-BA77637C224F}" type="presParOf" srcId="{32EBEEAC-1000-4ED9-A6C4-B288A99650FB}" destId="{483FB631-94EA-4792-AF1B-1327D49BF703}" srcOrd="1" destOrd="0" presId="urn:microsoft.com/office/officeart/2005/8/layout/hList9"/>
    <dgm:cxn modelId="{250EF5E4-D355-45A3-8FAA-52E4FE709CFA}" type="presParOf" srcId="{ACAB68CF-87D4-44E7-B307-08905A4AC078}" destId="{306E9299-A695-4D76-ABC6-45DBFD5BFA02}" srcOrd="2" destOrd="0" presId="urn:microsoft.com/office/officeart/2005/8/layout/hList9"/>
    <dgm:cxn modelId="{28E7FF39-C8AC-4943-A0A1-D0B0F7CD8EC8}" type="presParOf" srcId="{ACAB68CF-87D4-44E7-B307-08905A4AC078}" destId="{16A48EE6-3850-4EC4-9B77-45259435DD64}" srcOrd="3" destOrd="0" presId="urn:microsoft.com/office/officeart/2005/8/layout/hList9"/>
    <dgm:cxn modelId="{7379E15B-EECD-48D7-BD64-536D163642B7}" type="presParOf" srcId="{ACAB68CF-87D4-44E7-B307-08905A4AC078}" destId="{955A58D3-62AD-44F3-93B6-D6D0CC7D1768}" srcOrd="4" destOrd="0" presId="urn:microsoft.com/office/officeart/2005/8/layout/hList9"/>
    <dgm:cxn modelId="{9AB2FB6D-63C8-4A9D-A0EF-7E71F275EB09}" type="presParOf" srcId="{ACAB68CF-87D4-44E7-B307-08905A4AC078}" destId="{A8706D1C-720A-4128-97C6-B1958C760D19}" srcOrd="5" destOrd="0" presId="urn:microsoft.com/office/officeart/2005/8/layout/hList9"/>
    <dgm:cxn modelId="{75E73627-0FE8-4B8A-86B3-121C58A37EE3}" type="presParOf" srcId="{ACAB68CF-87D4-44E7-B307-08905A4AC078}" destId="{C36FBA1B-A2CC-4AB4-A04C-887AC9D0DDD2}" srcOrd="6" destOrd="0" presId="urn:microsoft.com/office/officeart/2005/8/layout/hList9"/>
    <dgm:cxn modelId="{8111D5EF-C18D-4B37-A375-68D10F08A57C}" type="presParOf" srcId="{C36FBA1B-A2CC-4AB4-A04C-887AC9D0DDD2}" destId="{8CB2E1D4-CD48-41B2-9996-71DD6EA957AE}" srcOrd="0" destOrd="0" presId="urn:microsoft.com/office/officeart/2005/8/layout/hList9"/>
    <dgm:cxn modelId="{ADB954A8-EEE1-4D21-AFD2-E3A63E7CF11D}" type="presParOf" srcId="{C36FBA1B-A2CC-4AB4-A04C-887AC9D0DDD2}" destId="{8A5A2939-52A2-43E2-A03D-F227A416CF51}" srcOrd="1" destOrd="0" presId="urn:microsoft.com/office/officeart/2005/8/layout/hList9"/>
    <dgm:cxn modelId="{19E87661-4EAD-4CF5-9A1A-59CE1A5E100C}" type="presParOf" srcId="{8A5A2939-52A2-43E2-A03D-F227A416CF51}" destId="{A1763FEB-8326-4D0C-90BF-C30F6CA226C7}" srcOrd="0" destOrd="0" presId="urn:microsoft.com/office/officeart/2005/8/layout/hList9"/>
    <dgm:cxn modelId="{F157715A-0BA3-461A-82BD-071A9285B2DE}" type="presParOf" srcId="{8A5A2939-52A2-43E2-A03D-F227A416CF51}" destId="{032AC00B-FCB4-4FCC-8EDA-49BBDBB5DBF4}" srcOrd="1" destOrd="0" presId="urn:microsoft.com/office/officeart/2005/8/layout/hList9"/>
    <dgm:cxn modelId="{C3A495F6-7565-4745-9D5B-D5E5E9A0DA8A}" type="presParOf" srcId="{ACAB68CF-87D4-44E7-B307-08905A4AC078}" destId="{9AED010A-CF6C-445C-B103-50849BA12CD7}" srcOrd="7" destOrd="0" presId="urn:microsoft.com/office/officeart/2005/8/layout/hList9"/>
    <dgm:cxn modelId="{9B9D286E-93D2-4A0F-9B71-85E51A98BC8E}" type="presParOf" srcId="{ACAB68CF-87D4-44E7-B307-08905A4AC078}" destId="{71A46DD7-BBCA-4C5A-A238-A3BBDC24E777}" srcOrd="8" destOrd="0" presId="urn:microsoft.com/office/officeart/2005/8/layout/hList9"/>
    <dgm:cxn modelId="{4C4D4D80-316A-40B9-B4C2-9769ED1611FE}" type="presParOf" srcId="{ACAB68CF-87D4-44E7-B307-08905A4AC078}" destId="{A994C496-8C71-4872-9B69-6446FF26A997}" srcOrd="9" destOrd="0" presId="urn:microsoft.com/office/officeart/2005/8/layout/hList9"/>
    <dgm:cxn modelId="{464DDACA-611C-4E0A-9E5B-0E1DE5A92DC6}" type="presParOf" srcId="{ACAB68CF-87D4-44E7-B307-08905A4AC078}" destId="{52C955E2-6A47-4747-9583-63A59FFE1DFC}" srcOrd="10" destOrd="0" presId="urn:microsoft.com/office/officeart/2005/8/layout/hList9"/>
    <dgm:cxn modelId="{E5009E85-0725-4975-A396-F6867CACFFBE}" type="presParOf" srcId="{ACAB68CF-87D4-44E7-B307-08905A4AC078}" destId="{F75689DC-D390-4195-8E0A-F21A03D7976A}" srcOrd="11" destOrd="0" presId="urn:microsoft.com/office/officeart/2005/8/layout/hList9"/>
    <dgm:cxn modelId="{A68FD8C0-E176-4EE1-BCD6-F46CE9A4F309}" type="presParOf" srcId="{F75689DC-D390-4195-8E0A-F21A03D7976A}" destId="{334A25EF-90B7-4786-B8D9-9168233D67E3}" srcOrd="0" destOrd="0" presId="urn:microsoft.com/office/officeart/2005/8/layout/hList9"/>
    <dgm:cxn modelId="{F445B6F9-BEA8-4C28-8334-036A5002E8D9}" type="presParOf" srcId="{F75689DC-D390-4195-8E0A-F21A03D7976A}" destId="{D9A4F6EA-F69E-48B7-AB95-8F7934536C69}" srcOrd="1" destOrd="0" presId="urn:microsoft.com/office/officeart/2005/8/layout/hList9"/>
    <dgm:cxn modelId="{586EC645-828B-4D28-9D8A-EAD30E03B364}" type="presParOf" srcId="{D9A4F6EA-F69E-48B7-AB95-8F7934536C69}" destId="{09FBA7F7-0DBF-4017-82FC-48FE05246C04}" srcOrd="0" destOrd="0" presId="urn:microsoft.com/office/officeart/2005/8/layout/hList9"/>
    <dgm:cxn modelId="{B7EA1209-5ABF-4F98-A4ED-1C7339F168C5}" type="presParOf" srcId="{D9A4F6EA-F69E-48B7-AB95-8F7934536C69}" destId="{0060A1CA-18A3-4A6B-8907-73768E8996A7}" srcOrd="1" destOrd="0" presId="urn:microsoft.com/office/officeart/2005/8/layout/hList9"/>
    <dgm:cxn modelId="{ADA6121E-7277-4E17-8E49-E6234D50A764}" type="presParOf" srcId="{ACAB68CF-87D4-44E7-B307-08905A4AC078}" destId="{B58E46A0-15F6-4B6C-8B27-23CE62D56B9B}" srcOrd="12" destOrd="0" presId="urn:microsoft.com/office/officeart/2005/8/layout/hList9"/>
    <dgm:cxn modelId="{EA6E9E94-96E0-4ED5-9B8B-FFF5BE0473BC}" type="presParOf" srcId="{ACAB68CF-87D4-44E7-B307-08905A4AC078}" destId="{8EE47C36-58B5-43BE-8E1C-30173755649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2BBEE-BFF5-4626-9991-63C0B713FC1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383F7-972B-41CD-8DB1-582E345B957C}">
      <dgm:prSet phldrT="[Text]"/>
      <dgm:spPr/>
      <dgm:t>
        <a:bodyPr/>
        <a:lstStyle/>
        <a:p>
          <a:r>
            <a:rPr lang="en-US" dirty="0"/>
            <a:t>Default Payment </a:t>
          </a:r>
        </a:p>
      </dgm:t>
    </dgm:pt>
    <dgm:pt modelId="{E4A704FC-BBDA-4053-9C7A-CA3A13AD730D}" type="parTrans" cxnId="{CFCDAE91-5877-4FFB-9035-F1E572BAC8BB}">
      <dgm:prSet/>
      <dgm:spPr/>
      <dgm:t>
        <a:bodyPr/>
        <a:lstStyle/>
        <a:p>
          <a:endParaRPr lang="en-US"/>
        </a:p>
      </dgm:t>
    </dgm:pt>
    <dgm:pt modelId="{B67B8F1E-130E-4E8B-BC67-AD86900F1A4A}" type="sibTrans" cxnId="{CFCDAE91-5877-4FFB-9035-F1E572BAC8BB}">
      <dgm:prSet/>
      <dgm:spPr/>
      <dgm:t>
        <a:bodyPr/>
        <a:lstStyle/>
        <a:p>
          <a:endParaRPr lang="en-US"/>
        </a:p>
      </dgm:t>
    </dgm:pt>
    <dgm:pt modelId="{14EC68A5-F1D8-44E2-B5F1-D1BEEF85393A}">
      <dgm:prSet phldrT="[Text]"/>
      <dgm:spPr/>
      <dgm:t>
        <a:bodyPr/>
        <a:lstStyle/>
        <a:p>
          <a:r>
            <a:rPr lang="en-US" dirty="0"/>
            <a:t>Demographic Data</a:t>
          </a:r>
        </a:p>
      </dgm:t>
    </dgm:pt>
    <dgm:pt modelId="{0637260E-A733-484C-B5EA-0D6C2F5D88C2}" type="parTrans" cxnId="{1BC074CE-2399-4753-996A-0E3D2D94AB87}">
      <dgm:prSet/>
      <dgm:spPr/>
      <dgm:t>
        <a:bodyPr/>
        <a:lstStyle/>
        <a:p>
          <a:endParaRPr lang="en-US"/>
        </a:p>
      </dgm:t>
    </dgm:pt>
    <dgm:pt modelId="{65450A72-2915-4DE2-88E5-C27C341D11D1}" type="sibTrans" cxnId="{1BC074CE-2399-4753-996A-0E3D2D94AB87}">
      <dgm:prSet/>
      <dgm:spPr/>
      <dgm:t>
        <a:bodyPr/>
        <a:lstStyle/>
        <a:p>
          <a:endParaRPr lang="en-US"/>
        </a:p>
      </dgm:t>
    </dgm:pt>
    <dgm:pt modelId="{6ED80E7A-ED6A-4FF6-AD75-7242EE9BD27F}">
      <dgm:prSet phldrT="[Text]"/>
      <dgm:spPr/>
      <dgm:t>
        <a:bodyPr/>
        <a:lstStyle/>
        <a:p>
          <a:r>
            <a:rPr lang="en-US" dirty="0"/>
            <a:t>Credit Data</a:t>
          </a:r>
        </a:p>
      </dgm:t>
    </dgm:pt>
    <dgm:pt modelId="{2F10DADC-15FB-4913-A9CA-917F08BA48B2}" type="parTrans" cxnId="{03A97D9F-1963-43EC-8891-866E34DAB4FF}">
      <dgm:prSet/>
      <dgm:spPr/>
      <dgm:t>
        <a:bodyPr/>
        <a:lstStyle/>
        <a:p>
          <a:endParaRPr lang="en-US"/>
        </a:p>
      </dgm:t>
    </dgm:pt>
    <dgm:pt modelId="{7EA54F11-370F-43E2-BA19-97BFE523E520}" type="sibTrans" cxnId="{03A97D9F-1963-43EC-8891-866E34DAB4FF}">
      <dgm:prSet/>
      <dgm:spPr/>
      <dgm:t>
        <a:bodyPr/>
        <a:lstStyle/>
        <a:p>
          <a:endParaRPr lang="en-US"/>
        </a:p>
      </dgm:t>
    </dgm:pt>
    <dgm:pt modelId="{780F4E6D-6C19-47C5-B0EA-8639866DF6F6}">
      <dgm:prSet phldrT="[Text]"/>
      <dgm:spPr/>
      <dgm:t>
        <a:bodyPr/>
        <a:lstStyle/>
        <a:p>
          <a:r>
            <a:rPr lang="en-US" dirty="0"/>
            <a:t>Payment History</a:t>
          </a:r>
        </a:p>
      </dgm:t>
    </dgm:pt>
    <dgm:pt modelId="{468C87EE-FFC6-46E0-856A-6B42A4696D2A}" type="parTrans" cxnId="{7C8BBDAA-B7C3-4F04-AFE4-F1E37154A5B1}">
      <dgm:prSet/>
      <dgm:spPr/>
      <dgm:t>
        <a:bodyPr/>
        <a:lstStyle/>
        <a:p>
          <a:endParaRPr lang="en-US"/>
        </a:p>
      </dgm:t>
    </dgm:pt>
    <dgm:pt modelId="{40B70E5F-FEF4-4D51-AAA8-D64682F0FB68}" type="sibTrans" cxnId="{7C8BBDAA-B7C3-4F04-AFE4-F1E37154A5B1}">
      <dgm:prSet/>
      <dgm:spPr/>
      <dgm:t>
        <a:bodyPr/>
        <a:lstStyle/>
        <a:p>
          <a:endParaRPr lang="en-US"/>
        </a:p>
      </dgm:t>
    </dgm:pt>
    <dgm:pt modelId="{15A1ACFD-C8D7-4122-9E14-9C49D44FE352}">
      <dgm:prSet phldrT="[Text]"/>
      <dgm:spPr/>
      <dgm:t>
        <a:bodyPr/>
        <a:lstStyle/>
        <a:p>
          <a:r>
            <a:rPr lang="en-US" dirty="0"/>
            <a:t>Bill Statements</a:t>
          </a:r>
        </a:p>
        <a:p>
          <a:r>
            <a:rPr lang="en-US" dirty="0"/>
            <a:t>&amp; Bill Amounts</a:t>
          </a:r>
        </a:p>
      </dgm:t>
    </dgm:pt>
    <dgm:pt modelId="{0FD0EE5B-B6CE-4898-84C9-ED50E8EA532A}" type="sibTrans" cxnId="{DB9C7748-4F96-4BF2-8060-9EB1B9D4A37C}">
      <dgm:prSet/>
      <dgm:spPr/>
      <dgm:t>
        <a:bodyPr/>
        <a:lstStyle/>
        <a:p>
          <a:endParaRPr lang="en-US"/>
        </a:p>
      </dgm:t>
    </dgm:pt>
    <dgm:pt modelId="{CF4572C7-530F-4AC5-A046-36998134E317}" type="parTrans" cxnId="{DB9C7748-4F96-4BF2-8060-9EB1B9D4A37C}">
      <dgm:prSet/>
      <dgm:spPr/>
      <dgm:t>
        <a:bodyPr/>
        <a:lstStyle/>
        <a:p>
          <a:endParaRPr lang="en-US"/>
        </a:p>
      </dgm:t>
    </dgm:pt>
    <dgm:pt modelId="{25870CD4-A439-456C-BF27-403364BF219C}" type="pres">
      <dgm:prSet presAssocID="{BC52BBEE-BFF5-4626-9991-63C0B713FC1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67564B-96F0-4358-9C26-9602CA7D3246}" type="pres">
      <dgm:prSet presAssocID="{A6C383F7-972B-41CD-8DB1-582E345B957C}" presName="root1" presStyleCnt="0"/>
      <dgm:spPr/>
    </dgm:pt>
    <dgm:pt modelId="{43F7DE57-3417-4610-91CD-C66A2EDF1968}" type="pres">
      <dgm:prSet presAssocID="{A6C383F7-972B-41CD-8DB1-582E345B957C}" presName="LevelOneTextNode" presStyleLbl="node0" presStyleIdx="0" presStyleCnt="1">
        <dgm:presLayoutVars>
          <dgm:chPref val="3"/>
        </dgm:presLayoutVars>
      </dgm:prSet>
      <dgm:spPr/>
    </dgm:pt>
    <dgm:pt modelId="{582B6107-737C-4AFA-88AD-2A839D3B655C}" type="pres">
      <dgm:prSet presAssocID="{A6C383F7-972B-41CD-8DB1-582E345B957C}" presName="level2hierChild" presStyleCnt="0"/>
      <dgm:spPr/>
    </dgm:pt>
    <dgm:pt modelId="{4F5797C7-CC29-41BF-AA07-7463FD4ABEE4}" type="pres">
      <dgm:prSet presAssocID="{0637260E-A733-484C-B5EA-0D6C2F5D88C2}" presName="conn2-1" presStyleLbl="parChTrans1D2" presStyleIdx="0" presStyleCnt="4"/>
      <dgm:spPr/>
    </dgm:pt>
    <dgm:pt modelId="{B3D18DE8-339F-4905-A045-FD2D4743E258}" type="pres">
      <dgm:prSet presAssocID="{0637260E-A733-484C-B5EA-0D6C2F5D88C2}" presName="connTx" presStyleLbl="parChTrans1D2" presStyleIdx="0" presStyleCnt="4"/>
      <dgm:spPr/>
    </dgm:pt>
    <dgm:pt modelId="{F00F3C6F-1CB0-4E37-9770-E16138F54A85}" type="pres">
      <dgm:prSet presAssocID="{14EC68A5-F1D8-44E2-B5F1-D1BEEF85393A}" presName="root2" presStyleCnt="0"/>
      <dgm:spPr/>
    </dgm:pt>
    <dgm:pt modelId="{2AAB6364-6B5A-4E8B-818F-DA51517AD04C}" type="pres">
      <dgm:prSet presAssocID="{14EC68A5-F1D8-44E2-B5F1-D1BEEF85393A}" presName="LevelTwoTextNode" presStyleLbl="node2" presStyleIdx="0" presStyleCnt="4">
        <dgm:presLayoutVars>
          <dgm:chPref val="3"/>
        </dgm:presLayoutVars>
      </dgm:prSet>
      <dgm:spPr/>
    </dgm:pt>
    <dgm:pt modelId="{88565767-50BE-4FD5-A37F-B22AC499B5AD}" type="pres">
      <dgm:prSet presAssocID="{14EC68A5-F1D8-44E2-B5F1-D1BEEF85393A}" presName="level3hierChild" presStyleCnt="0"/>
      <dgm:spPr/>
    </dgm:pt>
    <dgm:pt modelId="{16DD199B-1ED7-4EA4-89AC-F5E43964F3BD}" type="pres">
      <dgm:prSet presAssocID="{2F10DADC-15FB-4913-A9CA-917F08BA48B2}" presName="conn2-1" presStyleLbl="parChTrans1D2" presStyleIdx="1" presStyleCnt="4"/>
      <dgm:spPr/>
    </dgm:pt>
    <dgm:pt modelId="{1673A4C8-9AAD-4B69-AE8A-6F5D5ABE223E}" type="pres">
      <dgm:prSet presAssocID="{2F10DADC-15FB-4913-A9CA-917F08BA48B2}" presName="connTx" presStyleLbl="parChTrans1D2" presStyleIdx="1" presStyleCnt="4"/>
      <dgm:spPr/>
    </dgm:pt>
    <dgm:pt modelId="{B40665A7-C572-4A16-96DB-AAB372098611}" type="pres">
      <dgm:prSet presAssocID="{6ED80E7A-ED6A-4FF6-AD75-7242EE9BD27F}" presName="root2" presStyleCnt="0"/>
      <dgm:spPr/>
    </dgm:pt>
    <dgm:pt modelId="{3F96C913-7C2A-4DF8-9861-102D3FCF3EC4}" type="pres">
      <dgm:prSet presAssocID="{6ED80E7A-ED6A-4FF6-AD75-7242EE9BD27F}" presName="LevelTwoTextNode" presStyleLbl="node2" presStyleIdx="1" presStyleCnt="4">
        <dgm:presLayoutVars>
          <dgm:chPref val="3"/>
        </dgm:presLayoutVars>
      </dgm:prSet>
      <dgm:spPr/>
    </dgm:pt>
    <dgm:pt modelId="{1B46C715-1428-4649-A9EA-8BE77FE3BF24}" type="pres">
      <dgm:prSet presAssocID="{6ED80E7A-ED6A-4FF6-AD75-7242EE9BD27F}" presName="level3hierChild" presStyleCnt="0"/>
      <dgm:spPr/>
    </dgm:pt>
    <dgm:pt modelId="{91411B6F-C68B-4785-93DF-56A870A83EBA}" type="pres">
      <dgm:prSet presAssocID="{468C87EE-FFC6-46E0-856A-6B42A4696D2A}" presName="conn2-1" presStyleLbl="parChTrans1D2" presStyleIdx="2" presStyleCnt="4"/>
      <dgm:spPr/>
    </dgm:pt>
    <dgm:pt modelId="{A6570AD5-0F51-4B09-BE56-45804B284DE9}" type="pres">
      <dgm:prSet presAssocID="{468C87EE-FFC6-46E0-856A-6B42A4696D2A}" presName="connTx" presStyleLbl="parChTrans1D2" presStyleIdx="2" presStyleCnt="4"/>
      <dgm:spPr/>
    </dgm:pt>
    <dgm:pt modelId="{6081EB1E-0339-4E07-B7D7-8F1744F271AD}" type="pres">
      <dgm:prSet presAssocID="{780F4E6D-6C19-47C5-B0EA-8639866DF6F6}" presName="root2" presStyleCnt="0"/>
      <dgm:spPr/>
    </dgm:pt>
    <dgm:pt modelId="{90C4036B-C92B-42DB-9496-10CD7D8AF588}" type="pres">
      <dgm:prSet presAssocID="{780F4E6D-6C19-47C5-B0EA-8639866DF6F6}" presName="LevelTwoTextNode" presStyleLbl="node2" presStyleIdx="2" presStyleCnt="4">
        <dgm:presLayoutVars>
          <dgm:chPref val="3"/>
        </dgm:presLayoutVars>
      </dgm:prSet>
      <dgm:spPr/>
    </dgm:pt>
    <dgm:pt modelId="{83E094AE-FE73-418A-9DC2-86C2D369F982}" type="pres">
      <dgm:prSet presAssocID="{780F4E6D-6C19-47C5-B0EA-8639866DF6F6}" presName="level3hierChild" presStyleCnt="0"/>
      <dgm:spPr/>
    </dgm:pt>
    <dgm:pt modelId="{0FA4AF8B-E4FE-435B-B8C0-DC144FF209B8}" type="pres">
      <dgm:prSet presAssocID="{CF4572C7-530F-4AC5-A046-36998134E317}" presName="conn2-1" presStyleLbl="parChTrans1D2" presStyleIdx="3" presStyleCnt="4"/>
      <dgm:spPr/>
    </dgm:pt>
    <dgm:pt modelId="{3ABA2067-17B7-49BA-AECD-1D187B8CE8AD}" type="pres">
      <dgm:prSet presAssocID="{CF4572C7-530F-4AC5-A046-36998134E317}" presName="connTx" presStyleLbl="parChTrans1D2" presStyleIdx="3" presStyleCnt="4"/>
      <dgm:spPr/>
    </dgm:pt>
    <dgm:pt modelId="{4D9A1017-050D-41E4-9993-A6F351EBE13A}" type="pres">
      <dgm:prSet presAssocID="{15A1ACFD-C8D7-4122-9E14-9C49D44FE352}" presName="root2" presStyleCnt="0"/>
      <dgm:spPr/>
    </dgm:pt>
    <dgm:pt modelId="{7B8D89B4-B730-4FDC-8C79-CB83F6877D4D}" type="pres">
      <dgm:prSet presAssocID="{15A1ACFD-C8D7-4122-9E14-9C49D44FE352}" presName="LevelTwoTextNode" presStyleLbl="node2" presStyleIdx="3" presStyleCnt="4" custLinFactNeighborX="776">
        <dgm:presLayoutVars>
          <dgm:chPref val="3"/>
        </dgm:presLayoutVars>
      </dgm:prSet>
      <dgm:spPr/>
    </dgm:pt>
    <dgm:pt modelId="{9AF3A511-C6E8-4175-A341-55FC354CE795}" type="pres">
      <dgm:prSet presAssocID="{15A1ACFD-C8D7-4122-9E14-9C49D44FE352}" presName="level3hierChild" presStyleCnt="0"/>
      <dgm:spPr/>
    </dgm:pt>
  </dgm:ptLst>
  <dgm:cxnLst>
    <dgm:cxn modelId="{A41F7D10-D813-47B8-8108-CB2EAADCC08F}" type="presOf" srcId="{468C87EE-FFC6-46E0-856A-6B42A4696D2A}" destId="{91411B6F-C68B-4785-93DF-56A870A83EBA}" srcOrd="0" destOrd="0" presId="urn:microsoft.com/office/officeart/2008/layout/HorizontalMultiLevelHierarchy"/>
    <dgm:cxn modelId="{EC090A2E-6DF9-49F0-8C1E-243E046F7E31}" type="presOf" srcId="{2F10DADC-15FB-4913-A9CA-917F08BA48B2}" destId="{16DD199B-1ED7-4EA4-89AC-F5E43964F3BD}" srcOrd="0" destOrd="0" presId="urn:microsoft.com/office/officeart/2008/layout/HorizontalMultiLevelHierarchy"/>
    <dgm:cxn modelId="{C0D1C931-0AAF-4994-AE29-CE389E112C13}" type="presOf" srcId="{468C87EE-FFC6-46E0-856A-6B42A4696D2A}" destId="{A6570AD5-0F51-4B09-BE56-45804B284DE9}" srcOrd="1" destOrd="0" presId="urn:microsoft.com/office/officeart/2008/layout/HorizontalMultiLevelHierarchy"/>
    <dgm:cxn modelId="{7F89C35D-F465-4D5A-A1A8-51FBB4DDF690}" type="presOf" srcId="{6ED80E7A-ED6A-4FF6-AD75-7242EE9BD27F}" destId="{3F96C913-7C2A-4DF8-9861-102D3FCF3EC4}" srcOrd="0" destOrd="0" presId="urn:microsoft.com/office/officeart/2008/layout/HorizontalMultiLevelHierarchy"/>
    <dgm:cxn modelId="{DB9C7748-4F96-4BF2-8060-9EB1B9D4A37C}" srcId="{A6C383F7-972B-41CD-8DB1-582E345B957C}" destId="{15A1ACFD-C8D7-4122-9E14-9C49D44FE352}" srcOrd="3" destOrd="0" parTransId="{CF4572C7-530F-4AC5-A046-36998134E317}" sibTransId="{0FD0EE5B-B6CE-4898-84C9-ED50E8EA532A}"/>
    <dgm:cxn modelId="{F2425D4B-C5CA-4EA2-BCEA-3911B1A563EC}" type="presOf" srcId="{CF4572C7-530F-4AC5-A046-36998134E317}" destId="{0FA4AF8B-E4FE-435B-B8C0-DC144FF209B8}" srcOrd="0" destOrd="0" presId="urn:microsoft.com/office/officeart/2008/layout/HorizontalMultiLevelHierarchy"/>
    <dgm:cxn modelId="{F66C6C4E-C09E-4315-860C-EE263FE8E9BA}" type="presOf" srcId="{0637260E-A733-484C-B5EA-0D6C2F5D88C2}" destId="{4F5797C7-CC29-41BF-AA07-7463FD4ABEE4}" srcOrd="0" destOrd="0" presId="urn:microsoft.com/office/officeart/2008/layout/HorizontalMultiLevelHierarchy"/>
    <dgm:cxn modelId="{6705884E-6941-484F-9EA6-DFF355EEE444}" type="presOf" srcId="{780F4E6D-6C19-47C5-B0EA-8639866DF6F6}" destId="{90C4036B-C92B-42DB-9496-10CD7D8AF588}" srcOrd="0" destOrd="0" presId="urn:microsoft.com/office/officeart/2008/layout/HorizontalMultiLevelHierarchy"/>
    <dgm:cxn modelId="{B3C67353-B894-4186-A269-F43A01B3BE4A}" type="presOf" srcId="{14EC68A5-F1D8-44E2-B5F1-D1BEEF85393A}" destId="{2AAB6364-6B5A-4E8B-818F-DA51517AD04C}" srcOrd="0" destOrd="0" presId="urn:microsoft.com/office/officeart/2008/layout/HorizontalMultiLevelHierarchy"/>
    <dgm:cxn modelId="{65195179-DA54-41C7-91E5-10BA33B1457C}" type="presOf" srcId="{BC52BBEE-BFF5-4626-9991-63C0B713FC14}" destId="{25870CD4-A439-456C-BF27-403364BF219C}" srcOrd="0" destOrd="0" presId="urn:microsoft.com/office/officeart/2008/layout/HorizontalMultiLevelHierarchy"/>
    <dgm:cxn modelId="{994F7D7A-A8FE-44BE-B084-CE5D83FE4FC4}" type="presOf" srcId="{0637260E-A733-484C-B5EA-0D6C2F5D88C2}" destId="{B3D18DE8-339F-4905-A045-FD2D4743E258}" srcOrd="1" destOrd="0" presId="urn:microsoft.com/office/officeart/2008/layout/HorizontalMultiLevelHierarchy"/>
    <dgm:cxn modelId="{950BBC87-8DE8-4EE8-AFFB-F712671C62AD}" type="presOf" srcId="{CF4572C7-530F-4AC5-A046-36998134E317}" destId="{3ABA2067-17B7-49BA-AECD-1D187B8CE8AD}" srcOrd="1" destOrd="0" presId="urn:microsoft.com/office/officeart/2008/layout/HorizontalMultiLevelHierarchy"/>
    <dgm:cxn modelId="{233ED588-8971-45CC-9D5E-E7C586F664E7}" type="presOf" srcId="{15A1ACFD-C8D7-4122-9E14-9C49D44FE352}" destId="{7B8D89B4-B730-4FDC-8C79-CB83F6877D4D}" srcOrd="0" destOrd="0" presId="urn:microsoft.com/office/officeart/2008/layout/HorizontalMultiLevelHierarchy"/>
    <dgm:cxn modelId="{CFCDAE91-5877-4FFB-9035-F1E572BAC8BB}" srcId="{BC52BBEE-BFF5-4626-9991-63C0B713FC14}" destId="{A6C383F7-972B-41CD-8DB1-582E345B957C}" srcOrd="0" destOrd="0" parTransId="{E4A704FC-BBDA-4053-9C7A-CA3A13AD730D}" sibTransId="{B67B8F1E-130E-4E8B-BC67-AD86900F1A4A}"/>
    <dgm:cxn modelId="{03A97D9F-1963-43EC-8891-866E34DAB4FF}" srcId="{A6C383F7-972B-41CD-8DB1-582E345B957C}" destId="{6ED80E7A-ED6A-4FF6-AD75-7242EE9BD27F}" srcOrd="1" destOrd="0" parTransId="{2F10DADC-15FB-4913-A9CA-917F08BA48B2}" sibTransId="{7EA54F11-370F-43E2-BA19-97BFE523E520}"/>
    <dgm:cxn modelId="{7C8BBDAA-B7C3-4F04-AFE4-F1E37154A5B1}" srcId="{A6C383F7-972B-41CD-8DB1-582E345B957C}" destId="{780F4E6D-6C19-47C5-B0EA-8639866DF6F6}" srcOrd="2" destOrd="0" parTransId="{468C87EE-FFC6-46E0-856A-6B42A4696D2A}" sibTransId="{40B70E5F-FEF4-4D51-AAA8-D64682F0FB68}"/>
    <dgm:cxn modelId="{ADE97AC7-01F0-4A97-8CFD-4990192984A9}" type="presOf" srcId="{A6C383F7-972B-41CD-8DB1-582E345B957C}" destId="{43F7DE57-3417-4610-91CD-C66A2EDF1968}" srcOrd="0" destOrd="0" presId="urn:microsoft.com/office/officeart/2008/layout/HorizontalMultiLevelHierarchy"/>
    <dgm:cxn modelId="{1BC074CE-2399-4753-996A-0E3D2D94AB87}" srcId="{A6C383F7-972B-41CD-8DB1-582E345B957C}" destId="{14EC68A5-F1D8-44E2-B5F1-D1BEEF85393A}" srcOrd="0" destOrd="0" parTransId="{0637260E-A733-484C-B5EA-0D6C2F5D88C2}" sibTransId="{65450A72-2915-4DE2-88E5-C27C341D11D1}"/>
    <dgm:cxn modelId="{1CFD1DE4-A580-4C3A-BA58-B6F47F123A20}" type="presOf" srcId="{2F10DADC-15FB-4913-A9CA-917F08BA48B2}" destId="{1673A4C8-9AAD-4B69-AE8A-6F5D5ABE223E}" srcOrd="1" destOrd="0" presId="urn:microsoft.com/office/officeart/2008/layout/HorizontalMultiLevelHierarchy"/>
    <dgm:cxn modelId="{1867F916-D508-4CD5-8E41-BBAA3CABBAFB}" type="presParOf" srcId="{25870CD4-A439-456C-BF27-403364BF219C}" destId="{DB67564B-96F0-4358-9C26-9602CA7D3246}" srcOrd="0" destOrd="0" presId="urn:microsoft.com/office/officeart/2008/layout/HorizontalMultiLevelHierarchy"/>
    <dgm:cxn modelId="{394107DA-1623-49BA-AFD7-480FD4751276}" type="presParOf" srcId="{DB67564B-96F0-4358-9C26-9602CA7D3246}" destId="{43F7DE57-3417-4610-91CD-C66A2EDF1968}" srcOrd="0" destOrd="0" presId="urn:microsoft.com/office/officeart/2008/layout/HorizontalMultiLevelHierarchy"/>
    <dgm:cxn modelId="{103D5848-67F5-44FA-AF30-F9FDF00191BB}" type="presParOf" srcId="{DB67564B-96F0-4358-9C26-9602CA7D3246}" destId="{582B6107-737C-4AFA-88AD-2A839D3B655C}" srcOrd="1" destOrd="0" presId="urn:microsoft.com/office/officeart/2008/layout/HorizontalMultiLevelHierarchy"/>
    <dgm:cxn modelId="{6B95DD40-7B2A-446A-821A-31D1A87CEA0F}" type="presParOf" srcId="{582B6107-737C-4AFA-88AD-2A839D3B655C}" destId="{4F5797C7-CC29-41BF-AA07-7463FD4ABEE4}" srcOrd="0" destOrd="0" presId="urn:microsoft.com/office/officeart/2008/layout/HorizontalMultiLevelHierarchy"/>
    <dgm:cxn modelId="{C034511A-7BD7-4FB9-8026-C5D0F782C99E}" type="presParOf" srcId="{4F5797C7-CC29-41BF-AA07-7463FD4ABEE4}" destId="{B3D18DE8-339F-4905-A045-FD2D4743E258}" srcOrd="0" destOrd="0" presId="urn:microsoft.com/office/officeart/2008/layout/HorizontalMultiLevelHierarchy"/>
    <dgm:cxn modelId="{3601FCDE-35C8-4B98-8ED8-9EF628293A3E}" type="presParOf" srcId="{582B6107-737C-4AFA-88AD-2A839D3B655C}" destId="{F00F3C6F-1CB0-4E37-9770-E16138F54A85}" srcOrd="1" destOrd="0" presId="urn:microsoft.com/office/officeart/2008/layout/HorizontalMultiLevelHierarchy"/>
    <dgm:cxn modelId="{CA0AC6D4-F571-4E0E-B698-75D0DD76FD95}" type="presParOf" srcId="{F00F3C6F-1CB0-4E37-9770-E16138F54A85}" destId="{2AAB6364-6B5A-4E8B-818F-DA51517AD04C}" srcOrd="0" destOrd="0" presId="urn:microsoft.com/office/officeart/2008/layout/HorizontalMultiLevelHierarchy"/>
    <dgm:cxn modelId="{D5D5D75D-4648-4C74-AD94-A1118F32565E}" type="presParOf" srcId="{F00F3C6F-1CB0-4E37-9770-E16138F54A85}" destId="{88565767-50BE-4FD5-A37F-B22AC499B5AD}" srcOrd="1" destOrd="0" presId="urn:microsoft.com/office/officeart/2008/layout/HorizontalMultiLevelHierarchy"/>
    <dgm:cxn modelId="{4CEA2A33-5A01-4CA2-9606-0AA2DBBDCC20}" type="presParOf" srcId="{582B6107-737C-4AFA-88AD-2A839D3B655C}" destId="{16DD199B-1ED7-4EA4-89AC-F5E43964F3BD}" srcOrd="2" destOrd="0" presId="urn:microsoft.com/office/officeart/2008/layout/HorizontalMultiLevelHierarchy"/>
    <dgm:cxn modelId="{1E1789AB-3F48-46A4-A999-5387C384FDDE}" type="presParOf" srcId="{16DD199B-1ED7-4EA4-89AC-F5E43964F3BD}" destId="{1673A4C8-9AAD-4B69-AE8A-6F5D5ABE223E}" srcOrd="0" destOrd="0" presId="urn:microsoft.com/office/officeart/2008/layout/HorizontalMultiLevelHierarchy"/>
    <dgm:cxn modelId="{EB190ED7-1CA8-4798-998F-0A76BB685F1B}" type="presParOf" srcId="{582B6107-737C-4AFA-88AD-2A839D3B655C}" destId="{B40665A7-C572-4A16-96DB-AAB372098611}" srcOrd="3" destOrd="0" presId="urn:microsoft.com/office/officeart/2008/layout/HorizontalMultiLevelHierarchy"/>
    <dgm:cxn modelId="{514C78CF-F182-449A-862E-D1FFF7ACCDCB}" type="presParOf" srcId="{B40665A7-C572-4A16-96DB-AAB372098611}" destId="{3F96C913-7C2A-4DF8-9861-102D3FCF3EC4}" srcOrd="0" destOrd="0" presId="urn:microsoft.com/office/officeart/2008/layout/HorizontalMultiLevelHierarchy"/>
    <dgm:cxn modelId="{D6B4DBBB-8891-4D87-9FD9-F181F2C9A81B}" type="presParOf" srcId="{B40665A7-C572-4A16-96DB-AAB372098611}" destId="{1B46C715-1428-4649-A9EA-8BE77FE3BF24}" srcOrd="1" destOrd="0" presId="urn:microsoft.com/office/officeart/2008/layout/HorizontalMultiLevelHierarchy"/>
    <dgm:cxn modelId="{E8A2C6BF-D548-4CB6-B22C-E8922874091B}" type="presParOf" srcId="{582B6107-737C-4AFA-88AD-2A839D3B655C}" destId="{91411B6F-C68B-4785-93DF-56A870A83EBA}" srcOrd="4" destOrd="0" presId="urn:microsoft.com/office/officeart/2008/layout/HorizontalMultiLevelHierarchy"/>
    <dgm:cxn modelId="{2629EFEF-C3B9-4739-9B52-292CDA7F5ACE}" type="presParOf" srcId="{91411B6F-C68B-4785-93DF-56A870A83EBA}" destId="{A6570AD5-0F51-4B09-BE56-45804B284DE9}" srcOrd="0" destOrd="0" presId="urn:microsoft.com/office/officeart/2008/layout/HorizontalMultiLevelHierarchy"/>
    <dgm:cxn modelId="{2E7C6289-E0E4-47FB-9EEB-04903CB4D464}" type="presParOf" srcId="{582B6107-737C-4AFA-88AD-2A839D3B655C}" destId="{6081EB1E-0339-4E07-B7D7-8F1744F271AD}" srcOrd="5" destOrd="0" presId="urn:microsoft.com/office/officeart/2008/layout/HorizontalMultiLevelHierarchy"/>
    <dgm:cxn modelId="{4960C771-51D7-41DC-BC4B-16458814DA9C}" type="presParOf" srcId="{6081EB1E-0339-4E07-B7D7-8F1744F271AD}" destId="{90C4036B-C92B-42DB-9496-10CD7D8AF588}" srcOrd="0" destOrd="0" presId="urn:microsoft.com/office/officeart/2008/layout/HorizontalMultiLevelHierarchy"/>
    <dgm:cxn modelId="{15A8DF4D-8D86-4AC4-8984-4F1804622540}" type="presParOf" srcId="{6081EB1E-0339-4E07-B7D7-8F1744F271AD}" destId="{83E094AE-FE73-418A-9DC2-86C2D369F982}" srcOrd="1" destOrd="0" presId="urn:microsoft.com/office/officeart/2008/layout/HorizontalMultiLevelHierarchy"/>
    <dgm:cxn modelId="{2B1787A8-0FC3-4B7C-8390-3BBE6B1D3416}" type="presParOf" srcId="{582B6107-737C-4AFA-88AD-2A839D3B655C}" destId="{0FA4AF8B-E4FE-435B-B8C0-DC144FF209B8}" srcOrd="6" destOrd="0" presId="urn:microsoft.com/office/officeart/2008/layout/HorizontalMultiLevelHierarchy"/>
    <dgm:cxn modelId="{EF967A8D-B505-457A-921A-F267DD3E034D}" type="presParOf" srcId="{0FA4AF8B-E4FE-435B-B8C0-DC144FF209B8}" destId="{3ABA2067-17B7-49BA-AECD-1D187B8CE8AD}" srcOrd="0" destOrd="0" presId="urn:microsoft.com/office/officeart/2008/layout/HorizontalMultiLevelHierarchy"/>
    <dgm:cxn modelId="{CC40E2FD-D96E-4E6A-9CB5-DA009046EDA5}" type="presParOf" srcId="{582B6107-737C-4AFA-88AD-2A839D3B655C}" destId="{4D9A1017-050D-41E4-9993-A6F351EBE13A}" srcOrd="7" destOrd="0" presId="urn:microsoft.com/office/officeart/2008/layout/HorizontalMultiLevelHierarchy"/>
    <dgm:cxn modelId="{E0682F9C-AD10-4E65-BEE7-B0AF82B48C1D}" type="presParOf" srcId="{4D9A1017-050D-41E4-9993-A6F351EBE13A}" destId="{7B8D89B4-B730-4FDC-8C79-CB83F6877D4D}" srcOrd="0" destOrd="0" presId="urn:microsoft.com/office/officeart/2008/layout/HorizontalMultiLevelHierarchy"/>
    <dgm:cxn modelId="{DAA83B14-9D8A-47A6-A125-EFC23560018E}" type="presParOf" srcId="{4D9A1017-050D-41E4-9993-A6F351EBE13A}" destId="{9AF3A511-C6E8-4175-A341-55FC354CE79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0FE1F-8CB9-471A-A3F2-9BE77C26A6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914FA-EF05-4C6D-ABB1-085AADEB6471}">
      <dgm:prSet phldrT="[Text]"/>
      <dgm:spPr/>
      <dgm:t>
        <a:bodyPr/>
        <a:lstStyle/>
        <a:p>
          <a:r>
            <a:rPr lang="en-US" dirty="0"/>
            <a:t>Demographic Factors</a:t>
          </a:r>
        </a:p>
      </dgm:t>
    </dgm:pt>
    <dgm:pt modelId="{B049F427-043F-44C4-B1B2-C7175BEBF5C5}" type="parTrans" cxnId="{DACD7333-DDB2-4C91-8A5C-9CD7CC167711}">
      <dgm:prSet/>
      <dgm:spPr/>
      <dgm:t>
        <a:bodyPr/>
        <a:lstStyle/>
        <a:p>
          <a:endParaRPr lang="en-US"/>
        </a:p>
      </dgm:t>
    </dgm:pt>
    <dgm:pt modelId="{7C3343BB-CD99-478A-ABDD-6A9C5E0C9E6D}" type="sibTrans" cxnId="{DACD7333-DDB2-4C91-8A5C-9CD7CC167711}">
      <dgm:prSet/>
      <dgm:spPr/>
      <dgm:t>
        <a:bodyPr/>
        <a:lstStyle/>
        <a:p>
          <a:endParaRPr lang="en-US"/>
        </a:p>
      </dgm:t>
    </dgm:pt>
    <dgm:pt modelId="{32053C70-C6F1-4D49-AF99-A49A9884E6CF}">
      <dgm:prSet phldrT="[Text]"/>
      <dgm:spPr/>
      <dgm:t>
        <a:bodyPr/>
        <a:lstStyle/>
        <a:p>
          <a:r>
            <a:rPr lang="en-US" dirty="0"/>
            <a:t>Gender (</a:t>
          </a:r>
          <a:r>
            <a:rPr lang="en-US" b="0" i="0" dirty="0"/>
            <a:t>1 = male; 2 = female</a:t>
          </a:r>
          <a:r>
            <a:rPr lang="en-US" dirty="0"/>
            <a:t>)</a:t>
          </a:r>
        </a:p>
      </dgm:t>
    </dgm:pt>
    <dgm:pt modelId="{E1ECE3F3-13B0-46B0-8248-A34B1BC65082}" type="parTrans" cxnId="{13718548-C9B8-493F-8998-C875FE180556}">
      <dgm:prSet/>
      <dgm:spPr/>
      <dgm:t>
        <a:bodyPr/>
        <a:lstStyle/>
        <a:p>
          <a:endParaRPr lang="en-US"/>
        </a:p>
      </dgm:t>
    </dgm:pt>
    <dgm:pt modelId="{449A7107-B15E-4058-9B4F-68AC667CAB2A}" type="sibTrans" cxnId="{13718548-C9B8-493F-8998-C875FE180556}">
      <dgm:prSet/>
      <dgm:spPr/>
      <dgm:t>
        <a:bodyPr/>
        <a:lstStyle/>
        <a:p>
          <a:endParaRPr lang="en-US"/>
        </a:p>
      </dgm:t>
    </dgm:pt>
    <dgm:pt modelId="{5D94B381-0F78-4A96-9541-73F3CA95371F}">
      <dgm:prSet phldrT="[Text]"/>
      <dgm:spPr/>
      <dgm:t>
        <a:bodyPr/>
        <a:lstStyle/>
        <a:p>
          <a:r>
            <a:rPr lang="en-US" dirty="0"/>
            <a:t>Education (</a:t>
          </a:r>
          <a:r>
            <a:rPr lang="en-US" b="0" i="0" dirty="0"/>
            <a:t>1 = graduate school; 2 = university; 3 = high school; 4 = others)</a:t>
          </a:r>
          <a:endParaRPr lang="en-US" dirty="0"/>
        </a:p>
      </dgm:t>
    </dgm:pt>
    <dgm:pt modelId="{527A69D6-A404-4F4C-AE55-400B3BFAA88C}" type="parTrans" cxnId="{5223031E-EAD1-4B4D-A3CC-FEA98C1D6F8B}">
      <dgm:prSet/>
      <dgm:spPr/>
      <dgm:t>
        <a:bodyPr/>
        <a:lstStyle/>
        <a:p>
          <a:endParaRPr lang="en-US"/>
        </a:p>
      </dgm:t>
    </dgm:pt>
    <dgm:pt modelId="{6579B383-C261-4180-98C3-B5BBE9C79D2C}" type="sibTrans" cxnId="{5223031E-EAD1-4B4D-A3CC-FEA98C1D6F8B}">
      <dgm:prSet/>
      <dgm:spPr/>
      <dgm:t>
        <a:bodyPr/>
        <a:lstStyle/>
        <a:p>
          <a:endParaRPr lang="en-US"/>
        </a:p>
      </dgm:t>
    </dgm:pt>
    <dgm:pt modelId="{9B94CC8E-03FB-4EFD-9EA9-29682540C992}">
      <dgm:prSet phldrT="[Text]"/>
      <dgm:spPr/>
      <dgm:t>
        <a:bodyPr/>
        <a:lstStyle/>
        <a:p>
          <a:r>
            <a:rPr lang="en-US" dirty="0"/>
            <a:t>Payment History</a:t>
          </a:r>
        </a:p>
        <a:p>
          <a:r>
            <a:rPr lang="en-US" b="0" i="0" dirty="0"/>
            <a:t> (April -Sep, 2005)</a:t>
          </a:r>
          <a:endParaRPr lang="en-US" dirty="0"/>
        </a:p>
      </dgm:t>
    </dgm:pt>
    <dgm:pt modelId="{ACBE24C1-E6E3-43F9-B93C-C546EEA4F872}" type="parTrans" cxnId="{DCAB64B0-8949-45E1-ADA8-E550D7587F11}">
      <dgm:prSet/>
      <dgm:spPr/>
      <dgm:t>
        <a:bodyPr/>
        <a:lstStyle/>
        <a:p>
          <a:endParaRPr lang="en-US"/>
        </a:p>
      </dgm:t>
    </dgm:pt>
    <dgm:pt modelId="{2E67875D-E6FE-428F-BCD9-C6E0AED17F52}" type="sibTrans" cxnId="{DCAB64B0-8949-45E1-ADA8-E550D7587F11}">
      <dgm:prSet/>
      <dgm:spPr/>
      <dgm:t>
        <a:bodyPr/>
        <a:lstStyle/>
        <a:p>
          <a:endParaRPr lang="en-US"/>
        </a:p>
      </dgm:t>
    </dgm:pt>
    <dgm:pt modelId="{CA31E432-C412-4CE6-AA9F-69147E14374E}">
      <dgm:prSet phldrT="[Text]"/>
      <dgm:spPr/>
      <dgm:t>
        <a:bodyPr/>
        <a:lstStyle/>
        <a:p>
          <a:r>
            <a:rPr lang="en-US" dirty="0"/>
            <a:t>6 columns ,1 for each month</a:t>
          </a:r>
        </a:p>
      </dgm:t>
    </dgm:pt>
    <dgm:pt modelId="{99ADFB6B-DD6A-41A9-9859-E13D9E93D723}" type="parTrans" cxnId="{33282826-4474-4FF5-9A97-6070746EF73C}">
      <dgm:prSet/>
      <dgm:spPr/>
      <dgm:t>
        <a:bodyPr/>
        <a:lstStyle/>
        <a:p>
          <a:endParaRPr lang="en-US"/>
        </a:p>
      </dgm:t>
    </dgm:pt>
    <dgm:pt modelId="{694DEDB6-1669-4BD7-9126-2CD5988B43AB}" type="sibTrans" cxnId="{33282826-4474-4FF5-9A97-6070746EF73C}">
      <dgm:prSet/>
      <dgm:spPr/>
      <dgm:t>
        <a:bodyPr/>
        <a:lstStyle/>
        <a:p>
          <a:endParaRPr lang="en-US"/>
        </a:p>
      </dgm:t>
    </dgm:pt>
    <dgm:pt modelId="{5D293EE3-FD47-4260-8710-90D365FC0B16}">
      <dgm:prSet phldrT="[Text]"/>
      <dgm:spPr/>
      <dgm:t>
        <a:bodyPr/>
        <a:lstStyle/>
        <a:p>
          <a:r>
            <a:rPr lang="en-US" b="0" i="0" dirty="0"/>
            <a:t>Values:-1 = pay duly; 1 = payment delay for one month; 2 = payment delay for two months; . . .; 8 = payment delay for eight months; 9 = payment delay for nine months and above. </a:t>
          </a:r>
          <a:endParaRPr lang="en-US" dirty="0"/>
        </a:p>
      </dgm:t>
    </dgm:pt>
    <dgm:pt modelId="{57847DC9-E22E-4971-B073-FFB30D93D2F4}" type="parTrans" cxnId="{11D91976-455A-47B0-B6F4-D39A17F22AE0}">
      <dgm:prSet/>
      <dgm:spPr/>
      <dgm:t>
        <a:bodyPr/>
        <a:lstStyle/>
        <a:p>
          <a:endParaRPr lang="en-US"/>
        </a:p>
      </dgm:t>
    </dgm:pt>
    <dgm:pt modelId="{9E142744-21D4-403A-9A5D-427B18278F6D}" type="sibTrans" cxnId="{11D91976-455A-47B0-B6F4-D39A17F22AE0}">
      <dgm:prSet/>
      <dgm:spPr/>
      <dgm:t>
        <a:bodyPr/>
        <a:lstStyle/>
        <a:p>
          <a:endParaRPr lang="en-US"/>
        </a:p>
      </dgm:t>
    </dgm:pt>
    <dgm:pt modelId="{E2B846BE-3B73-4722-8D5A-BDCB9C1F9295}">
      <dgm:prSet phldrT="[Text]"/>
      <dgm:spPr/>
      <dgm:t>
        <a:bodyPr/>
        <a:lstStyle/>
        <a:p>
          <a:r>
            <a:rPr lang="en-US" dirty="0"/>
            <a:t>Bill Statements</a:t>
          </a:r>
        </a:p>
        <a:p>
          <a:r>
            <a:rPr lang="en-US" dirty="0"/>
            <a:t>(April-Sep,2005) </a:t>
          </a:r>
        </a:p>
      </dgm:t>
    </dgm:pt>
    <dgm:pt modelId="{77488DCD-F404-4533-927D-E15485779111}" type="parTrans" cxnId="{C492D37C-BCD5-43DD-8694-FB12583DB3D4}">
      <dgm:prSet/>
      <dgm:spPr/>
      <dgm:t>
        <a:bodyPr/>
        <a:lstStyle/>
        <a:p>
          <a:endParaRPr lang="en-US"/>
        </a:p>
      </dgm:t>
    </dgm:pt>
    <dgm:pt modelId="{5E3C7BD0-9A1E-456D-B66A-1554537FB9FE}" type="sibTrans" cxnId="{C492D37C-BCD5-43DD-8694-FB12583DB3D4}">
      <dgm:prSet/>
      <dgm:spPr/>
      <dgm:t>
        <a:bodyPr/>
        <a:lstStyle/>
        <a:p>
          <a:endParaRPr lang="en-US"/>
        </a:p>
      </dgm:t>
    </dgm:pt>
    <dgm:pt modelId="{A4F3B1F7-ECE1-49B0-AB8B-F0B8EC3C1BED}">
      <dgm:prSet phldrT="[Text]"/>
      <dgm:spPr/>
      <dgm:t>
        <a:bodyPr/>
        <a:lstStyle/>
        <a:p>
          <a:r>
            <a:rPr lang="en-US" dirty="0"/>
            <a:t>6 columns ,1 for each month</a:t>
          </a:r>
        </a:p>
      </dgm:t>
    </dgm:pt>
    <dgm:pt modelId="{5F385FF6-9581-43DE-A8EB-C6567B2B10DE}" type="parTrans" cxnId="{559F0CE9-582E-454E-88ED-11193E778D34}">
      <dgm:prSet/>
      <dgm:spPr/>
      <dgm:t>
        <a:bodyPr/>
        <a:lstStyle/>
        <a:p>
          <a:endParaRPr lang="en-US"/>
        </a:p>
      </dgm:t>
    </dgm:pt>
    <dgm:pt modelId="{3C69D590-4D29-4AB0-A81D-0423CFE25342}" type="sibTrans" cxnId="{559F0CE9-582E-454E-88ED-11193E778D34}">
      <dgm:prSet/>
      <dgm:spPr/>
      <dgm:t>
        <a:bodyPr/>
        <a:lstStyle/>
        <a:p>
          <a:endParaRPr lang="en-US"/>
        </a:p>
      </dgm:t>
    </dgm:pt>
    <dgm:pt modelId="{DD03D683-36E4-444A-AEAA-3DDB1DABCE2A}">
      <dgm:prSet phldrT="[Text]"/>
      <dgm:spPr/>
      <dgm:t>
        <a:bodyPr/>
        <a:lstStyle/>
        <a:p>
          <a:r>
            <a:rPr lang="en-US" dirty="0" err="1"/>
            <a:t>Misc-ID,Limit</a:t>
          </a:r>
          <a:r>
            <a:rPr lang="en-US" dirty="0"/>
            <a:t> Balance</a:t>
          </a:r>
        </a:p>
      </dgm:t>
    </dgm:pt>
    <dgm:pt modelId="{4AA44827-26DD-4411-91E6-9289DC4EE231}" type="parTrans" cxnId="{4E829144-1B5D-48EF-80FA-B58279A1CE91}">
      <dgm:prSet/>
      <dgm:spPr/>
      <dgm:t>
        <a:bodyPr/>
        <a:lstStyle/>
        <a:p>
          <a:endParaRPr lang="en-US"/>
        </a:p>
      </dgm:t>
    </dgm:pt>
    <dgm:pt modelId="{9B4F0A0E-E93E-4352-8B4A-04A6085D051B}" type="sibTrans" cxnId="{4E829144-1B5D-48EF-80FA-B58279A1CE91}">
      <dgm:prSet/>
      <dgm:spPr/>
      <dgm:t>
        <a:bodyPr/>
        <a:lstStyle/>
        <a:p>
          <a:endParaRPr lang="en-US"/>
        </a:p>
      </dgm:t>
    </dgm:pt>
    <dgm:pt modelId="{0FA40CC6-27EF-4883-B65B-D063B56BCF4D}">
      <dgm:prSet phldrT="[Text]"/>
      <dgm:spPr/>
      <dgm:t>
        <a:bodyPr/>
        <a:lstStyle/>
        <a:p>
          <a:r>
            <a:rPr lang="en-US" dirty="0"/>
            <a:t>Marital Status(</a:t>
          </a:r>
          <a:r>
            <a:rPr lang="en-US" b="0" i="0" dirty="0"/>
            <a:t>1 = married; 2 = single; 3 = others)</a:t>
          </a:r>
          <a:endParaRPr lang="en-US" dirty="0"/>
        </a:p>
      </dgm:t>
    </dgm:pt>
    <dgm:pt modelId="{D0A0EB30-581F-41FD-9AEA-AA655FEA7EA3}" type="parTrans" cxnId="{993CBE39-4D51-4E79-AEB1-E0D31B497E31}">
      <dgm:prSet/>
      <dgm:spPr/>
      <dgm:t>
        <a:bodyPr/>
        <a:lstStyle/>
        <a:p>
          <a:endParaRPr lang="en-US"/>
        </a:p>
      </dgm:t>
    </dgm:pt>
    <dgm:pt modelId="{ACF5BDEB-572A-43F9-A6DD-4B5A377DF20A}" type="sibTrans" cxnId="{993CBE39-4D51-4E79-AEB1-E0D31B497E31}">
      <dgm:prSet/>
      <dgm:spPr/>
      <dgm:t>
        <a:bodyPr/>
        <a:lstStyle/>
        <a:p>
          <a:endParaRPr lang="en-US"/>
        </a:p>
      </dgm:t>
    </dgm:pt>
    <dgm:pt modelId="{5644C592-DC01-48EA-803A-2331D48FCE64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573E709B-3D22-4D5A-8FF0-F3B35534C062}" type="parTrans" cxnId="{60FEED8C-CAA2-46B9-A1E9-B7B7FA383081}">
      <dgm:prSet/>
      <dgm:spPr/>
      <dgm:t>
        <a:bodyPr/>
        <a:lstStyle/>
        <a:p>
          <a:endParaRPr lang="en-US"/>
        </a:p>
      </dgm:t>
    </dgm:pt>
    <dgm:pt modelId="{23113138-00AF-4914-823E-85727DCBCB10}" type="sibTrans" cxnId="{60FEED8C-CAA2-46B9-A1E9-B7B7FA383081}">
      <dgm:prSet/>
      <dgm:spPr/>
      <dgm:t>
        <a:bodyPr/>
        <a:lstStyle/>
        <a:p>
          <a:endParaRPr lang="en-US"/>
        </a:p>
      </dgm:t>
    </dgm:pt>
    <dgm:pt modelId="{0B10FA0D-355A-45B0-B1E1-27E12A84FB5A}" type="pres">
      <dgm:prSet presAssocID="{A4B0FE1F-8CB9-471A-A3F2-9BE77C26A64B}" presName="Name0" presStyleCnt="0">
        <dgm:presLayoutVars>
          <dgm:dir/>
          <dgm:animLvl val="lvl"/>
          <dgm:resizeHandles val="exact"/>
        </dgm:presLayoutVars>
      </dgm:prSet>
      <dgm:spPr/>
    </dgm:pt>
    <dgm:pt modelId="{39EF6D8E-280D-4EEF-85CB-5A0C70EFE85C}" type="pres">
      <dgm:prSet presAssocID="{97A914FA-EF05-4C6D-ABB1-085AADEB6471}" presName="linNode" presStyleCnt="0"/>
      <dgm:spPr/>
    </dgm:pt>
    <dgm:pt modelId="{D1B94C5E-B9DB-49F8-B875-49472442CCA7}" type="pres">
      <dgm:prSet presAssocID="{97A914FA-EF05-4C6D-ABB1-085AADEB647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E8C41F4-0D8E-475C-867C-F8970B41F146}" type="pres">
      <dgm:prSet presAssocID="{97A914FA-EF05-4C6D-ABB1-085AADEB6471}" presName="descendantText" presStyleLbl="alignAccFollowNode1" presStyleIdx="0" presStyleCnt="3">
        <dgm:presLayoutVars>
          <dgm:bulletEnabled val="1"/>
        </dgm:presLayoutVars>
      </dgm:prSet>
      <dgm:spPr/>
    </dgm:pt>
    <dgm:pt modelId="{8C6DCA56-3929-4DD8-92B5-AE59138074BD}" type="pres">
      <dgm:prSet presAssocID="{7C3343BB-CD99-478A-ABDD-6A9C5E0C9E6D}" presName="sp" presStyleCnt="0"/>
      <dgm:spPr/>
    </dgm:pt>
    <dgm:pt modelId="{819165A5-1D82-4C10-B077-C064AC1200D3}" type="pres">
      <dgm:prSet presAssocID="{DD03D683-36E4-444A-AEAA-3DDB1DABCE2A}" presName="linNode" presStyleCnt="0"/>
      <dgm:spPr/>
    </dgm:pt>
    <dgm:pt modelId="{CD966E29-6625-46A1-841F-675464E9D24F}" type="pres">
      <dgm:prSet presAssocID="{DD03D683-36E4-444A-AEAA-3DDB1DABCE2A}" presName="parentText" presStyleLbl="node1" presStyleIdx="1" presStyleCnt="4" custLinFactY="92773" custLinFactNeighborX="5" custLinFactNeighborY="100000">
        <dgm:presLayoutVars>
          <dgm:chMax val="1"/>
          <dgm:bulletEnabled val="1"/>
        </dgm:presLayoutVars>
      </dgm:prSet>
      <dgm:spPr/>
    </dgm:pt>
    <dgm:pt modelId="{DC1F7A7D-C7DB-4F4D-BD1D-B846A773485C}" type="pres">
      <dgm:prSet presAssocID="{9B4F0A0E-E93E-4352-8B4A-04A6085D051B}" presName="sp" presStyleCnt="0"/>
      <dgm:spPr/>
    </dgm:pt>
    <dgm:pt modelId="{22B2ECF6-4EE9-4687-A563-116419F284A2}" type="pres">
      <dgm:prSet presAssocID="{9B94CC8E-03FB-4EFD-9EA9-29682540C992}" presName="linNode" presStyleCnt="0"/>
      <dgm:spPr/>
    </dgm:pt>
    <dgm:pt modelId="{0CC60BF7-EEBA-43B0-A5C6-83A9F0834803}" type="pres">
      <dgm:prSet presAssocID="{9B94CC8E-03FB-4EFD-9EA9-29682540C992}" presName="parentText" presStyleLbl="node1" presStyleIdx="2" presStyleCnt="4" custLinFactY="-15070" custLinFactNeighborX="3" custLinFactNeighborY="-100000">
        <dgm:presLayoutVars>
          <dgm:chMax val="1"/>
          <dgm:bulletEnabled val="1"/>
        </dgm:presLayoutVars>
      </dgm:prSet>
      <dgm:spPr/>
    </dgm:pt>
    <dgm:pt modelId="{799E4411-0138-4CD0-8063-197D4F4883E4}" type="pres">
      <dgm:prSet presAssocID="{9B94CC8E-03FB-4EFD-9EA9-29682540C992}" presName="descendantText" presStyleLbl="alignAccFollowNode1" presStyleIdx="1" presStyleCnt="3" custLinFactY="-46017" custLinFactNeighborX="0" custLinFactNeighborY="-100000">
        <dgm:presLayoutVars>
          <dgm:bulletEnabled val="1"/>
        </dgm:presLayoutVars>
      </dgm:prSet>
      <dgm:spPr/>
    </dgm:pt>
    <dgm:pt modelId="{D5B832ED-D450-45B1-9376-024F035AADDB}" type="pres">
      <dgm:prSet presAssocID="{2E67875D-E6FE-428F-BCD9-C6E0AED17F52}" presName="sp" presStyleCnt="0"/>
      <dgm:spPr/>
    </dgm:pt>
    <dgm:pt modelId="{7F45D767-4BE7-4DB9-914E-0C11B7F452DC}" type="pres">
      <dgm:prSet presAssocID="{E2B846BE-3B73-4722-8D5A-BDCB9C1F9295}" presName="linNode" presStyleCnt="0"/>
      <dgm:spPr/>
    </dgm:pt>
    <dgm:pt modelId="{5C7C6604-6A4B-4469-B122-302D3D81B77C}" type="pres">
      <dgm:prSet presAssocID="{E2B846BE-3B73-4722-8D5A-BDCB9C1F9295}" presName="parentText" presStyleLbl="node1" presStyleIdx="3" presStyleCnt="4" custLinFactY="-20301" custLinFactNeighborX="3" custLinFactNeighborY="-100000">
        <dgm:presLayoutVars>
          <dgm:chMax val="1"/>
          <dgm:bulletEnabled val="1"/>
        </dgm:presLayoutVars>
      </dgm:prSet>
      <dgm:spPr/>
    </dgm:pt>
    <dgm:pt modelId="{C0622155-C220-43EF-9F70-52BE5E058467}" type="pres">
      <dgm:prSet presAssocID="{E2B846BE-3B73-4722-8D5A-BDCB9C1F9295}" presName="descendantText" presStyleLbl="alignAccFollowNode1" presStyleIdx="2" presStyleCnt="3" custScaleY="115638" custLinFactY="-63452" custLinFactNeighborX="0" custLinFactNeighborY="-100000">
        <dgm:presLayoutVars>
          <dgm:bulletEnabled val="1"/>
        </dgm:presLayoutVars>
      </dgm:prSet>
      <dgm:spPr/>
    </dgm:pt>
  </dgm:ptLst>
  <dgm:cxnLst>
    <dgm:cxn modelId="{1B57A109-8796-4150-920E-5DC86FB79A44}" type="presOf" srcId="{E2B846BE-3B73-4722-8D5A-BDCB9C1F9295}" destId="{5C7C6604-6A4B-4469-B122-302D3D81B77C}" srcOrd="0" destOrd="0" presId="urn:microsoft.com/office/officeart/2005/8/layout/vList5"/>
    <dgm:cxn modelId="{41BD3C12-F555-4DCA-9B86-BDBBC98E2BBA}" type="presOf" srcId="{A4F3B1F7-ECE1-49B0-AB8B-F0B8EC3C1BED}" destId="{C0622155-C220-43EF-9F70-52BE5E058467}" srcOrd="0" destOrd="0" presId="urn:microsoft.com/office/officeart/2005/8/layout/vList5"/>
    <dgm:cxn modelId="{5223031E-EAD1-4B4D-A3CC-FEA98C1D6F8B}" srcId="{97A914FA-EF05-4C6D-ABB1-085AADEB6471}" destId="{5D94B381-0F78-4A96-9541-73F3CA95371F}" srcOrd="1" destOrd="0" parTransId="{527A69D6-A404-4F4C-AE55-400B3BFAA88C}" sibTransId="{6579B383-C261-4180-98C3-B5BBE9C79D2C}"/>
    <dgm:cxn modelId="{F7155922-03AF-4C23-A573-7B627D2A23BA}" type="presOf" srcId="{DD03D683-36E4-444A-AEAA-3DDB1DABCE2A}" destId="{CD966E29-6625-46A1-841F-675464E9D24F}" srcOrd="0" destOrd="0" presId="urn:microsoft.com/office/officeart/2005/8/layout/vList5"/>
    <dgm:cxn modelId="{33282826-4474-4FF5-9A97-6070746EF73C}" srcId="{9B94CC8E-03FB-4EFD-9EA9-29682540C992}" destId="{CA31E432-C412-4CE6-AA9F-69147E14374E}" srcOrd="0" destOrd="0" parTransId="{99ADFB6B-DD6A-41A9-9859-E13D9E93D723}" sibTransId="{694DEDB6-1669-4BD7-9126-2CD5988B43AB}"/>
    <dgm:cxn modelId="{DACD7333-DDB2-4C91-8A5C-9CD7CC167711}" srcId="{A4B0FE1F-8CB9-471A-A3F2-9BE77C26A64B}" destId="{97A914FA-EF05-4C6D-ABB1-085AADEB6471}" srcOrd="0" destOrd="0" parTransId="{B049F427-043F-44C4-B1B2-C7175BEBF5C5}" sibTransId="{7C3343BB-CD99-478A-ABDD-6A9C5E0C9E6D}"/>
    <dgm:cxn modelId="{993CBE39-4D51-4E79-AEB1-E0D31B497E31}" srcId="{97A914FA-EF05-4C6D-ABB1-085AADEB6471}" destId="{0FA40CC6-27EF-4883-B65B-D063B56BCF4D}" srcOrd="2" destOrd="0" parTransId="{D0A0EB30-581F-41FD-9AEA-AA655FEA7EA3}" sibTransId="{ACF5BDEB-572A-43F9-A6DD-4B5A377DF20A}"/>
    <dgm:cxn modelId="{4E829144-1B5D-48EF-80FA-B58279A1CE91}" srcId="{A4B0FE1F-8CB9-471A-A3F2-9BE77C26A64B}" destId="{DD03D683-36E4-444A-AEAA-3DDB1DABCE2A}" srcOrd="1" destOrd="0" parTransId="{4AA44827-26DD-4411-91E6-9289DC4EE231}" sibTransId="{9B4F0A0E-E93E-4352-8B4A-04A6085D051B}"/>
    <dgm:cxn modelId="{13718548-C9B8-493F-8998-C875FE180556}" srcId="{97A914FA-EF05-4C6D-ABB1-085AADEB6471}" destId="{32053C70-C6F1-4D49-AF99-A49A9884E6CF}" srcOrd="0" destOrd="0" parTransId="{E1ECE3F3-13B0-46B0-8248-A34B1BC65082}" sibTransId="{449A7107-B15E-4058-9B4F-68AC667CAB2A}"/>
    <dgm:cxn modelId="{812E8751-E419-4372-8D7E-71DF1289A1EE}" type="presOf" srcId="{9B94CC8E-03FB-4EFD-9EA9-29682540C992}" destId="{0CC60BF7-EEBA-43B0-A5C6-83A9F0834803}" srcOrd="0" destOrd="0" presId="urn:microsoft.com/office/officeart/2005/8/layout/vList5"/>
    <dgm:cxn modelId="{11D91976-455A-47B0-B6F4-D39A17F22AE0}" srcId="{9B94CC8E-03FB-4EFD-9EA9-29682540C992}" destId="{5D293EE3-FD47-4260-8710-90D365FC0B16}" srcOrd="1" destOrd="0" parTransId="{57847DC9-E22E-4971-B073-FFB30D93D2F4}" sibTransId="{9E142744-21D4-403A-9A5D-427B18278F6D}"/>
    <dgm:cxn modelId="{C492D37C-BCD5-43DD-8694-FB12583DB3D4}" srcId="{A4B0FE1F-8CB9-471A-A3F2-9BE77C26A64B}" destId="{E2B846BE-3B73-4722-8D5A-BDCB9C1F9295}" srcOrd="3" destOrd="0" parTransId="{77488DCD-F404-4533-927D-E15485779111}" sibTransId="{5E3C7BD0-9A1E-456D-B66A-1554537FB9FE}"/>
    <dgm:cxn modelId="{60FEED8C-CAA2-46B9-A1E9-B7B7FA383081}" srcId="{97A914FA-EF05-4C6D-ABB1-085AADEB6471}" destId="{5644C592-DC01-48EA-803A-2331D48FCE64}" srcOrd="3" destOrd="0" parTransId="{573E709B-3D22-4D5A-8FF0-F3B35534C062}" sibTransId="{23113138-00AF-4914-823E-85727DCBCB10}"/>
    <dgm:cxn modelId="{F98EC29D-2725-48F2-B500-2B5DA472FF8E}" type="presOf" srcId="{32053C70-C6F1-4D49-AF99-A49A9884E6CF}" destId="{1E8C41F4-0D8E-475C-867C-F8970B41F146}" srcOrd="0" destOrd="0" presId="urn:microsoft.com/office/officeart/2005/8/layout/vList5"/>
    <dgm:cxn modelId="{12F2509E-5139-4CEC-A7D0-5DBF91136FDF}" type="presOf" srcId="{5D94B381-0F78-4A96-9541-73F3CA95371F}" destId="{1E8C41F4-0D8E-475C-867C-F8970B41F146}" srcOrd="0" destOrd="1" presId="urn:microsoft.com/office/officeart/2005/8/layout/vList5"/>
    <dgm:cxn modelId="{E10C3C9F-0F3F-46F7-AE8B-7F1D64F01BC2}" type="presOf" srcId="{0FA40CC6-27EF-4883-B65B-D063B56BCF4D}" destId="{1E8C41F4-0D8E-475C-867C-F8970B41F146}" srcOrd="0" destOrd="2" presId="urn:microsoft.com/office/officeart/2005/8/layout/vList5"/>
    <dgm:cxn modelId="{DCAB64B0-8949-45E1-ADA8-E550D7587F11}" srcId="{A4B0FE1F-8CB9-471A-A3F2-9BE77C26A64B}" destId="{9B94CC8E-03FB-4EFD-9EA9-29682540C992}" srcOrd="2" destOrd="0" parTransId="{ACBE24C1-E6E3-43F9-B93C-C546EEA4F872}" sibTransId="{2E67875D-E6FE-428F-BCD9-C6E0AED17F52}"/>
    <dgm:cxn modelId="{64B1ECB0-AC48-48CE-918F-0B4F3AF872BB}" type="presOf" srcId="{5644C592-DC01-48EA-803A-2331D48FCE64}" destId="{1E8C41F4-0D8E-475C-867C-F8970B41F146}" srcOrd="0" destOrd="3" presId="urn:microsoft.com/office/officeart/2005/8/layout/vList5"/>
    <dgm:cxn modelId="{34A27FC9-59B0-49D7-8FB3-3355FD7088DD}" type="presOf" srcId="{A4B0FE1F-8CB9-471A-A3F2-9BE77C26A64B}" destId="{0B10FA0D-355A-45B0-B1E1-27E12A84FB5A}" srcOrd="0" destOrd="0" presId="urn:microsoft.com/office/officeart/2005/8/layout/vList5"/>
    <dgm:cxn modelId="{E35A1CD3-61EE-4C29-8A95-2C948E0C86F3}" type="presOf" srcId="{97A914FA-EF05-4C6D-ABB1-085AADEB6471}" destId="{D1B94C5E-B9DB-49F8-B875-49472442CCA7}" srcOrd="0" destOrd="0" presId="urn:microsoft.com/office/officeart/2005/8/layout/vList5"/>
    <dgm:cxn modelId="{3B20E6E4-21E3-4D24-A028-D048BFABADDD}" type="presOf" srcId="{5D293EE3-FD47-4260-8710-90D365FC0B16}" destId="{799E4411-0138-4CD0-8063-197D4F4883E4}" srcOrd="0" destOrd="1" presId="urn:microsoft.com/office/officeart/2005/8/layout/vList5"/>
    <dgm:cxn modelId="{559F0CE9-582E-454E-88ED-11193E778D34}" srcId="{E2B846BE-3B73-4722-8D5A-BDCB9C1F9295}" destId="{A4F3B1F7-ECE1-49B0-AB8B-F0B8EC3C1BED}" srcOrd="0" destOrd="0" parTransId="{5F385FF6-9581-43DE-A8EB-C6567B2B10DE}" sibTransId="{3C69D590-4D29-4AB0-A81D-0423CFE25342}"/>
    <dgm:cxn modelId="{E8EA03EE-73B9-4478-953F-7FA7FCAFE987}" type="presOf" srcId="{CA31E432-C412-4CE6-AA9F-69147E14374E}" destId="{799E4411-0138-4CD0-8063-197D4F4883E4}" srcOrd="0" destOrd="0" presId="urn:microsoft.com/office/officeart/2005/8/layout/vList5"/>
    <dgm:cxn modelId="{516869F0-24EE-4B2E-AD8C-4F4F5AEFBDD5}" type="presParOf" srcId="{0B10FA0D-355A-45B0-B1E1-27E12A84FB5A}" destId="{39EF6D8E-280D-4EEF-85CB-5A0C70EFE85C}" srcOrd="0" destOrd="0" presId="urn:microsoft.com/office/officeart/2005/8/layout/vList5"/>
    <dgm:cxn modelId="{F64AF0BF-47A8-49FA-9134-10130A6350C6}" type="presParOf" srcId="{39EF6D8E-280D-4EEF-85CB-5A0C70EFE85C}" destId="{D1B94C5E-B9DB-49F8-B875-49472442CCA7}" srcOrd="0" destOrd="0" presId="urn:microsoft.com/office/officeart/2005/8/layout/vList5"/>
    <dgm:cxn modelId="{5F7CA10B-FD97-46CA-9CAE-5F7276573CF4}" type="presParOf" srcId="{39EF6D8E-280D-4EEF-85CB-5A0C70EFE85C}" destId="{1E8C41F4-0D8E-475C-867C-F8970B41F146}" srcOrd="1" destOrd="0" presId="urn:microsoft.com/office/officeart/2005/8/layout/vList5"/>
    <dgm:cxn modelId="{EE7A4C5F-B97A-4DC0-9770-A0DF39E3F9D9}" type="presParOf" srcId="{0B10FA0D-355A-45B0-B1E1-27E12A84FB5A}" destId="{8C6DCA56-3929-4DD8-92B5-AE59138074BD}" srcOrd="1" destOrd="0" presId="urn:microsoft.com/office/officeart/2005/8/layout/vList5"/>
    <dgm:cxn modelId="{ED6AB24F-126A-4303-9250-DAEFB5B79233}" type="presParOf" srcId="{0B10FA0D-355A-45B0-B1E1-27E12A84FB5A}" destId="{819165A5-1D82-4C10-B077-C064AC1200D3}" srcOrd="2" destOrd="0" presId="urn:microsoft.com/office/officeart/2005/8/layout/vList5"/>
    <dgm:cxn modelId="{8650BF74-408E-425D-B131-FD6402E53A8E}" type="presParOf" srcId="{819165A5-1D82-4C10-B077-C064AC1200D3}" destId="{CD966E29-6625-46A1-841F-675464E9D24F}" srcOrd="0" destOrd="0" presId="urn:microsoft.com/office/officeart/2005/8/layout/vList5"/>
    <dgm:cxn modelId="{3075AA39-FE3F-4CF5-8990-F5B82B566240}" type="presParOf" srcId="{0B10FA0D-355A-45B0-B1E1-27E12A84FB5A}" destId="{DC1F7A7D-C7DB-4F4D-BD1D-B846A773485C}" srcOrd="3" destOrd="0" presId="urn:microsoft.com/office/officeart/2005/8/layout/vList5"/>
    <dgm:cxn modelId="{F418C168-8ACE-48A1-9191-738AEDD38C84}" type="presParOf" srcId="{0B10FA0D-355A-45B0-B1E1-27E12A84FB5A}" destId="{22B2ECF6-4EE9-4687-A563-116419F284A2}" srcOrd="4" destOrd="0" presId="urn:microsoft.com/office/officeart/2005/8/layout/vList5"/>
    <dgm:cxn modelId="{5A9FBFEA-97AF-4275-A7A8-6CE25EA5E639}" type="presParOf" srcId="{22B2ECF6-4EE9-4687-A563-116419F284A2}" destId="{0CC60BF7-EEBA-43B0-A5C6-83A9F0834803}" srcOrd="0" destOrd="0" presId="urn:microsoft.com/office/officeart/2005/8/layout/vList5"/>
    <dgm:cxn modelId="{C0A4C82A-B299-4216-ABA3-B0DDBA1AD78F}" type="presParOf" srcId="{22B2ECF6-4EE9-4687-A563-116419F284A2}" destId="{799E4411-0138-4CD0-8063-197D4F4883E4}" srcOrd="1" destOrd="0" presId="urn:microsoft.com/office/officeart/2005/8/layout/vList5"/>
    <dgm:cxn modelId="{16583B6C-5850-4EDF-9BCE-374445AC542D}" type="presParOf" srcId="{0B10FA0D-355A-45B0-B1E1-27E12A84FB5A}" destId="{D5B832ED-D450-45B1-9376-024F035AADDB}" srcOrd="5" destOrd="0" presId="urn:microsoft.com/office/officeart/2005/8/layout/vList5"/>
    <dgm:cxn modelId="{ED4F40A1-D9D2-4170-B30C-C7BA28E24B51}" type="presParOf" srcId="{0B10FA0D-355A-45B0-B1E1-27E12A84FB5A}" destId="{7F45D767-4BE7-4DB9-914E-0C11B7F452DC}" srcOrd="6" destOrd="0" presId="urn:microsoft.com/office/officeart/2005/8/layout/vList5"/>
    <dgm:cxn modelId="{FA601D8D-514F-48DE-9296-C7997105D165}" type="presParOf" srcId="{7F45D767-4BE7-4DB9-914E-0C11B7F452DC}" destId="{5C7C6604-6A4B-4469-B122-302D3D81B77C}" srcOrd="0" destOrd="0" presId="urn:microsoft.com/office/officeart/2005/8/layout/vList5"/>
    <dgm:cxn modelId="{8C910697-A469-4A2C-94B6-15F4A99745CD}" type="presParOf" srcId="{7F45D767-4BE7-4DB9-914E-0C11B7F452DC}" destId="{C0622155-C220-43EF-9F70-52BE5E0584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99684A-0793-4FDF-9F74-887BED4E44E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2DCE3-06C9-4544-9B84-0039ACF8113C}">
      <dgm:prSet phldrT="[Text]"/>
      <dgm:spPr/>
      <dgm:t>
        <a:bodyPr/>
        <a:lstStyle/>
        <a:p>
          <a:r>
            <a:rPr lang="en-US" dirty="0"/>
            <a:t>Female &gt; Male , Non-default&gt;Default</a:t>
          </a:r>
        </a:p>
      </dgm:t>
    </dgm:pt>
    <dgm:pt modelId="{9CB5A587-FB35-4D34-8867-E605B7993B35}" type="parTrans" cxnId="{5F946906-2E33-4E87-AA58-7027BF6EDAD4}">
      <dgm:prSet/>
      <dgm:spPr/>
      <dgm:t>
        <a:bodyPr/>
        <a:lstStyle/>
        <a:p>
          <a:endParaRPr lang="en-US"/>
        </a:p>
      </dgm:t>
    </dgm:pt>
    <dgm:pt modelId="{A2C74DC5-5618-4EE1-BCC0-F88E2341DDB1}" type="sibTrans" cxnId="{5F946906-2E33-4E87-AA58-7027BF6EDAD4}">
      <dgm:prSet/>
      <dgm:spPr/>
      <dgm:t>
        <a:bodyPr/>
        <a:lstStyle/>
        <a:p>
          <a:endParaRPr lang="en-US"/>
        </a:p>
      </dgm:t>
    </dgm:pt>
    <dgm:pt modelId="{2B6496BA-6167-4D5B-BA9C-4F41738BD94B}">
      <dgm:prSet phldrT="[Text]"/>
      <dgm:spPr/>
      <dgm:t>
        <a:bodyPr/>
        <a:lstStyle/>
        <a:p>
          <a:r>
            <a:rPr lang="en-US" dirty="0"/>
            <a:t>Defaulters : Less Credit Limit</a:t>
          </a:r>
        </a:p>
      </dgm:t>
    </dgm:pt>
    <dgm:pt modelId="{FE87207B-21D4-424D-B1E3-0B8830AFE579}" type="parTrans" cxnId="{2F740D42-EC04-4661-9FEE-56B726EC6DB7}">
      <dgm:prSet/>
      <dgm:spPr/>
      <dgm:t>
        <a:bodyPr/>
        <a:lstStyle/>
        <a:p>
          <a:endParaRPr lang="en-US"/>
        </a:p>
      </dgm:t>
    </dgm:pt>
    <dgm:pt modelId="{76BD9096-8F8C-42DA-85B4-2A47CBE53C70}" type="sibTrans" cxnId="{2F740D42-EC04-4661-9FEE-56B726EC6DB7}">
      <dgm:prSet/>
      <dgm:spPr/>
      <dgm:t>
        <a:bodyPr/>
        <a:lstStyle/>
        <a:p>
          <a:endParaRPr lang="en-US"/>
        </a:p>
      </dgm:t>
    </dgm:pt>
    <dgm:pt modelId="{545CBD2D-C123-4985-ACFF-C21B1CF8C7A7}">
      <dgm:prSet phldrT="[Text]"/>
      <dgm:spPr/>
      <dgm:t>
        <a:bodyPr/>
        <a:lstStyle/>
        <a:p>
          <a:r>
            <a:rPr lang="en-US" dirty="0"/>
            <a:t>Non-defaulters : Highly educated</a:t>
          </a:r>
        </a:p>
      </dgm:t>
    </dgm:pt>
    <dgm:pt modelId="{0AA7E2DF-96DA-4BEA-9355-EF9977AA53A6}" type="parTrans" cxnId="{5EBC6F6E-DDF9-46DA-B900-A52AA00591F2}">
      <dgm:prSet/>
      <dgm:spPr/>
      <dgm:t>
        <a:bodyPr/>
        <a:lstStyle/>
        <a:p>
          <a:endParaRPr lang="en-US"/>
        </a:p>
      </dgm:t>
    </dgm:pt>
    <dgm:pt modelId="{72E4DDCF-6BE1-4BB4-90D8-DD97044C3703}" type="sibTrans" cxnId="{5EBC6F6E-DDF9-46DA-B900-A52AA00591F2}">
      <dgm:prSet/>
      <dgm:spPr/>
      <dgm:t>
        <a:bodyPr/>
        <a:lstStyle/>
        <a:p>
          <a:endParaRPr lang="en-US"/>
        </a:p>
      </dgm:t>
    </dgm:pt>
    <dgm:pt modelId="{EE96BFC0-AE08-47A6-9360-6B22013BB325}">
      <dgm:prSet phldrT="[Text]"/>
      <dgm:spPr/>
      <dgm:t>
        <a:bodyPr/>
        <a:lstStyle/>
        <a:p>
          <a:r>
            <a:rPr lang="en-US" dirty="0"/>
            <a:t>Marital Status : 79.09% Single and 76.53 %Married  will not default</a:t>
          </a:r>
        </a:p>
      </dgm:t>
    </dgm:pt>
    <dgm:pt modelId="{C05352A8-6616-4C83-B7C3-E33E421207CA}" type="parTrans" cxnId="{804243B6-5045-4885-A82A-B24AF9E69107}">
      <dgm:prSet/>
      <dgm:spPr/>
      <dgm:t>
        <a:bodyPr/>
        <a:lstStyle/>
        <a:p>
          <a:endParaRPr lang="en-US"/>
        </a:p>
      </dgm:t>
    </dgm:pt>
    <dgm:pt modelId="{C14CB6A8-8BBC-456A-9D2F-6FC44721926C}" type="sibTrans" cxnId="{804243B6-5045-4885-A82A-B24AF9E69107}">
      <dgm:prSet/>
      <dgm:spPr/>
      <dgm:t>
        <a:bodyPr/>
        <a:lstStyle/>
        <a:p>
          <a:endParaRPr lang="en-US"/>
        </a:p>
      </dgm:t>
    </dgm:pt>
    <dgm:pt modelId="{C7B31BC5-A07F-4AE4-8417-26E052BE4B9B}">
      <dgm:prSet phldrT="[Text]"/>
      <dgm:spPr/>
      <dgm:t>
        <a:bodyPr/>
        <a:lstStyle/>
        <a:p>
          <a:r>
            <a:rPr lang="en-US" dirty="0"/>
            <a:t>Number of customers with Payment delay &gt;2 months is less</a:t>
          </a:r>
        </a:p>
      </dgm:t>
    </dgm:pt>
    <dgm:pt modelId="{E76F7A14-7B77-4392-9854-9DC2A6B63FC0}" type="parTrans" cxnId="{BFCDD37F-286E-42C9-B3E6-15A968395C60}">
      <dgm:prSet/>
      <dgm:spPr/>
      <dgm:t>
        <a:bodyPr/>
        <a:lstStyle/>
        <a:p>
          <a:endParaRPr lang="en-US"/>
        </a:p>
      </dgm:t>
    </dgm:pt>
    <dgm:pt modelId="{C0A4EA9D-9DC4-4B72-925E-C107FA138B6F}" type="sibTrans" cxnId="{BFCDD37F-286E-42C9-B3E6-15A968395C60}">
      <dgm:prSet/>
      <dgm:spPr/>
      <dgm:t>
        <a:bodyPr/>
        <a:lstStyle/>
        <a:p>
          <a:endParaRPr lang="en-US"/>
        </a:p>
      </dgm:t>
    </dgm:pt>
    <dgm:pt modelId="{14292B0C-D376-420C-BEFD-BEB073EE0A41}" type="pres">
      <dgm:prSet presAssocID="{6A99684A-0793-4FDF-9F74-887BED4E44ED}" presName="Name0" presStyleCnt="0">
        <dgm:presLayoutVars>
          <dgm:chMax val="7"/>
          <dgm:chPref val="7"/>
          <dgm:dir/>
        </dgm:presLayoutVars>
      </dgm:prSet>
      <dgm:spPr/>
    </dgm:pt>
    <dgm:pt modelId="{E1C4D1CF-046E-414D-890A-7F4A1EF1F9D6}" type="pres">
      <dgm:prSet presAssocID="{6A99684A-0793-4FDF-9F74-887BED4E44ED}" presName="Name1" presStyleCnt="0"/>
      <dgm:spPr/>
    </dgm:pt>
    <dgm:pt modelId="{67E74158-CB4D-482B-A5A6-39AA1668CC90}" type="pres">
      <dgm:prSet presAssocID="{6A99684A-0793-4FDF-9F74-887BED4E44ED}" presName="cycle" presStyleCnt="0"/>
      <dgm:spPr/>
    </dgm:pt>
    <dgm:pt modelId="{44A9DA77-6F48-4A8E-8990-01A8FB32A598}" type="pres">
      <dgm:prSet presAssocID="{6A99684A-0793-4FDF-9F74-887BED4E44ED}" presName="srcNode" presStyleLbl="node1" presStyleIdx="0" presStyleCnt="5"/>
      <dgm:spPr/>
    </dgm:pt>
    <dgm:pt modelId="{86308237-A476-4E1F-84DD-EFD45E08E825}" type="pres">
      <dgm:prSet presAssocID="{6A99684A-0793-4FDF-9F74-887BED4E44ED}" presName="conn" presStyleLbl="parChTrans1D2" presStyleIdx="0" presStyleCnt="1"/>
      <dgm:spPr/>
    </dgm:pt>
    <dgm:pt modelId="{DCD68F06-D145-4F8B-B346-B29B0DE373DC}" type="pres">
      <dgm:prSet presAssocID="{6A99684A-0793-4FDF-9F74-887BED4E44ED}" presName="extraNode" presStyleLbl="node1" presStyleIdx="0" presStyleCnt="5"/>
      <dgm:spPr/>
    </dgm:pt>
    <dgm:pt modelId="{9673071A-EF60-4D9F-96C0-20AE6C39D8D2}" type="pres">
      <dgm:prSet presAssocID="{6A99684A-0793-4FDF-9F74-887BED4E44ED}" presName="dstNode" presStyleLbl="node1" presStyleIdx="0" presStyleCnt="5"/>
      <dgm:spPr/>
    </dgm:pt>
    <dgm:pt modelId="{E5A6A963-2770-4064-95B9-82BF5874F150}" type="pres">
      <dgm:prSet presAssocID="{C682DCE3-06C9-4544-9B84-0039ACF8113C}" presName="text_1" presStyleLbl="node1" presStyleIdx="0" presStyleCnt="5">
        <dgm:presLayoutVars>
          <dgm:bulletEnabled val="1"/>
        </dgm:presLayoutVars>
      </dgm:prSet>
      <dgm:spPr/>
    </dgm:pt>
    <dgm:pt modelId="{66DF8536-2A23-4DC9-9E68-5FD0BA3B78C3}" type="pres">
      <dgm:prSet presAssocID="{C682DCE3-06C9-4544-9B84-0039ACF8113C}" presName="accent_1" presStyleCnt="0"/>
      <dgm:spPr/>
    </dgm:pt>
    <dgm:pt modelId="{C55179C0-1E79-4FA7-9221-0F13A0FE11D0}" type="pres">
      <dgm:prSet presAssocID="{C682DCE3-06C9-4544-9B84-0039ACF8113C}" presName="accentRepeatNode" presStyleLbl="solidFgAcc1" presStyleIdx="0" presStyleCnt="5"/>
      <dgm:spPr/>
    </dgm:pt>
    <dgm:pt modelId="{00A621BF-9846-4634-BDE1-A4A608E26E80}" type="pres">
      <dgm:prSet presAssocID="{2B6496BA-6167-4D5B-BA9C-4F41738BD94B}" presName="text_2" presStyleLbl="node1" presStyleIdx="1" presStyleCnt="5">
        <dgm:presLayoutVars>
          <dgm:bulletEnabled val="1"/>
        </dgm:presLayoutVars>
      </dgm:prSet>
      <dgm:spPr/>
    </dgm:pt>
    <dgm:pt modelId="{BEA42B46-5245-4E5E-9E58-615F2361ADFB}" type="pres">
      <dgm:prSet presAssocID="{2B6496BA-6167-4D5B-BA9C-4F41738BD94B}" presName="accent_2" presStyleCnt="0"/>
      <dgm:spPr/>
    </dgm:pt>
    <dgm:pt modelId="{B1A017A9-DC16-49B1-9ED4-5D7B19520481}" type="pres">
      <dgm:prSet presAssocID="{2B6496BA-6167-4D5B-BA9C-4F41738BD94B}" presName="accentRepeatNode" presStyleLbl="solidFgAcc1" presStyleIdx="1" presStyleCnt="5"/>
      <dgm:spPr/>
    </dgm:pt>
    <dgm:pt modelId="{CE2FB87A-4CF2-4266-BFFE-30410AB45718}" type="pres">
      <dgm:prSet presAssocID="{545CBD2D-C123-4985-ACFF-C21B1CF8C7A7}" presName="text_3" presStyleLbl="node1" presStyleIdx="2" presStyleCnt="5">
        <dgm:presLayoutVars>
          <dgm:bulletEnabled val="1"/>
        </dgm:presLayoutVars>
      </dgm:prSet>
      <dgm:spPr/>
    </dgm:pt>
    <dgm:pt modelId="{CFAF69C6-029E-4809-A010-BDFF947F9949}" type="pres">
      <dgm:prSet presAssocID="{545CBD2D-C123-4985-ACFF-C21B1CF8C7A7}" presName="accent_3" presStyleCnt="0"/>
      <dgm:spPr/>
    </dgm:pt>
    <dgm:pt modelId="{8E190EE0-6E9E-4E52-8822-45621CBB7A71}" type="pres">
      <dgm:prSet presAssocID="{545CBD2D-C123-4985-ACFF-C21B1CF8C7A7}" presName="accentRepeatNode" presStyleLbl="solidFgAcc1" presStyleIdx="2" presStyleCnt="5"/>
      <dgm:spPr/>
    </dgm:pt>
    <dgm:pt modelId="{CFC13360-3CA8-4D75-B628-2A0F82A04882}" type="pres">
      <dgm:prSet presAssocID="{EE96BFC0-AE08-47A6-9360-6B22013BB325}" presName="text_4" presStyleLbl="node1" presStyleIdx="3" presStyleCnt="5">
        <dgm:presLayoutVars>
          <dgm:bulletEnabled val="1"/>
        </dgm:presLayoutVars>
      </dgm:prSet>
      <dgm:spPr/>
    </dgm:pt>
    <dgm:pt modelId="{62A503D8-9038-4F63-9284-EDD3338354AE}" type="pres">
      <dgm:prSet presAssocID="{EE96BFC0-AE08-47A6-9360-6B22013BB325}" presName="accent_4" presStyleCnt="0"/>
      <dgm:spPr/>
    </dgm:pt>
    <dgm:pt modelId="{A246318D-A59F-434B-B2AB-4F161AB30D56}" type="pres">
      <dgm:prSet presAssocID="{EE96BFC0-AE08-47A6-9360-6B22013BB325}" presName="accentRepeatNode" presStyleLbl="solidFgAcc1" presStyleIdx="3" presStyleCnt="5"/>
      <dgm:spPr/>
    </dgm:pt>
    <dgm:pt modelId="{88FE0B99-07AD-48FC-B91D-BF24DB363963}" type="pres">
      <dgm:prSet presAssocID="{C7B31BC5-A07F-4AE4-8417-26E052BE4B9B}" presName="text_5" presStyleLbl="node1" presStyleIdx="4" presStyleCnt="5">
        <dgm:presLayoutVars>
          <dgm:bulletEnabled val="1"/>
        </dgm:presLayoutVars>
      </dgm:prSet>
      <dgm:spPr/>
    </dgm:pt>
    <dgm:pt modelId="{B80387B3-93F5-45F7-9FC0-77CF9A796AC1}" type="pres">
      <dgm:prSet presAssocID="{C7B31BC5-A07F-4AE4-8417-26E052BE4B9B}" presName="accent_5" presStyleCnt="0"/>
      <dgm:spPr/>
    </dgm:pt>
    <dgm:pt modelId="{7D97FFE3-8452-4F2C-A0F7-C6397DC90497}" type="pres">
      <dgm:prSet presAssocID="{C7B31BC5-A07F-4AE4-8417-26E052BE4B9B}" presName="accentRepeatNode" presStyleLbl="solidFgAcc1" presStyleIdx="4" presStyleCnt="5"/>
      <dgm:spPr/>
    </dgm:pt>
  </dgm:ptLst>
  <dgm:cxnLst>
    <dgm:cxn modelId="{D8C2EC00-9B4E-4E49-8478-4A6762CC5DFA}" type="presOf" srcId="{C682DCE3-06C9-4544-9B84-0039ACF8113C}" destId="{E5A6A963-2770-4064-95B9-82BF5874F150}" srcOrd="0" destOrd="0" presId="urn:microsoft.com/office/officeart/2008/layout/VerticalCurvedList"/>
    <dgm:cxn modelId="{BABD7202-7B7C-4A97-94C2-81C7D10E8A45}" type="presOf" srcId="{6A99684A-0793-4FDF-9F74-887BED4E44ED}" destId="{14292B0C-D376-420C-BEFD-BEB073EE0A41}" srcOrd="0" destOrd="0" presId="urn:microsoft.com/office/officeart/2008/layout/VerticalCurvedList"/>
    <dgm:cxn modelId="{E5CBA902-E9C1-410E-ABBA-62E2618C5F3B}" type="presOf" srcId="{EE96BFC0-AE08-47A6-9360-6B22013BB325}" destId="{CFC13360-3CA8-4D75-B628-2A0F82A04882}" srcOrd="0" destOrd="0" presId="urn:microsoft.com/office/officeart/2008/layout/VerticalCurvedList"/>
    <dgm:cxn modelId="{5F946906-2E33-4E87-AA58-7027BF6EDAD4}" srcId="{6A99684A-0793-4FDF-9F74-887BED4E44ED}" destId="{C682DCE3-06C9-4544-9B84-0039ACF8113C}" srcOrd="0" destOrd="0" parTransId="{9CB5A587-FB35-4D34-8867-E605B7993B35}" sibTransId="{A2C74DC5-5618-4EE1-BCC0-F88E2341DDB1}"/>
    <dgm:cxn modelId="{2F740D42-EC04-4661-9FEE-56B726EC6DB7}" srcId="{6A99684A-0793-4FDF-9F74-887BED4E44ED}" destId="{2B6496BA-6167-4D5B-BA9C-4F41738BD94B}" srcOrd="1" destOrd="0" parTransId="{FE87207B-21D4-424D-B1E3-0B8830AFE579}" sibTransId="{76BD9096-8F8C-42DA-85B4-2A47CBE53C70}"/>
    <dgm:cxn modelId="{5EBC6F6E-DDF9-46DA-B900-A52AA00591F2}" srcId="{6A99684A-0793-4FDF-9F74-887BED4E44ED}" destId="{545CBD2D-C123-4985-ACFF-C21B1CF8C7A7}" srcOrd="2" destOrd="0" parTransId="{0AA7E2DF-96DA-4BEA-9355-EF9977AA53A6}" sibTransId="{72E4DDCF-6BE1-4BB4-90D8-DD97044C3703}"/>
    <dgm:cxn modelId="{DD836356-3DA0-427F-B1EA-653010DB4A3D}" type="presOf" srcId="{545CBD2D-C123-4985-ACFF-C21B1CF8C7A7}" destId="{CE2FB87A-4CF2-4266-BFFE-30410AB45718}" srcOrd="0" destOrd="0" presId="urn:microsoft.com/office/officeart/2008/layout/VerticalCurvedList"/>
    <dgm:cxn modelId="{BFCDD37F-286E-42C9-B3E6-15A968395C60}" srcId="{6A99684A-0793-4FDF-9F74-887BED4E44ED}" destId="{C7B31BC5-A07F-4AE4-8417-26E052BE4B9B}" srcOrd="4" destOrd="0" parTransId="{E76F7A14-7B77-4392-9854-9DC2A6B63FC0}" sibTransId="{C0A4EA9D-9DC4-4B72-925E-C107FA138B6F}"/>
    <dgm:cxn modelId="{F913CBAF-B475-402B-86FF-3720806E61A1}" type="presOf" srcId="{A2C74DC5-5618-4EE1-BCC0-F88E2341DDB1}" destId="{86308237-A476-4E1F-84DD-EFD45E08E825}" srcOrd="0" destOrd="0" presId="urn:microsoft.com/office/officeart/2008/layout/VerticalCurvedList"/>
    <dgm:cxn modelId="{804243B6-5045-4885-A82A-B24AF9E69107}" srcId="{6A99684A-0793-4FDF-9F74-887BED4E44ED}" destId="{EE96BFC0-AE08-47A6-9360-6B22013BB325}" srcOrd="3" destOrd="0" parTransId="{C05352A8-6616-4C83-B7C3-E33E421207CA}" sibTransId="{C14CB6A8-8BBC-456A-9D2F-6FC44721926C}"/>
    <dgm:cxn modelId="{C40308C8-0EAE-4DDC-95C5-881550B38695}" type="presOf" srcId="{C7B31BC5-A07F-4AE4-8417-26E052BE4B9B}" destId="{88FE0B99-07AD-48FC-B91D-BF24DB363963}" srcOrd="0" destOrd="0" presId="urn:microsoft.com/office/officeart/2008/layout/VerticalCurvedList"/>
    <dgm:cxn modelId="{CFD2ECEA-7EB3-48A6-B567-D65F302E3EC0}" type="presOf" srcId="{2B6496BA-6167-4D5B-BA9C-4F41738BD94B}" destId="{00A621BF-9846-4634-BDE1-A4A608E26E80}" srcOrd="0" destOrd="0" presId="urn:microsoft.com/office/officeart/2008/layout/VerticalCurvedList"/>
    <dgm:cxn modelId="{ABE70A29-6E52-4332-A96F-420378FDE87E}" type="presParOf" srcId="{14292B0C-D376-420C-BEFD-BEB073EE0A41}" destId="{E1C4D1CF-046E-414D-890A-7F4A1EF1F9D6}" srcOrd="0" destOrd="0" presId="urn:microsoft.com/office/officeart/2008/layout/VerticalCurvedList"/>
    <dgm:cxn modelId="{6ADDE049-F0FF-4E60-A864-4FA6DE9A9490}" type="presParOf" srcId="{E1C4D1CF-046E-414D-890A-7F4A1EF1F9D6}" destId="{67E74158-CB4D-482B-A5A6-39AA1668CC90}" srcOrd="0" destOrd="0" presId="urn:microsoft.com/office/officeart/2008/layout/VerticalCurvedList"/>
    <dgm:cxn modelId="{5FEFBB95-4D2B-40CD-B53C-9EB718D162CB}" type="presParOf" srcId="{67E74158-CB4D-482B-A5A6-39AA1668CC90}" destId="{44A9DA77-6F48-4A8E-8990-01A8FB32A598}" srcOrd="0" destOrd="0" presId="urn:microsoft.com/office/officeart/2008/layout/VerticalCurvedList"/>
    <dgm:cxn modelId="{363409EA-9676-4C5E-8C2E-A6B1ED99C064}" type="presParOf" srcId="{67E74158-CB4D-482B-A5A6-39AA1668CC90}" destId="{86308237-A476-4E1F-84DD-EFD45E08E825}" srcOrd="1" destOrd="0" presId="urn:microsoft.com/office/officeart/2008/layout/VerticalCurvedList"/>
    <dgm:cxn modelId="{197A173E-D942-412A-B21E-B2E7FC7B9B46}" type="presParOf" srcId="{67E74158-CB4D-482B-A5A6-39AA1668CC90}" destId="{DCD68F06-D145-4F8B-B346-B29B0DE373DC}" srcOrd="2" destOrd="0" presId="urn:microsoft.com/office/officeart/2008/layout/VerticalCurvedList"/>
    <dgm:cxn modelId="{3F499C5B-0158-4A2F-8FBF-03C13106BD71}" type="presParOf" srcId="{67E74158-CB4D-482B-A5A6-39AA1668CC90}" destId="{9673071A-EF60-4D9F-96C0-20AE6C39D8D2}" srcOrd="3" destOrd="0" presId="urn:microsoft.com/office/officeart/2008/layout/VerticalCurvedList"/>
    <dgm:cxn modelId="{FEC13081-72A6-4028-A07C-D648BB665E32}" type="presParOf" srcId="{E1C4D1CF-046E-414D-890A-7F4A1EF1F9D6}" destId="{E5A6A963-2770-4064-95B9-82BF5874F150}" srcOrd="1" destOrd="0" presId="urn:microsoft.com/office/officeart/2008/layout/VerticalCurvedList"/>
    <dgm:cxn modelId="{6D7EC73E-A951-4609-A643-5E14ABEC3E91}" type="presParOf" srcId="{E1C4D1CF-046E-414D-890A-7F4A1EF1F9D6}" destId="{66DF8536-2A23-4DC9-9E68-5FD0BA3B78C3}" srcOrd="2" destOrd="0" presId="urn:microsoft.com/office/officeart/2008/layout/VerticalCurvedList"/>
    <dgm:cxn modelId="{5965D074-13C0-4CEB-A04D-1A4AB68495E7}" type="presParOf" srcId="{66DF8536-2A23-4DC9-9E68-5FD0BA3B78C3}" destId="{C55179C0-1E79-4FA7-9221-0F13A0FE11D0}" srcOrd="0" destOrd="0" presId="urn:microsoft.com/office/officeart/2008/layout/VerticalCurvedList"/>
    <dgm:cxn modelId="{4CEB3716-7599-4E3D-9CFB-B8FB73230760}" type="presParOf" srcId="{E1C4D1CF-046E-414D-890A-7F4A1EF1F9D6}" destId="{00A621BF-9846-4634-BDE1-A4A608E26E80}" srcOrd="3" destOrd="0" presId="urn:microsoft.com/office/officeart/2008/layout/VerticalCurvedList"/>
    <dgm:cxn modelId="{FE4C8261-5BC5-4288-9B28-D59485611975}" type="presParOf" srcId="{E1C4D1CF-046E-414D-890A-7F4A1EF1F9D6}" destId="{BEA42B46-5245-4E5E-9E58-615F2361ADFB}" srcOrd="4" destOrd="0" presId="urn:microsoft.com/office/officeart/2008/layout/VerticalCurvedList"/>
    <dgm:cxn modelId="{C3E33F09-9D47-4E11-9E74-D8F3CB20A3D1}" type="presParOf" srcId="{BEA42B46-5245-4E5E-9E58-615F2361ADFB}" destId="{B1A017A9-DC16-49B1-9ED4-5D7B19520481}" srcOrd="0" destOrd="0" presId="urn:microsoft.com/office/officeart/2008/layout/VerticalCurvedList"/>
    <dgm:cxn modelId="{B8D43E3F-8B9D-4B74-AAF6-186E6E58F4F9}" type="presParOf" srcId="{E1C4D1CF-046E-414D-890A-7F4A1EF1F9D6}" destId="{CE2FB87A-4CF2-4266-BFFE-30410AB45718}" srcOrd="5" destOrd="0" presId="urn:microsoft.com/office/officeart/2008/layout/VerticalCurvedList"/>
    <dgm:cxn modelId="{062C1C9D-2A9F-42EC-B3EA-E7C40BB4A28D}" type="presParOf" srcId="{E1C4D1CF-046E-414D-890A-7F4A1EF1F9D6}" destId="{CFAF69C6-029E-4809-A010-BDFF947F9949}" srcOrd="6" destOrd="0" presId="urn:microsoft.com/office/officeart/2008/layout/VerticalCurvedList"/>
    <dgm:cxn modelId="{DCBD5040-DE6E-401E-94DA-632236813BAA}" type="presParOf" srcId="{CFAF69C6-029E-4809-A010-BDFF947F9949}" destId="{8E190EE0-6E9E-4E52-8822-45621CBB7A71}" srcOrd="0" destOrd="0" presId="urn:microsoft.com/office/officeart/2008/layout/VerticalCurvedList"/>
    <dgm:cxn modelId="{7361AEA0-BF45-4638-BE73-8129293B9747}" type="presParOf" srcId="{E1C4D1CF-046E-414D-890A-7F4A1EF1F9D6}" destId="{CFC13360-3CA8-4D75-B628-2A0F82A04882}" srcOrd="7" destOrd="0" presId="urn:microsoft.com/office/officeart/2008/layout/VerticalCurvedList"/>
    <dgm:cxn modelId="{2F6D4818-F84F-458B-92C5-0382C5B0C113}" type="presParOf" srcId="{E1C4D1CF-046E-414D-890A-7F4A1EF1F9D6}" destId="{62A503D8-9038-4F63-9284-EDD3338354AE}" srcOrd="8" destOrd="0" presId="urn:microsoft.com/office/officeart/2008/layout/VerticalCurvedList"/>
    <dgm:cxn modelId="{6F625229-46B4-4D43-8767-DA36FBD99145}" type="presParOf" srcId="{62A503D8-9038-4F63-9284-EDD3338354AE}" destId="{A246318D-A59F-434B-B2AB-4F161AB30D56}" srcOrd="0" destOrd="0" presId="urn:microsoft.com/office/officeart/2008/layout/VerticalCurvedList"/>
    <dgm:cxn modelId="{089E7C22-013D-4EC5-B0E8-31B3EF93DE77}" type="presParOf" srcId="{E1C4D1CF-046E-414D-890A-7F4A1EF1F9D6}" destId="{88FE0B99-07AD-48FC-B91D-BF24DB363963}" srcOrd="9" destOrd="0" presId="urn:microsoft.com/office/officeart/2008/layout/VerticalCurvedList"/>
    <dgm:cxn modelId="{DF6ED418-594C-44FF-AE6E-035F83364722}" type="presParOf" srcId="{E1C4D1CF-046E-414D-890A-7F4A1EF1F9D6}" destId="{B80387B3-93F5-45F7-9FC0-77CF9A796AC1}" srcOrd="10" destOrd="0" presId="urn:microsoft.com/office/officeart/2008/layout/VerticalCurvedList"/>
    <dgm:cxn modelId="{9845A848-CFF5-4418-A61C-21F24C60198C}" type="presParOf" srcId="{B80387B3-93F5-45F7-9FC0-77CF9A796AC1}" destId="{7D97FFE3-8452-4F2C-A0F7-C6397DC904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7F9889-537B-4C48-85F6-D331AA13F25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7375242-B08A-475F-89E7-62F8E7BFD66E}">
      <dgm:prSet phldrT="[Text]"/>
      <dgm:spPr/>
      <dgm:t>
        <a:bodyPr/>
        <a:lstStyle/>
        <a:p>
          <a:r>
            <a:rPr lang="en-US" dirty="0"/>
            <a:t>Hold-out some of the  rows of the dataset for testing (10000 rows) and rest for training model(20000).</a:t>
          </a:r>
        </a:p>
      </dgm:t>
    </dgm:pt>
    <dgm:pt modelId="{D81F191E-4691-4E50-990B-F0B3E8E35D3F}" type="parTrans" cxnId="{0F7E66A5-8270-4BA1-81B3-79FCD55CE969}">
      <dgm:prSet/>
      <dgm:spPr/>
      <dgm:t>
        <a:bodyPr/>
        <a:lstStyle/>
        <a:p>
          <a:endParaRPr lang="en-US"/>
        </a:p>
      </dgm:t>
    </dgm:pt>
    <dgm:pt modelId="{164674A5-8108-4316-AC19-DF2FB5D4AD0F}" type="sibTrans" cxnId="{0F7E66A5-8270-4BA1-81B3-79FCD55CE969}">
      <dgm:prSet/>
      <dgm:spPr/>
      <dgm:t>
        <a:bodyPr/>
        <a:lstStyle/>
        <a:p>
          <a:endParaRPr lang="en-US"/>
        </a:p>
      </dgm:t>
    </dgm:pt>
    <dgm:pt modelId="{6E3EFC78-B091-44E6-AA83-611E73C340FA}">
      <dgm:prSet phldrT="[Text]"/>
      <dgm:spPr/>
      <dgm:t>
        <a:bodyPr/>
        <a:lstStyle/>
        <a:p>
          <a:r>
            <a:rPr lang="en-US" dirty="0"/>
            <a:t>Predictive model is built using only the training set </a:t>
          </a:r>
        </a:p>
      </dgm:t>
    </dgm:pt>
    <dgm:pt modelId="{57D8F9EC-8A87-467E-9348-62F20735AC2D}" type="parTrans" cxnId="{15EEE404-0E89-49C9-8E9D-67AC8A38B6C1}">
      <dgm:prSet/>
      <dgm:spPr/>
      <dgm:t>
        <a:bodyPr/>
        <a:lstStyle/>
        <a:p>
          <a:endParaRPr lang="en-US"/>
        </a:p>
      </dgm:t>
    </dgm:pt>
    <dgm:pt modelId="{81DD8814-D04E-47BA-9181-6DA4DA21C863}" type="sibTrans" cxnId="{15EEE404-0E89-49C9-8E9D-67AC8A38B6C1}">
      <dgm:prSet/>
      <dgm:spPr/>
      <dgm:t>
        <a:bodyPr/>
        <a:lstStyle/>
        <a:p>
          <a:endParaRPr lang="en-US"/>
        </a:p>
      </dgm:t>
    </dgm:pt>
    <dgm:pt modelId="{F14D423B-7FCA-49F2-AEBB-83265E69514C}">
      <dgm:prSet phldrT="[Text]"/>
      <dgm:spPr/>
      <dgm:t>
        <a:bodyPr/>
        <a:lstStyle/>
        <a:p>
          <a:r>
            <a:rPr lang="en-US" dirty="0"/>
            <a:t>Test set is now used to compare the predicted Vs Actual results </a:t>
          </a:r>
        </a:p>
      </dgm:t>
    </dgm:pt>
    <dgm:pt modelId="{19BBD5BA-754C-470F-8CD6-57648DF2B6FF}" type="parTrans" cxnId="{859F7D28-4171-4E47-9169-6F8E48352524}">
      <dgm:prSet/>
      <dgm:spPr/>
      <dgm:t>
        <a:bodyPr/>
        <a:lstStyle/>
        <a:p>
          <a:endParaRPr lang="en-US"/>
        </a:p>
      </dgm:t>
    </dgm:pt>
    <dgm:pt modelId="{E97DA45F-2B3A-4582-A0BF-90CD36F420C2}" type="sibTrans" cxnId="{859F7D28-4171-4E47-9169-6F8E48352524}">
      <dgm:prSet/>
      <dgm:spPr/>
      <dgm:t>
        <a:bodyPr/>
        <a:lstStyle/>
        <a:p>
          <a:endParaRPr lang="en-US"/>
        </a:p>
      </dgm:t>
    </dgm:pt>
    <dgm:pt modelId="{1430636C-D1E9-4693-8DA8-F91D330CAD85}" type="pres">
      <dgm:prSet presAssocID="{4A7F9889-537B-4C48-85F6-D331AA13F25D}" presName="CompostProcess" presStyleCnt="0">
        <dgm:presLayoutVars>
          <dgm:dir/>
          <dgm:resizeHandles val="exact"/>
        </dgm:presLayoutVars>
      </dgm:prSet>
      <dgm:spPr/>
    </dgm:pt>
    <dgm:pt modelId="{95AAD4E4-8A1E-42FD-8807-CF7E406AA50F}" type="pres">
      <dgm:prSet presAssocID="{4A7F9889-537B-4C48-85F6-D331AA13F25D}" presName="arrow" presStyleLbl="bgShp" presStyleIdx="0" presStyleCnt="1"/>
      <dgm:spPr/>
    </dgm:pt>
    <dgm:pt modelId="{884A18D9-8719-4CA9-B5F3-B030DE6AAC7A}" type="pres">
      <dgm:prSet presAssocID="{4A7F9889-537B-4C48-85F6-D331AA13F25D}" presName="linearProcess" presStyleCnt="0"/>
      <dgm:spPr/>
    </dgm:pt>
    <dgm:pt modelId="{A0A1186B-2B11-443E-870A-5CD33375B9DF}" type="pres">
      <dgm:prSet presAssocID="{67375242-B08A-475F-89E7-62F8E7BFD66E}" presName="textNode" presStyleLbl="node1" presStyleIdx="0" presStyleCnt="3">
        <dgm:presLayoutVars>
          <dgm:bulletEnabled val="1"/>
        </dgm:presLayoutVars>
      </dgm:prSet>
      <dgm:spPr/>
    </dgm:pt>
    <dgm:pt modelId="{9B8224BB-EF01-4129-934B-45064BCB050A}" type="pres">
      <dgm:prSet presAssocID="{164674A5-8108-4316-AC19-DF2FB5D4AD0F}" presName="sibTrans" presStyleCnt="0"/>
      <dgm:spPr/>
    </dgm:pt>
    <dgm:pt modelId="{0A2AA1C5-7D39-43F2-AC77-95194C434F33}" type="pres">
      <dgm:prSet presAssocID="{6E3EFC78-B091-44E6-AA83-611E73C340FA}" presName="textNode" presStyleLbl="node1" presStyleIdx="1" presStyleCnt="3">
        <dgm:presLayoutVars>
          <dgm:bulletEnabled val="1"/>
        </dgm:presLayoutVars>
      </dgm:prSet>
      <dgm:spPr/>
    </dgm:pt>
    <dgm:pt modelId="{01AE0EEB-05B4-44B8-94B3-25117CFA19E2}" type="pres">
      <dgm:prSet presAssocID="{81DD8814-D04E-47BA-9181-6DA4DA21C863}" presName="sibTrans" presStyleCnt="0"/>
      <dgm:spPr/>
    </dgm:pt>
    <dgm:pt modelId="{33BDEF0F-E40C-4F8B-995B-00E8A1F1A556}" type="pres">
      <dgm:prSet presAssocID="{F14D423B-7FCA-49F2-AEBB-83265E69514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5EEE404-0E89-49C9-8E9D-67AC8A38B6C1}" srcId="{4A7F9889-537B-4C48-85F6-D331AA13F25D}" destId="{6E3EFC78-B091-44E6-AA83-611E73C340FA}" srcOrd="1" destOrd="0" parTransId="{57D8F9EC-8A87-467E-9348-62F20735AC2D}" sibTransId="{81DD8814-D04E-47BA-9181-6DA4DA21C863}"/>
    <dgm:cxn modelId="{859F7D28-4171-4E47-9169-6F8E48352524}" srcId="{4A7F9889-537B-4C48-85F6-D331AA13F25D}" destId="{F14D423B-7FCA-49F2-AEBB-83265E69514C}" srcOrd="2" destOrd="0" parTransId="{19BBD5BA-754C-470F-8CD6-57648DF2B6FF}" sibTransId="{E97DA45F-2B3A-4582-A0BF-90CD36F420C2}"/>
    <dgm:cxn modelId="{B1B92E6E-AE9B-4D05-98B2-422E404A6C5A}" type="presOf" srcId="{F14D423B-7FCA-49F2-AEBB-83265E69514C}" destId="{33BDEF0F-E40C-4F8B-995B-00E8A1F1A556}" srcOrd="0" destOrd="0" presId="urn:microsoft.com/office/officeart/2005/8/layout/hProcess9"/>
    <dgm:cxn modelId="{CA25DC55-EFAF-464A-AE1C-10BBF842DA14}" type="presOf" srcId="{4A7F9889-537B-4C48-85F6-D331AA13F25D}" destId="{1430636C-D1E9-4693-8DA8-F91D330CAD85}" srcOrd="0" destOrd="0" presId="urn:microsoft.com/office/officeart/2005/8/layout/hProcess9"/>
    <dgm:cxn modelId="{C4546989-69B8-4DF1-BCED-887A8FCF66A9}" type="presOf" srcId="{67375242-B08A-475F-89E7-62F8E7BFD66E}" destId="{A0A1186B-2B11-443E-870A-5CD33375B9DF}" srcOrd="0" destOrd="0" presId="urn:microsoft.com/office/officeart/2005/8/layout/hProcess9"/>
    <dgm:cxn modelId="{0F7E66A5-8270-4BA1-81B3-79FCD55CE969}" srcId="{4A7F9889-537B-4C48-85F6-D331AA13F25D}" destId="{67375242-B08A-475F-89E7-62F8E7BFD66E}" srcOrd="0" destOrd="0" parTransId="{D81F191E-4691-4E50-990B-F0B3E8E35D3F}" sibTransId="{164674A5-8108-4316-AC19-DF2FB5D4AD0F}"/>
    <dgm:cxn modelId="{6FD506FF-3C3C-4D8B-87EA-8CED05D4D226}" type="presOf" srcId="{6E3EFC78-B091-44E6-AA83-611E73C340FA}" destId="{0A2AA1C5-7D39-43F2-AC77-95194C434F33}" srcOrd="0" destOrd="0" presId="urn:microsoft.com/office/officeart/2005/8/layout/hProcess9"/>
    <dgm:cxn modelId="{A70DF98C-5C05-46E7-ABA7-C736B9F86E70}" type="presParOf" srcId="{1430636C-D1E9-4693-8DA8-F91D330CAD85}" destId="{95AAD4E4-8A1E-42FD-8807-CF7E406AA50F}" srcOrd="0" destOrd="0" presId="urn:microsoft.com/office/officeart/2005/8/layout/hProcess9"/>
    <dgm:cxn modelId="{9ABBC3F1-969B-41EF-8426-E120978A764C}" type="presParOf" srcId="{1430636C-D1E9-4693-8DA8-F91D330CAD85}" destId="{884A18D9-8719-4CA9-B5F3-B030DE6AAC7A}" srcOrd="1" destOrd="0" presId="urn:microsoft.com/office/officeart/2005/8/layout/hProcess9"/>
    <dgm:cxn modelId="{F620B0DD-1396-4155-9404-9F42F28B026B}" type="presParOf" srcId="{884A18D9-8719-4CA9-B5F3-B030DE6AAC7A}" destId="{A0A1186B-2B11-443E-870A-5CD33375B9DF}" srcOrd="0" destOrd="0" presId="urn:microsoft.com/office/officeart/2005/8/layout/hProcess9"/>
    <dgm:cxn modelId="{DFE4BE26-2ED5-4387-B1FB-3565898C8DBE}" type="presParOf" srcId="{884A18D9-8719-4CA9-B5F3-B030DE6AAC7A}" destId="{9B8224BB-EF01-4129-934B-45064BCB050A}" srcOrd="1" destOrd="0" presId="urn:microsoft.com/office/officeart/2005/8/layout/hProcess9"/>
    <dgm:cxn modelId="{0B12B5D3-396F-4369-A225-1BCB0419496F}" type="presParOf" srcId="{884A18D9-8719-4CA9-B5F3-B030DE6AAC7A}" destId="{0A2AA1C5-7D39-43F2-AC77-95194C434F33}" srcOrd="2" destOrd="0" presId="urn:microsoft.com/office/officeart/2005/8/layout/hProcess9"/>
    <dgm:cxn modelId="{3AC8C37A-CCFB-4F4C-9929-32077CDB0CF4}" type="presParOf" srcId="{884A18D9-8719-4CA9-B5F3-B030DE6AAC7A}" destId="{01AE0EEB-05B4-44B8-94B3-25117CFA19E2}" srcOrd="3" destOrd="0" presId="urn:microsoft.com/office/officeart/2005/8/layout/hProcess9"/>
    <dgm:cxn modelId="{04151DAC-FD49-4F7B-A31F-1BD91A25D228}" type="presParOf" srcId="{884A18D9-8719-4CA9-B5F3-B030DE6AAC7A}" destId="{33BDEF0F-E40C-4F8B-995B-00E8A1F1A5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C6EDA-DDDB-48A2-9DC0-DA168D88A35B}" type="doc">
      <dgm:prSet loTypeId="urn:microsoft.com/office/officeart/2005/8/layout/cycle4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B4E707-E454-45F5-8787-C76FACBFB62B}">
      <dgm:prSet phldrT="[Text]"/>
      <dgm:spPr/>
      <dgm:t>
        <a:bodyPr/>
        <a:lstStyle/>
        <a:p>
          <a:r>
            <a:rPr lang="en-US">
              <a:ln/>
            </a:rPr>
            <a:t>Default mtry</a:t>
          </a:r>
        </a:p>
        <a:p>
          <a:r>
            <a:rPr lang="en-US">
              <a:ln/>
            </a:rPr>
            <a:t>500 trees</a:t>
          </a:r>
          <a:endParaRPr lang="en-US" dirty="0">
            <a:ln/>
          </a:endParaRPr>
        </a:p>
      </dgm:t>
    </dgm:pt>
    <dgm:pt modelId="{271B51C7-19E4-4E77-91DA-5485C63CC31F}" type="parTrans" cxnId="{6441A1C6-49A9-479F-B022-09768C66B855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79C487F8-CE24-4F27-8289-B3BD3847CB54}" type="sibTrans" cxnId="{6441A1C6-49A9-479F-B022-09768C66B855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BD0C5365-5BEF-4A9E-8044-CF210395A6C5}">
      <dgm:prSet phldrT="[Text]"/>
      <dgm:spPr/>
      <dgm:t>
        <a:bodyPr/>
        <a:lstStyle/>
        <a:p>
          <a:r>
            <a:rPr lang="en-US">
              <a:ln/>
            </a:rPr>
            <a:t>0.179</a:t>
          </a:r>
          <a:endParaRPr lang="en-US" dirty="0">
            <a:ln/>
          </a:endParaRPr>
        </a:p>
      </dgm:t>
    </dgm:pt>
    <dgm:pt modelId="{7B1FFCBB-E6BE-440E-A008-D65988F2DC65}" type="parTrans" cxnId="{011E209A-029D-4A7E-BCF6-B53FDBD8652A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F7B341B0-69BD-43A6-93D9-83382682A693}" type="sibTrans" cxnId="{011E209A-029D-4A7E-BCF6-B53FDBD8652A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A173B17C-A8D4-4B66-8184-CD76A965444E}">
      <dgm:prSet phldrT="[Text]"/>
      <dgm:spPr/>
      <dgm:t>
        <a:bodyPr/>
        <a:lstStyle/>
        <a:p>
          <a:r>
            <a:rPr lang="en-US">
              <a:ln/>
            </a:rPr>
            <a:t>Default mtry</a:t>
          </a:r>
        </a:p>
        <a:p>
          <a:r>
            <a:rPr lang="en-US">
              <a:ln/>
            </a:rPr>
            <a:t>1500 trees</a:t>
          </a:r>
          <a:endParaRPr lang="en-US" dirty="0">
            <a:ln/>
          </a:endParaRPr>
        </a:p>
      </dgm:t>
    </dgm:pt>
    <dgm:pt modelId="{427B1185-556D-4020-9A04-38F204BCBCEB}" type="parTrans" cxnId="{D6A99490-F2B9-4DD5-9A5E-249AFE51E115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55A02B45-B31C-45E9-BB38-A6AF44422D9A}" type="sibTrans" cxnId="{D6A99490-F2B9-4DD5-9A5E-249AFE51E115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FA094642-0BCF-4D74-BCEA-46BB797FBEE6}">
      <dgm:prSet phldrT="[Text]"/>
      <dgm:spPr/>
      <dgm:t>
        <a:bodyPr/>
        <a:lstStyle/>
        <a:p>
          <a:r>
            <a:rPr lang="en-US">
              <a:ln/>
            </a:rPr>
            <a:t>0.1786</a:t>
          </a:r>
          <a:endParaRPr lang="en-US" dirty="0">
            <a:ln/>
          </a:endParaRPr>
        </a:p>
      </dgm:t>
    </dgm:pt>
    <dgm:pt modelId="{49350580-6BAC-42A7-8409-FD213CD206D6}" type="parTrans" cxnId="{EFE3AB26-31D8-4A48-9A5D-0E26E0BE82AE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9CB00C9D-B423-44E7-A434-A81EC5E5DD12}" type="sibTrans" cxnId="{EFE3AB26-31D8-4A48-9A5D-0E26E0BE82AE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61241B89-06F7-47F5-977B-8339ABA509D3}">
      <dgm:prSet phldrT="[Text]"/>
      <dgm:spPr/>
      <dgm:t>
        <a:bodyPr/>
        <a:lstStyle/>
        <a:p>
          <a:r>
            <a:rPr lang="en-US">
              <a:ln/>
            </a:rPr>
            <a:t>24 mtry</a:t>
          </a:r>
        </a:p>
        <a:p>
          <a:r>
            <a:rPr lang="en-US">
              <a:ln/>
            </a:rPr>
            <a:t>1500 trees</a:t>
          </a:r>
          <a:endParaRPr lang="en-US" dirty="0">
            <a:ln/>
          </a:endParaRPr>
        </a:p>
      </dgm:t>
    </dgm:pt>
    <dgm:pt modelId="{B151BBF0-8F49-4E6E-AE90-C99C36C74C3A}" type="parTrans" cxnId="{E24C35D6-7EC9-454D-97D7-12A7840A999C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75C1BF98-9FFE-43BD-940E-DB91BABA2471}" type="sibTrans" cxnId="{E24C35D6-7EC9-454D-97D7-12A7840A999C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A1736243-38F2-4BBF-90CC-45949A00F5DF}">
      <dgm:prSet phldrT="[Text]"/>
      <dgm:spPr/>
      <dgm:t>
        <a:bodyPr/>
        <a:lstStyle/>
        <a:p>
          <a:r>
            <a:rPr lang="en-US">
              <a:ln/>
            </a:rPr>
            <a:t>0.1835</a:t>
          </a:r>
          <a:endParaRPr lang="en-US" dirty="0">
            <a:ln/>
          </a:endParaRPr>
        </a:p>
      </dgm:t>
    </dgm:pt>
    <dgm:pt modelId="{62BABF72-967B-4FF1-BB44-1BE4284BB013}" type="parTrans" cxnId="{37306104-4851-4C37-8049-704AF3F939BA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0BE36D6C-9278-458C-A2FF-1F685A57C2CC}" type="sibTrans" cxnId="{37306104-4851-4C37-8049-704AF3F939BA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16250D4D-F6FE-470B-8B82-3E2EBF609D62}">
      <dgm:prSet phldrT="[Text]"/>
      <dgm:spPr/>
      <dgm:t>
        <a:bodyPr/>
        <a:lstStyle/>
        <a:p>
          <a:r>
            <a:rPr lang="en-US">
              <a:ln/>
            </a:rPr>
            <a:t>24 mtry</a:t>
          </a:r>
        </a:p>
        <a:p>
          <a:r>
            <a:rPr lang="en-US">
              <a:ln/>
            </a:rPr>
            <a:t>500 trees</a:t>
          </a:r>
          <a:endParaRPr lang="en-US" dirty="0">
            <a:ln/>
          </a:endParaRPr>
        </a:p>
      </dgm:t>
    </dgm:pt>
    <dgm:pt modelId="{FB760726-EB1B-41F4-B555-9044F61BE3C6}" type="parTrans" cxnId="{CB0A7DBF-B8AC-44F4-A44C-09B157533602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40B4B761-862E-4518-AE8B-67EA7FB61315}" type="sibTrans" cxnId="{CB0A7DBF-B8AC-44F4-A44C-09B157533602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5566447E-A36C-452F-9F60-5EB01E8EC8A2}">
      <dgm:prSet phldrT="[Text]"/>
      <dgm:spPr/>
      <dgm:t>
        <a:bodyPr/>
        <a:lstStyle/>
        <a:p>
          <a:r>
            <a:rPr lang="en-US">
              <a:ln/>
            </a:rPr>
            <a:t>0.1825</a:t>
          </a:r>
          <a:endParaRPr lang="en-US" dirty="0">
            <a:ln/>
          </a:endParaRPr>
        </a:p>
      </dgm:t>
    </dgm:pt>
    <dgm:pt modelId="{966B5413-CB86-4C8F-8798-0CC9598318CD}" type="parTrans" cxnId="{D8C1295E-8756-4063-9EB5-950CC7C18D9F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06E77952-6437-456B-9C7A-AF1D81721062}" type="sibTrans" cxnId="{D8C1295E-8756-4063-9EB5-950CC7C18D9F}">
      <dgm:prSet/>
      <dgm:spPr/>
      <dgm:t>
        <a:bodyPr/>
        <a:lstStyle/>
        <a:p>
          <a:endParaRPr lang="en-US"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a:endParaRPr>
        </a:p>
      </dgm:t>
    </dgm:pt>
    <dgm:pt modelId="{6CA6CA6B-BB06-49BC-B955-AEA8A336894F}" type="pres">
      <dgm:prSet presAssocID="{EDDC6EDA-DDDB-48A2-9DC0-DA168D88A35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DD06D4B-B333-4AD5-80F4-2593408B2A46}" type="pres">
      <dgm:prSet presAssocID="{EDDC6EDA-DDDB-48A2-9DC0-DA168D88A35B}" presName="children" presStyleCnt="0"/>
      <dgm:spPr/>
    </dgm:pt>
    <dgm:pt modelId="{5063FC89-39B1-41AC-B90B-0E2C437175D5}" type="pres">
      <dgm:prSet presAssocID="{EDDC6EDA-DDDB-48A2-9DC0-DA168D88A35B}" presName="child1group" presStyleCnt="0"/>
      <dgm:spPr/>
    </dgm:pt>
    <dgm:pt modelId="{B0B4EB7F-81A6-416E-8A68-AF1332555225}" type="pres">
      <dgm:prSet presAssocID="{EDDC6EDA-DDDB-48A2-9DC0-DA168D88A35B}" presName="child1" presStyleLbl="bgAcc1" presStyleIdx="0" presStyleCnt="4"/>
      <dgm:spPr/>
    </dgm:pt>
    <dgm:pt modelId="{0950343E-2635-4326-BAF2-9EA2F4CE5E05}" type="pres">
      <dgm:prSet presAssocID="{EDDC6EDA-DDDB-48A2-9DC0-DA168D88A35B}" presName="child1Text" presStyleLbl="bgAcc1" presStyleIdx="0" presStyleCnt="4">
        <dgm:presLayoutVars>
          <dgm:bulletEnabled val="1"/>
        </dgm:presLayoutVars>
      </dgm:prSet>
      <dgm:spPr/>
    </dgm:pt>
    <dgm:pt modelId="{3A0EDDAC-63A9-4A0B-8907-793354FEEEF5}" type="pres">
      <dgm:prSet presAssocID="{EDDC6EDA-DDDB-48A2-9DC0-DA168D88A35B}" presName="child2group" presStyleCnt="0"/>
      <dgm:spPr/>
    </dgm:pt>
    <dgm:pt modelId="{AD1A0BC8-EFC0-47A7-B904-3B33E6A39461}" type="pres">
      <dgm:prSet presAssocID="{EDDC6EDA-DDDB-48A2-9DC0-DA168D88A35B}" presName="child2" presStyleLbl="bgAcc1" presStyleIdx="1" presStyleCnt="4"/>
      <dgm:spPr/>
    </dgm:pt>
    <dgm:pt modelId="{450A9018-6BA7-404D-9624-78DFFAC2FAEE}" type="pres">
      <dgm:prSet presAssocID="{EDDC6EDA-DDDB-48A2-9DC0-DA168D88A35B}" presName="child2Text" presStyleLbl="bgAcc1" presStyleIdx="1" presStyleCnt="4">
        <dgm:presLayoutVars>
          <dgm:bulletEnabled val="1"/>
        </dgm:presLayoutVars>
      </dgm:prSet>
      <dgm:spPr/>
    </dgm:pt>
    <dgm:pt modelId="{4ACD016E-8083-4ECB-8938-60DE0D78BF0C}" type="pres">
      <dgm:prSet presAssocID="{EDDC6EDA-DDDB-48A2-9DC0-DA168D88A35B}" presName="child3group" presStyleCnt="0"/>
      <dgm:spPr/>
    </dgm:pt>
    <dgm:pt modelId="{BC7B7B64-0DF9-42F6-917F-D5511E1BD2F8}" type="pres">
      <dgm:prSet presAssocID="{EDDC6EDA-DDDB-48A2-9DC0-DA168D88A35B}" presName="child3" presStyleLbl="bgAcc1" presStyleIdx="2" presStyleCnt="4"/>
      <dgm:spPr/>
    </dgm:pt>
    <dgm:pt modelId="{2A962CF9-3D04-46EF-B2D5-4F1CA21A096D}" type="pres">
      <dgm:prSet presAssocID="{EDDC6EDA-DDDB-48A2-9DC0-DA168D88A35B}" presName="child3Text" presStyleLbl="bgAcc1" presStyleIdx="2" presStyleCnt="4">
        <dgm:presLayoutVars>
          <dgm:bulletEnabled val="1"/>
        </dgm:presLayoutVars>
      </dgm:prSet>
      <dgm:spPr/>
    </dgm:pt>
    <dgm:pt modelId="{A32B2611-86BC-439B-84BA-C39F0422BAB2}" type="pres">
      <dgm:prSet presAssocID="{EDDC6EDA-DDDB-48A2-9DC0-DA168D88A35B}" presName="child4group" presStyleCnt="0"/>
      <dgm:spPr/>
    </dgm:pt>
    <dgm:pt modelId="{A9A26CF1-DF01-452B-8F22-35A339F85B19}" type="pres">
      <dgm:prSet presAssocID="{EDDC6EDA-DDDB-48A2-9DC0-DA168D88A35B}" presName="child4" presStyleLbl="bgAcc1" presStyleIdx="3" presStyleCnt="4"/>
      <dgm:spPr/>
    </dgm:pt>
    <dgm:pt modelId="{7CFB1714-B9EA-4357-A74E-D40D23C7286C}" type="pres">
      <dgm:prSet presAssocID="{EDDC6EDA-DDDB-48A2-9DC0-DA168D88A35B}" presName="child4Text" presStyleLbl="bgAcc1" presStyleIdx="3" presStyleCnt="4">
        <dgm:presLayoutVars>
          <dgm:bulletEnabled val="1"/>
        </dgm:presLayoutVars>
      </dgm:prSet>
      <dgm:spPr/>
    </dgm:pt>
    <dgm:pt modelId="{BED3E6AB-8C45-4E55-BF1E-EB075A15311D}" type="pres">
      <dgm:prSet presAssocID="{EDDC6EDA-DDDB-48A2-9DC0-DA168D88A35B}" presName="childPlaceholder" presStyleCnt="0"/>
      <dgm:spPr/>
    </dgm:pt>
    <dgm:pt modelId="{DB1861DE-A3DC-4339-9092-9C865192AB62}" type="pres">
      <dgm:prSet presAssocID="{EDDC6EDA-DDDB-48A2-9DC0-DA168D88A35B}" presName="circle" presStyleCnt="0"/>
      <dgm:spPr/>
    </dgm:pt>
    <dgm:pt modelId="{8DCBEA7C-18B3-45F1-84C6-37C3A71C0239}" type="pres">
      <dgm:prSet presAssocID="{EDDC6EDA-DDDB-48A2-9DC0-DA168D88A35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FD334EE-74E3-4C7D-996E-4CED98960F5D}" type="pres">
      <dgm:prSet presAssocID="{EDDC6EDA-DDDB-48A2-9DC0-DA168D88A35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07C5BF1-64D0-4781-93A9-7A32B21D77B2}" type="pres">
      <dgm:prSet presAssocID="{EDDC6EDA-DDDB-48A2-9DC0-DA168D88A35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13981F9-AC29-4D5C-8523-3AB31BD6F156}" type="pres">
      <dgm:prSet presAssocID="{EDDC6EDA-DDDB-48A2-9DC0-DA168D88A35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5B8CC36-4CB2-4865-9C95-D963D3D320DF}" type="pres">
      <dgm:prSet presAssocID="{EDDC6EDA-DDDB-48A2-9DC0-DA168D88A35B}" presName="quadrantPlaceholder" presStyleCnt="0"/>
      <dgm:spPr/>
    </dgm:pt>
    <dgm:pt modelId="{3CFD5581-1EBD-43F4-9B0F-D3C622993356}" type="pres">
      <dgm:prSet presAssocID="{EDDC6EDA-DDDB-48A2-9DC0-DA168D88A35B}" presName="center1" presStyleLbl="fgShp" presStyleIdx="0" presStyleCnt="2"/>
      <dgm:spPr/>
    </dgm:pt>
    <dgm:pt modelId="{009A75AB-19E5-4A4E-AA52-5F697564987C}" type="pres">
      <dgm:prSet presAssocID="{EDDC6EDA-DDDB-48A2-9DC0-DA168D88A35B}" presName="center2" presStyleLbl="fgShp" presStyleIdx="1" presStyleCnt="2"/>
      <dgm:spPr/>
    </dgm:pt>
  </dgm:ptLst>
  <dgm:cxnLst>
    <dgm:cxn modelId="{875D2502-B6DD-4391-A56A-79C072D6DF3E}" type="presOf" srcId="{A173B17C-A8D4-4B66-8184-CD76A965444E}" destId="{4FD334EE-74E3-4C7D-996E-4CED98960F5D}" srcOrd="0" destOrd="0" presId="urn:microsoft.com/office/officeart/2005/8/layout/cycle4"/>
    <dgm:cxn modelId="{0FBDFE02-95D3-47B3-919B-9617D7AE384B}" type="presOf" srcId="{FA094642-0BCF-4D74-BCEA-46BB797FBEE6}" destId="{AD1A0BC8-EFC0-47A7-B904-3B33E6A39461}" srcOrd="0" destOrd="0" presId="urn:microsoft.com/office/officeart/2005/8/layout/cycle4"/>
    <dgm:cxn modelId="{37306104-4851-4C37-8049-704AF3F939BA}" srcId="{61241B89-06F7-47F5-977B-8339ABA509D3}" destId="{A1736243-38F2-4BBF-90CC-45949A00F5DF}" srcOrd="0" destOrd="0" parTransId="{62BABF72-967B-4FF1-BB44-1BE4284BB013}" sibTransId="{0BE36D6C-9278-458C-A2FF-1F685A57C2CC}"/>
    <dgm:cxn modelId="{931C9F04-0CD0-4894-A2D3-52155933715F}" type="presOf" srcId="{FA094642-0BCF-4D74-BCEA-46BB797FBEE6}" destId="{450A9018-6BA7-404D-9624-78DFFAC2FAEE}" srcOrd="1" destOrd="0" presId="urn:microsoft.com/office/officeart/2005/8/layout/cycle4"/>
    <dgm:cxn modelId="{EFE3AB26-31D8-4A48-9A5D-0E26E0BE82AE}" srcId="{A173B17C-A8D4-4B66-8184-CD76A965444E}" destId="{FA094642-0BCF-4D74-BCEA-46BB797FBEE6}" srcOrd="0" destOrd="0" parTransId="{49350580-6BAC-42A7-8409-FD213CD206D6}" sibTransId="{9CB00C9D-B423-44E7-A434-A81EC5E5DD12}"/>
    <dgm:cxn modelId="{D8C1295E-8756-4063-9EB5-950CC7C18D9F}" srcId="{16250D4D-F6FE-470B-8B82-3E2EBF609D62}" destId="{5566447E-A36C-452F-9F60-5EB01E8EC8A2}" srcOrd="0" destOrd="0" parTransId="{966B5413-CB86-4C8F-8798-0CC9598318CD}" sibTransId="{06E77952-6437-456B-9C7A-AF1D81721062}"/>
    <dgm:cxn modelId="{61015B60-1426-4958-893C-71246413FA41}" type="presOf" srcId="{A1736243-38F2-4BBF-90CC-45949A00F5DF}" destId="{2A962CF9-3D04-46EF-B2D5-4F1CA21A096D}" srcOrd="1" destOrd="0" presId="urn:microsoft.com/office/officeart/2005/8/layout/cycle4"/>
    <dgm:cxn modelId="{9D1F9387-0ED1-429C-9D18-D49530D05705}" type="presOf" srcId="{BD0C5365-5BEF-4A9E-8044-CF210395A6C5}" destId="{0950343E-2635-4326-BAF2-9EA2F4CE5E05}" srcOrd="1" destOrd="0" presId="urn:microsoft.com/office/officeart/2005/8/layout/cycle4"/>
    <dgm:cxn modelId="{D6A99490-F2B9-4DD5-9A5E-249AFE51E115}" srcId="{EDDC6EDA-DDDB-48A2-9DC0-DA168D88A35B}" destId="{A173B17C-A8D4-4B66-8184-CD76A965444E}" srcOrd="1" destOrd="0" parTransId="{427B1185-556D-4020-9A04-38F204BCBCEB}" sibTransId="{55A02B45-B31C-45E9-BB38-A6AF44422D9A}"/>
    <dgm:cxn modelId="{7AE4AA96-7485-4F06-A938-E87FF2B8D4A7}" type="presOf" srcId="{F3B4E707-E454-45F5-8787-C76FACBFB62B}" destId="{8DCBEA7C-18B3-45F1-84C6-37C3A71C0239}" srcOrd="0" destOrd="0" presId="urn:microsoft.com/office/officeart/2005/8/layout/cycle4"/>
    <dgm:cxn modelId="{011E209A-029D-4A7E-BCF6-B53FDBD8652A}" srcId="{F3B4E707-E454-45F5-8787-C76FACBFB62B}" destId="{BD0C5365-5BEF-4A9E-8044-CF210395A6C5}" srcOrd="0" destOrd="0" parTransId="{7B1FFCBB-E6BE-440E-A008-D65988F2DC65}" sibTransId="{F7B341B0-69BD-43A6-93D9-83382682A693}"/>
    <dgm:cxn modelId="{E19AC3AA-D3F1-47DE-BA07-CF3CE99CCC29}" type="presOf" srcId="{EDDC6EDA-DDDB-48A2-9DC0-DA168D88A35B}" destId="{6CA6CA6B-BB06-49BC-B955-AEA8A336894F}" srcOrd="0" destOrd="0" presId="urn:microsoft.com/office/officeart/2005/8/layout/cycle4"/>
    <dgm:cxn modelId="{F17F9FBB-B652-4606-86DD-185103D629E0}" type="presOf" srcId="{5566447E-A36C-452F-9F60-5EB01E8EC8A2}" destId="{A9A26CF1-DF01-452B-8F22-35A339F85B19}" srcOrd="0" destOrd="0" presId="urn:microsoft.com/office/officeart/2005/8/layout/cycle4"/>
    <dgm:cxn modelId="{CB0A7DBF-B8AC-44F4-A44C-09B157533602}" srcId="{EDDC6EDA-DDDB-48A2-9DC0-DA168D88A35B}" destId="{16250D4D-F6FE-470B-8B82-3E2EBF609D62}" srcOrd="3" destOrd="0" parTransId="{FB760726-EB1B-41F4-B555-9044F61BE3C6}" sibTransId="{40B4B761-862E-4518-AE8B-67EA7FB61315}"/>
    <dgm:cxn modelId="{3466E9C1-7896-49EA-AD57-EEAECDA04E46}" type="presOf" srcId="{16250D4D-F6FE-470B-8B82-3E2EBF609D62}" destId="{113981F9-AC29-4D5C-8523-3AB31BD6F156}" srcOrd="0" destOrd="0" presId="urn:microsoft.com/office/officeart/2005/8/layout/cycle4"/>
    <dgm:cxn modelId="{6441A1C6-49A9-479F-B022-09768C66B855}" srcId="{EDDC6EDA-DDDB-48A2-9DC0-DA168D88A35B}" destId="{F3B4E707-E454-45F5-8787-C76FACBFB62B}" srcOrd="0" destOrd="0" parTransId="{271B51C7-19E4-4E77-91DA-5485C63CC31F}" sibTransId="{79C487F8-CE24-4F27-8289-B3BD3847CB54}"/>
    <dgm:cxn modelId="{C432A6C6-BAD9-4F14-89F7-2C8FD98158AF}" type="presOf" srcId="{A1736243-38F2-4BBF-90CC-45949A00F5DF}" destId="{BC7B7B64-0DF9-42F6-917F-D5511E1BD2F8}" srcOrd="0" destOrd="0" presId="urn:microsoft.com/office/officeart/2005/8/layout/cycle4"/>
    <dgm:cxn modelId="{991CC8D4-287F-4B68-BC5A-BC4DDE703C6A}" type="presOf" srcId="{BD0C5365-5BEF-4A9E-8044-CF210395A6C5}" destId="{B0B4EB7F-81A6-416E-8A68-AF1332555225}" srcOrd="0" destOrd="0" presId="urn:microsoft.com/office/officeart/2005/8/layout/cycle4"/>
    <dgm:cxn modelId="{E24C35D6-7EC9-454D-97D7-12A7840A999C}" srcId="{EDDC6EDA-DDDB-48A2-9DC0-DA168D88A35B}" destId="{61241B89-06F7-47F5-977B-8339ABA509D3}" srcOrd="2" destOrd="0" parTransId="{B151BBF0-8F49-4E6E-AE90-C99C36C74C3A}" sibTransId="{75C1BF98-9FFE-43BD-940E-DB91BABA2471}"/>
    <dgm:cxn modelId="{FCFCA3ED-88FA-4C66-BA6D-00D3E706D856}" type="presOf" srcId="{61241B89-06F7-47F5-977B-8339ABA509D3}" destId="{307C5BF1-64D0-4781-93A9-7A32B21D77B2}" srcOrd="0" destOrd="0" presId="urn:microsoft.com/office/officeart/2005/8/layout/cycle4"/>
    <dgm:cxn modelId="{73E4ABFA-0D3A-4687-9FCE-C288BBAFE9C4}" type="presOf" srcId="{5566447E-A36C-452F-9F60-5EB01E8EC8A2}" destId="{7CFB1714-B9EA-4357-A74E-D40D23C7286C}" srcOrd="1" destOrd="0" presId="urn:microsoft.com/office/officeart/2005/8/layout/cycle4"/>
    <dgm:cxn modelId="{24113092-AAC7-4165-A51C-720FBCBF8C4F}" type="presParOf" srcId="{6CA6CA6B-BB06-49BC-B955-AEA8A336894F}" destId="{DDD06D4B-B333-4AD5-80F4-2593408B2A46}" srcOrd="0" destOrd="0" presId="urn:microsoft.com/office/officeart/2005/8/layout/cycle4"/>
    <dgm:cxn modelId="{F49760EE-3DB4-467C-9AC6-C0700DACEDA7}" type="presParOf" srcId="{DDD06D4B-B333-4AD5-80F4-2593408B2A46}" destId="{5063FC89-39B1-41AC-B90B-0E2C437175D5}" srcOrd="0" destOrd="0" presId="urn:microsoft.com/office/officeart/2005/8/layout/cycle4"/>
    <dgm:cxn modelId="{F9EE9AE4-F1EF-4868-AC38-BB39266E8C64}" type="presParOf" srcId="{5063FC89-39B1-41AC-B90B-0E2C437175D5}" destId="{B0B4EB7F-81A6-416E-8A68-AF1332555225}" srcOrd="0" destOrd="0" presId="urn:microsoft.com/office/officeart/2005/8/layout/cycle4"/>
    <dgm:cxn modelId="{CDA52C7A-617E-41B9-B408-5D2C7AAF7B1E}" type="presParOf" srcId="{5063FC89-39B1-41AC-B90B-0E2C437175D5}" destId="{0950343E-2635-4326-BAF2-9EA2F4CE5E05}" srcOrd="1" destOrd="0" presId="urn:microsoft.com/office/officeart/2005/8/layout/cycle4"/>
    <dgm:cxn modelId="{365081AB-F8AA-408E-9518-CECCD444F39E}" type="presParOf" srcId="{DDD06D4B-B333-4AD5-80F4-2593408B2A46}" destId="{3A0EDDAC-63A9-4A0B-8907-793354FEEEF5}" srcOrd="1" destOrd="0" presId="urn:microsoft.com/office/officeart/2005/8/layout/cycle4"/>
    <dgm:cxn modelId="{CC1FB078-AE4F-4CDC-AE22-B8B31D340721}" type="presParOf" srcId="{3A0EDDAC-63A9-4A0B-8907-793354FEEEF5}" destId="{AD1A0BC8-EFC0-47A7-B904-3B33E6A39461}" srcOrd="0" destOrd="0" presId="urn:microsoft.com/office/officeart/2005/8/layout/cycle4"/>
    <dgm:cxn modelId="{E861F8E4-89C6-43AE-BC7B-F264642B8EB4}" type="presParOf" srcId="{3A0EDDAC-63A9-4A0B-8907-793354FEEEF5}" destId="{450A9018-6BA7-404D-9624-78DFFAC2FAEE}" srcOrd="1" destOrd="0" presId="urn:microsoft.com/office/officeart/2005/8/layout/cycle4"/>
    <dgm:cxn modelId="{EA69BFBF-79D3-45C5-BF25-87F438577674}" type="presParOf" srcId="{DDD06D4B-B333-4AD5-80F4-2593408B2A46}" destId="{4ACD016E-8083-4ECB-8938-60DE0D78BF0C}" srcOrd="2" destOrd="0" presId="urn:microsoft.com/office/officeart/2005/8/layout/cycle4"/>
    <dgm:cxn modelId="{0D071734-0760-47F7-874F-DB85D1805327}" type="presParOf" srcId="{4ACD016E-8083-4ECB-8938-60DE0D78BF0C}" destId="{BC7B7B64-0DF9-42F6-917F-D5511E1BD2F8}" srcOrd="0" destOrd="0" presId="urn:microsoft.com/office/officeart/2005/8/layout/cycle4"/>
    <dgm:cxn modelId="{9B05ED8D-ED7D-4C31-B880-8F9FFF8C3C7F}" type="presParOf" srcId="{4ACD016E-8083-4ECB-8938-60DE0D78BF0C}" destId="{2A962CF9-3D04-46EF-B2D5-4F1CA21A096D}" srcOrd="1" destOrd="0" presId="urn:microsoft.com/office/officeart/2005/8/layout/cycle4"/>
    <dgm:cxn modelId="{75A93056-A4C7-44E2-BD75-EE3D0945505E}" type="presParOf" srcId="{DDD06D4B-B333-4AD5-80F4-2593408B2A46}" destId="{A32B2611-86BC-439B-84BA-C39F0422BAB2}" srcOrd="3" destOrd="0" presId="urn:microsoft.com/office/officeart/2005/8/layout/cycle4"/>
    <dgm:cxn modelId="{6B29E2E2-0DCA-4A03-A254-3ED9DB1E2D92}" type="presParOf" srcId="{A32B2611-86BC-439B-84BA-C39F0422BAB2}" destId="{A9A26CF1-DF01-452B-8F22-35A339F85B19}" srcOrd="0" destOrd="0" presId="urn:microsoft.com/office/officeart/2005/8/layout/cycle4"/>
    <dgm:cxn modelId="{7D16EBC1-E5B4-487E-BEFE-0331BB987FDF}" type="presParOf" srcId="{A32B2611-86BC-439B-84BA-C39F0422BAB2}" destId="{7CFB1714-B9EA-4357-A74E-D40D23C7286C}" srcOrd="1" destOrd="0" presId="urn:microsoft.com/office/officeart/2005/8/layout/cycle4"/>
    <dgm:cxn modelId="{E8827EE2-E23E-4D98-B291-6F4454F3336F}" type="presParOf" srcId="{DDD06D4B-B333-4AD5-80F4-2593408B2A46}" destId="{BED3E6AB-8C45-4E55-BF1E-EB075A15311D}" srcOrd="4" destOrd="0" presId="urn:microsoft.com/office/officeart/2005/8/layout/cycle4"/>
    <dgm:cxn modelId="{562AC863-061E-4AC3-BC7C-0AF2200F1712}" type="presParOf" srcId="{6CA6CA6B-BB06-49BC-B955-AEA8A336894F}" destId="{DB1861DE-A3DC-4339-9092-9C865192AB62}" srcOrd="1" destOrd="0" presId="urn:microsoft.com/office/officeart/2005/8/layout/cycle4"/>
    <dgm:cxn modelId="{5EF6E114-F95C-49C7-AF2B-91368CC0F1B2}" type="presParOf" srcId="{DB1861DE-A3DC-4339-9092-9C865192AB62}" destId="{8DCBEA7C-18B3-45F1-84C6-37C3A71C0239}" srcOrd="0" destOrd="0" presId="urn:microsoft.com/office/officeart/2005/8/layout/cycle4"/>
    <dgm:cxn modelId="{780DC70D-C697-4DEA-A430-550EF78E21C2}" type="presParOf" srcId="{DB1861DE-A3DC-4339-9092-9C865192AB62}" destId="{4FD334EE-74E3-4C7D-996E-4CED98960F5D}" srcOrd="1" destOrd="0" presId="urn:microsoft.com/office/officeart/2005/8/layout/cycle4"/>
    <dgm:cxn modelId="{6BC987F3-411D-4810-AF67-F9A6C86C0781}" type="presParOf" srcId="{DB1861DE-A3DC-4339-9092-9C865192AB62}" destId="{307C5BF1-64D0-4781-93A9-7A32B21D77B2}" srcOrd="2" destOrd="0" presId="urn:microsoft.com/office/officeart/2005/8/layout/cycle4"/>
    <dgm:cxn modelId="{25E52A71-F596-4BC6-BBBA-3B9A56581627}" type="presParOf" srcId="{DB1861DE-A3DC-4339-9092-9C865192AB62}" destId="{113981F9-AC29-4D5C-8523-3AB31BD6F156}" srcOrd="3" destOrd="0" presId="urn:microsoft.com/office/officeart/2005/8/layout/cycle4"/>
    <dgm:cxn modelId="{468BC582-A64E-4C22-8814-8756DBDB3858}" type="presParOf" srcId="{DB1861DE-A3DC-4339-9092-9C865192AB62}" destId="{D5B8CC36-4CB2-4865-9C95-D963D3D320DF}" srcOrd="4" destOrd="0" presId="urn:microsoft.com/office/officeart/2005/8/layout/cycle4"/>
    <dgm:cxn modelId="{F539CD0E-7FCC-4FAA-9645-42B83AFC8215}" type="presParOf" srcId="{6CA6CA6B-BB06-49BC-B955-AEA8A336894F}" destId="{3CFD5581-1EBD-43F4-9B0F-D3C622993356}" srcOrd="2" destOrd="0" presId="urn:microsoft.com/office/officeart/2005/8/layout/cycle4"/>
    <dgm:cxn modelId="{AFA419C4-2889-44FB-BCFA-6A9F97B40E3E}" type="presParOf" srcId="{6CA6CA6B-BB06-49BC-B955-AEA8A336894F}" destId="{009A75AB-19E5-4A4E-AA52-5F697564987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AACB94-569D-4183-A959-8668BA857BC7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509F3-469B-4414-A86D-A1F797EF44ED}">
      <dgm:prSet phldrT="[Text]"/>
      <dgm:spPr/>
      <dgm:t>
        <a:bodyPr/>
        <a:lstStyle/>
        <a:p>
          <a:r>
            <a:rPr lang="en-US" dirty="0" err="1"/>
            <a:t>Mtry</a:t>
          </a:r>
          <a:r>
            <a:rPr lang="en-US" dirty="0"/>
            <a:t>=4</a:t>
          </a:r>
        </a:p>
      </dgm:t>
    </dgm:pt>
    <dgm:pt modelId="{573F637F-9363-475A-BDB7-7B8ACDFDE65D}" type="parTrans" cxnId="{3078DBA3-1DE8-4724-8203-AF69F478A6DB}">
      <dgm:prSet/>
      <dgm:spPr/>
      <dgm:t>
        <a:bodyPr/>
        <a:lstStyle/>
        <a:p>
          <a:endParaRPr lang="en-US"/>
        </a:p>
      </dgm:t>
    </dgm:pt>
    <dgm:pt modelId="{2C0767BB-84A4-4F90-8F0F-B5F1BF92A278}" type="sibTrans" cxnId="{3078DBA3-1DE8-4724-8203-AF69F478A6DB}">
      <dgm:prSet/>
      <dgm:spPr/>
      <dgm:t>
        <a:bodyPr/>
        <a:lstStyle/>
        <a:p>
          <a:endParaRPr lang="en-US"/>
        </a:p>
      </dgm:t>
    </dgm:pt>
    <dgm:pt modelId="{C776003C-53F2-4746-92BE-0609B5C4C4BE}">
      <dgm:prSet phldrT="[Text]"/>
      <dgm:spPr/>
      <dgm:t>
        <a:bodyPr/>
        <a:lstStyle/>
        <a:p>
          <a:r>
            <a:rPr lang="en-US" dirty="0" err="1"/>
            <a:t>Mtry</a:t>
          </a:r>
          <a:r>
            <a:rPr lang="en-US" dirty="0"/>
            <a:t>=5</a:t>
          </a:r>
        </a:p>
      </dgm:t>
    </dgm:pt>
    <dgm:pt modelId="{B83E8394-8CE3-49A2-9A02-E368C51256D1}" type="parTrans" cxnId="{5658E414-1C38-4BEC-BD2F-0D80BE1AFEAD}">
      <dgm:prSet/>
      <dgm:spPr/>
      <dgm:t>
        <a:bodyPr/>
        <a:lstStyle/>
        <a:p>
          <a:endParaRPr lang="en-US"/>
        </a:p>
      </dgm:t>
    </dgm:pt>
    <dgm:pt modelId="{13485A8A-5D54-485C-BCCD-6EFAD6B06670}" type="sibTrans" cxnId="{5658E414-1C38-4BEC-BD2F-0D80BE1AFEAD}">
      <dgm:prSet/>
      <dgm:spPr/>
      <dgm:t>
        <a:bodyPr/>
        <a:lstStyle/>
        <a:p>
          <a:endParaRPr lang="en-US"/>
        </a:p>
      </dgm:t>
    </dgm:pt>
    <dgm:pt modelId="{619A12D8-4A6F-456E-8C65-8C827BC81D47}">
      <dgm:prSet phldrT="[Text]"/>
      <dgm:spPr/>
      <dgm:t>
        <a:bodyPr/>
        <a:lstStyle/>
        <a:p>
          <a:r>
            <a:rPr lang="en-US" dirty="0"/>
            <a:t>0.1809</a:t>
          </a:r>
        </a:p>
      </dgm:t>
    </dgm:pt>
    <dgm:pt modelId="{69A26A5D-555B-48A7-B643-AACBA470EC21}" type="parTrans" cxnId="{BD5763A8-447C-445F-95C3-34C1D941990C}">
      <dgm:prSet/>
      <dgm:spPr/>
      <dgm:t>
        <a:bodyPr/>
        <a:lstStyle/>
        <a:p>
          <a:endParaRPr lang="en-US"/>
        </a:p>
      </dgm:t>
    </dgm:pt>
    <dgm:pt modelId="{23A60935-00E2-42A5-84F7-1D2857C073D5}" type="sibTrans" cxnId="{BD5763A8-447C-445F-95C3-34C1D941990C}">
      <dgm:prSet/>
      <dgm:spPr/>
      <dgm:t>
        <a:bodyPr/>
        <a:lstStyle/>
        <a:p>
          <a:endParaRPr lang="en-US"/>
        </a:p>
      </dgm:t>
    </dgm:pt>
    <dgm:pt modelId="{16C68150-B8E5-4CCB-A6B5-A31BFC8832FF}">
      <dgm:prSet phldrT="[Text]"/>
      <dgm:spPr/>
      <dgm:t>
        <a:bodyPr/>
        <a:lstStyle/>
        <a:p>
          <a:r>
            <a:rPr lang="en-US" dirty="0" err="1"/>
            <a:t>Mtry</a:t>
          </a:r>
          <a:r>
            <a:rPr lang="en-US" dirty="0"/>
            <a:t>=6</a:t>
          </a:r>
        </a:p>
      </dgm:t>
    </dgm:pt>
    <dgm:pt modelId="{D55328CA-4B85-4D09-B3A0-73E7E2A1AF8F}" type="parTrans" cxnId="{5E2A13BE-A8A7-43C7-9AF3-9E32D5C09D26}">
      <dgm:prSet/>
      <dgm:spPr/>
      <dgm:t>
        <a:bodyPr/>
        <a:lstStyle/>
        <a:p>
          <a:endParaRPr lang="en-US"/>
        </a:p>
      </dgm:t>
    </dgm:pt>
    <dgm:pt modelId="{106DF2E5-57D9-486D-9E26-DC87FB62DC37}" type="sibTrans" cxnId="{5E2A13BE-A8A7-43C7-9AF3-9E32D5C09D26}">
      <dgm:prSet/>
      <dgm:spPr/>
      <dgm:t>
        <a:bodyPr/>
        <a:lstStyle/>
        <a:p>
          <a:endParaRPr lang="en-US"/>
        </a:p>
      </dgm:t>
    </dgm:pt>
    <dgm:pt modelId="{18E2A648-754E-46BB-B72C-1CFD60CDC9E9}">
      <dgm:prSet phldrT="[Text]"/>
      <dgm:spPr/>
      <dgm:t>
        <a:bodyPr/>
        <a:lstStyle/>
        <a:p>
          <a:r>
            <a:rPr lang="en-US" dirty="0"/>
            <a:t>0.1813</a:t>
          </a:r>
        </a:p>
      </dgm:t>
    </dgm:pt>
    <dgm:pt modelId="{691B6B53-58C8-4A82-9A71-35CBDA1EE7AC}" type="parTrans" cxnId="{0C9F9538-6395-4F7A-8F15-D50AD29AA857}">
      <dgm:prSet/>
      <dgm:spPr/>
      <dgm:t>
        <a:bodyPr/>
        <a:lstStyle/>
        <a:p>
          <a:endParaRPr lang="en-US"/>
        </a:p>
      </dgm:t>
    </dgm:pt>
    <dgm:pt modelId="{F697EDD4-9248-49ED-8BDF-8637E602826C}" type="sibTrans" cxnId="{0C9F9538-6395-4F7A-8F15-D50AD29AA857}">
      <dgm:prSet/>
      <dgm:spPr/>
      <dgm:t>
        <a:bodyPr/>
        <a:lstStyle/>
        <a:p>
          <a:endParaRPr lang="en-US"/>
        </a:p>
      </dgm:t>
    </dgm:pt>
    <dgm:pt modelId="{EF95B1DE-8A0B-475B-99C8-D71B84F15D1E}">
      <dgm:prSet phldrT="[Text]"/>
      <dgm:spPr/>
      <dgm:t>
        <a:bodyPr/>
        <a:lstStyle/>
        <a:p>
          <a:r>
            <a:rPr lang="en-US" dirty="0"/>
            <a:t>0.1792</a:t>
          </a:r>
        </a:p>
      </dgm:t>
    </dgm:pt>
    <dgm:pt modelId="{2D76C5DD-2ABD-4AA4-856F-1E6399AEA60F}" type="sibTrans" cxnId="{978EE7B3-6B10-499E-883E-512B8D21BAAC}">
      <dgm:prSet/>
      <dgm:spPr/>
      <dgm:t>
        <a:bodyPr/>
        <a:lstStyle/>
        <a:p>
          <a:endParaRPr lang="en-US"/>
        </a:p>
      </dgm:t>
    </dgm:pt>
    <dgm:pt modelId="{31250BE9-9C96-4B17-9EF1-96C53A74376D}" type="parTrans" cxnId="{978EE7B3-6B10-499E-883E-512B8D21BAAC}">
      <dgm:prSet/>
      <dgm:spPr/>
      <dgm:t>
        <a:bodyPr/>
        <a:lstStyle/>
        <a:p>
          <a:endParaRPr lang="en-US"/>
        </a:p>
      </dgm:t>
    </dgm:pt>
    <dgm:pt modelId="{28BFAEAB-75C5-4F8B-B4EA-869CBA440535}" type="pres">
      <dgm:prSet presAssocID="{10AACB94-569D-4183-A959-8668BA857BC7}" presName="Name0" presStyleCnt="0">
        <dgm:presLayoutVars>
          <dgm:dir/>
          <dgm:animLvl val="lvl"/>
          <dgm:resizeHandles val="exact"/>
        </dgm:presLayoutVars>
      </dgm:prSet>
      <dgm:spPr/>
    </dgm:pt>
    <dgm:pt modelId="{013F9302-DCA1-47E3-8259-4EE132CCFC7F}" type="pres">
      <dgm:prSet presAssocID="{6B2509F3-469B-4414-A86D-A1F797EF44ED}" presName="linNode" presStyleCnt="0"/>
      <dgm:spPr/>
    </dgm:pt>
    <dgm:pt modelId="{57B483CA-48ED-4B43-AB5F-33CA3A9A8728}" type="pres">
      <dgm:prSet presAssocID="{6B2509F3-469B-4414-A86D-A1F797EF44ED}" presName="parTx" presStyleLbl="revTx" presStyleIdx="0" presStyleCnt="3">
        <dgm:presLayoutVars>
          <dgm:chMax val="1"/>
          <dgm:bulletEnabled val="1"/>
        </dgm:presLayoutVars>
      </dgm:prSet>
      <dgm:spPr/>
    </dgm:pt>
    <dgm:pt modelId="{E599E766-157A-4E74-8443-A7CD62B330F2}" type="pres">
      <dgm:prSet presAssocID="{6B2509F3-469B-4414-A86D-A1F797EF44ED}" presName="bracket" presStyleLbl="parChTrans1D1" presStyleIdx="0" presStyleCnt="3"/>
      <dgm:spPr/>
    </dgm:pt>
    <dgm:pt modelId="{BF1740FF-B054-4656-A430-5CDD086ABD6D}" type="pres">
      <dgm:prSet presAssocID="{6B2509F3-469B-4414-A86D-A1F797EF44ED}" presName="spH" presStyleCnt="0"/>
      <dgm:spPr/>
    </dgm:pt>
    <dgm:pt modelId="{932A308D-4243-4A94-B4BA-7C608B6A482D}" type="pres">
      <dgm:prSet presAssocID="{6B2509F3-469B-4414-A86D-A1F797EF44ED}" presName="desTx" presStyleLbl="node1" presStyleIdx="0" presStyleCnt="3" custLinFactNeighborX="11968">
        <dgm:presLayoutVars>
          <dgm:bulletEnabled val="1"/>
        </dgm:presLayoutVars>
      </dgm:prSet>
      <dgm:spPr/>
    </dgm:pt>
    <dgm:pt modelId="{DEFD4C34-37E2-4F2F-8366-691AFE3482BC}" type="pres">
      <dgm:prSet presAssocID="{2C0767BB-84A4-4F90-8F0F-B5F1BF92A278}" presName="spV" presStyleCnt="0"/>
      <dgm:spPr/>
    </dgm:pt>
    <dgm:pt modelId="{F5E5C66D-6E35-421C-8D7B-1D6226E60C93}" type="pres">
      <dgm:prSet presAssocID="{C776003C-53F2-4746-92BE-0609B5C4C4BE}" presName="linNode" presStyleCnt="0"/>
      <dgm:spPr/>
    </dgm:pt>
    <dgm:pt modelId="{99549D86-24D1-4F3D-BC21-67F81760DAE6}" type="pres">
      <dgm:prSet presAssocID="{C776003C-53F2-4746-92BE-0609B5C4C4BE}" presName="parTx" presStyleLbl="revTx" presStyleIdx="1" presStyleCnt="3">
        <dgm:presLayoutVars>
          <dgm:chMax val="1"/>
          <dgm:bulletEnabled val="1"/>
        </dgm:presLayoutVars>
      </dgm:prSet>
      <dgm:spPr/>
    </dgm:pt>
    <dgm:pt modelId="{072719E1-625F-48B7-88A3-24B23358B406}" type="pres">
      <dgm:prSet presAssocID="{C776003C-53F2-4746-92BE-0609B5C4C4BE}" presName="bracket" presStyleLbl="parChTrans1D1" presStyleIdx="1" presStyleCnt="3"/>
      <dgm:spPr/>
    </dgm:pt>
    <dgm:pt modelId="{64F24B45-F2FD-4D67-B4EB-3E819AC70660}" type="pres">
      <dgm:prSet presAssocID="{C776003C-53F2-4746-92BE-0609B5C4C4BE}" presName="spH" presStyleCnt="0"/>
      <dgm:spPr/>
    </dgm:pt>
    <dgm:pt modelId="{863DA384-1BEA-4C62-9A7F-E98A961254FF}" type="pres">
      <dgm:prSet presAssocID="{C776003C-53F2-4746-92BE-0609B5C4C4BE}" presName="desTx" presStyleLbl="node1" presStyleIdx="1" presStyleCnt="3">
        <dgm:presLayoutVars>
          <dgm:bulletEnabled val="1"/>
        </dgm:presLayoutVars>
      </dgm:prSet>
      <dgm:spPr/>
    </dgm:pt>
    <dgm:pt modelId="{5CA88F13-63D9-452D-B26C-1E377B967DFE}" type="pres">
      <dgm:prSet presAssocID="{13485A8A-5D54-485C-BCCD-6EFAD6B06670}" presName="spV" presStyleCnt="0"/>
      <dgm:spPr/>
    </dgm:pt>
    <dgm:pt modelId="{B1FD4ABD-686D-462F-9079-4F70AB7FC068}" type="pres">
      <dgm:prSet presAssocID="{16C68150-B8E5-4CCB-A6B5-A31BFC8832FF}" presName="linNode" presStyleCnt="0"/>
      <dgm:spPr/>
    </dgm:pt>
    <dgm:pt modelId="{A273236E-75B6-4838-BD68-77F6770DE43E}" type="pres">
      <dgm:prSet presAssocID="{16C68150-B8E5-4CCB-A6B5-A31BFC8832FF}" presName="parTx" presStyleLbl="revTx" presStyleIdx="2" presStyleCnt="3">
        <dgm:presLayoutVars>
          <dgm:chMax val="1"/>
          <dgm:bulletEnabled val="1"/>
        </dgm:presLayoutVars>
      </dgm:prSet>
      <dgm:spPr/>
    </dgm:pt>
    <dgm:pt modelId="{47C36B4B-B93A-4673-B380-2FAFBDA12688}" type="pres">
      <dgm:prSet presAssocID="{16C68150-B8E5-4CCB-A6B5-A31BFC8832FF}" presName="bracket" presStyleLbl="parChTrans1D1" presStyleIdx="2" presStyleCnt="3"/>
      <dgm:spPr/>
    </dgm:pt>
    <dgm:pt modelId="{DAFF9D32-3B7B-4A20-8192-47FD84D21027}" type="pres">
      <dgm:prSet presAssocID="{16C68150-B8E5-4CCB-A6B5-A31BFC8832FF}" presName="spH" presStyleCnt="0"/>
      <dgm:spPr/>
    </dgm:pt>
    <dgm:pt modelId="{4A21AEDF-0483-4AA0-858C-A286A07AF1A5}" type="pres">
      <dgm:prSet presAssocID="{16C68150-B8E5-4CCB-A6B5-A31BFC8832FF}" presName="desTx" presStyleLbl="node1" presStyleIdx="2" presStyleCnt="3" custLinFactNeighborX="11968">
        <dgm:presLayoutVars>
          <dgm:bulletEnabled val="1"/>
        </dgm:presLayoutVars>
      </dgm:prSet>
      <dgm:spPr/>
    </dgm:pt>
  </dgm:ptLst>
  <dgm:cxnLst>
    <dgm:cxn modelId="{5658E414-1C38-4BEC-BD2F-0D80BE1AFEAD}" srcId="{10AACB94-569D-4183-A959-8668BA857BC7}" destId="{C776003C-53F2-4746-92BE-0609B5C4C4BE}" srcOrd="1" destOrd="0" parTransId="{B83E8394-8CE3-49A2-9A02-E368C51256D1}" sibTransId="{13485A8A-5D54-485C-BCCD-6EFAD6B06670}"/>
    <dgm:cxn modelId="{9E9E9537-A7EF-48F9-A66B-C913E1DB84F4}" type="presOf" srcId="{C776003C-53F2-4746-92BE-0609B5C4C4BE}" destId="{99549D86-24D1-4F3D-BC21-67F81760DAE6}" srcOrd="0" destOrd="0" presId="urn:diagrams.loki3.com/BracketList"/>
    <dgm:cxn modelId="{0C9F9538-6395-4F7A-8F15-D50AD29AA857}" srcId="{16C68150-B8E5-4CCB-A6B5-A31BFC8832FF}" destId="{18E2A648-754E-46BB-B72C-1CFD60CDC9E9}" srcOrd="0" destOrd="0" parTransId="{691B6B53-58C8-4A82-9A71-35CBDA1EE7AC}" sibTransId="{F697EDD4-9248-49ED-8BDF-8637E602826C}"/>
    <dgm:cxn modelId="{5D39783F-3877-4A29-A6AB-079257EA28F5}" type="presOf" srcId="{16C68150-B8E5-4CCB-A6B5-A31BFC8832FF}" destId="{A273236E-75B6-4838-BD68-77F6770DE43E}" srcOrd="0" destOrd="0" presId="urn:diagrams.loki3.com/BracketList"/>
    <dgm:cxn modelId="{ADC12B5E-CA7C-4A98-93BE-64DDFE6801A3}" type="presOf" srcId="{10AACB94-569D-4183-A959-8668BA857BC7}" destId="{28BFAEAB-75C5-4F8B-B4EA-869CBA440535}" srcOrd="0" destOrd="0" presId="urn:diagrams.loki3.com/BracketList"/>
    <dgm:cxn modelId="{06518D4B-3A40-4747-91BD-BCE915EFF114}" type="presOf" srcId="{18E2A648-754E-46BB-B72C-1CFD60CDC9E9}" destId="{4A21AEDF-0483-4AA0-858C-A286A07AF1A5}" srcOrd="0" destOrd="0" presId="urn:diagrams.loki3.com/BracketList"/>
    <dgm:cxn modelId="{68056675-F60B-423A-ACA3-E27D57A23E61}" type="presOf" srcId="{6B2509F3-469B-4414-A86D-A1F797EF44ED}" destId="{57B483CA-48ED-4B43-AB5F-33CA3A9A8728}" srcOrd="0" destOrd="0" presId="urn:diagrams.loki3.com/BracketList"/>
    <dgm:cxn modelId="{85427186-BA28-45A4-80E0-5E1B1025D1C9}" type="presOf" srcId="{619A12D8-4A6F-456E-8C65-8C827BC81D47}" destId="{863DA384-1BEA-4C62-9A7F-E98A961254FF}" srcOrd="0" destOrd="0" presId="urn:diagrams.loki3.com/BracketList"/>
    <dgm:cxn modelId="{3078DBA3-1DE8-4724-8203-AF69F478A6DB}" srcId="{10AACB94-569D-4183-A959-8668BA857BC7}" destId="{6B2509F3-469B-4414-A86D-A1F797EF44ED}" srcOrd="0" destOrd="0" parTransId="{573F637F-9363-475A-BDB7-7B8ACDFDE65D}" sibTransId="{2C0767BB-84A4-4F90-8F0F-B5F1BF92A278}"/>
    <dgm:cxn modelId="{BD5763A8-447C-445F-95C3-34C1D941990C}" srcId="{C776003C-53F2-4746-92BE-0609B5C4C4BE}" destId="{619A12D8-4A6F-456E-8C65-8C827BC81D47}" srcOrd="0" destOrd="0" parTransId="{69A26A5D-555B-48A7-B643-AACBA470EC21}" sibTransId="{23A60935-00E2-42A5-84F7-1D2857C073D5}"/>
    <dgm:cxn modelId="{92CCE6B1-5F73-4D36-9DD1-A63506133FD2}" type="presOf" srcId="{EF95B1DE-8A0B-475B-99C8-D71B84F15D1E}" destId="{932A308D-4243-4A94-B4BA-7C608B6A482D}" srcOrd="0" destOrd="0" presId="urn:diagrams.loki3.com/BracketList"/>
    <dgm:cxn modelId="{978EE7B3-6B10-499E-883E-512B8D21BAAC}" srcId="{6B2509F3-469B-4414-A86D-A1F797EF44ED}" destId="{EF95B1DE-8A0B-475B-99C8-D71B84F15D1E}" srcOrd="0" destOrd="0" parTransId="{31250BE9-9C96-4B17-9EF1-96C53A74376D}" sibTransId="{2D76C5DD-2ABD-4AA4-856F-1E6399AEA60F}"/>
    <dgm:cxn modelId="{5E2A13BE-A8A7-43C7-9AF3-9E32D5C09D26}" srcId="{10AACB94-569D-4183-A959-8668BA857BC7}" destId="{16C68150-B8E5-4CCB-A6B5-A31BFC8832FF}" srcOrd="2" destOrd="0" parTransId="{D55328CA-4B85-4D09-B3A0-73E7E2A1AF8F}" sibTransId="{106DF2E5-57D9-486D-9E26-DC87FB62DC37}"/>
    <dgm:cxn modelId="{EEED2A4D-9B69-4303-8E39-FD5EB5EA72AD}" type="presParOf" srcId="{28BFAEAB-75C5-4F8B-B4EA-869CBA440535}" destId="{013F9302-DCA1-47E3-8259-4EE132CCFC7F}" srcOrd="0" destOrd="0" presId="urn:diagrams.loki3.com/BracketList"/>
    <dgm:cxn modelId="{81F47AE1-B9B0-4C59-9D10-EA009F85B968}" type="presParOf" srcId="{013F9302-DCA1-47E3-8259-4EE132CCFC7F}" destId="{57B483CA-48ED-4B43-AB5F-33CA3A9A8728}" srcOrd="0" destOrd="0" presId="urn:diagrams.loki3.com/BracketList"/>
    <dgm:cxn modelId="{DBA51748-EE4A-413A-B060-35BF6007051C}" type="presParOf" srcId="{013F9302-DCA1-47E3-8259-4EE132CCFC7F}" destId="{E599E766-157A-4E74-8443-A7CD62B330F2}" srcOrd="1" destOrd="0" presId="urn:diagrams.loki3.com/BracketList"/>
    <dgm:cxn modelId="{6423543B-02D1-4638-A2B9-0AF5FB0A5761}" type="presParOf" srcId="{013F9302-DCA1-47E3-8259-4EE132CCFC7F}" destId="{BF1740FF-B054-4656-A430-5CDD086ABD6D}" srcOrd="2" destOrd="0" presId="urn:diagrams.loki3.com/BracketList"/>
    <dgm:cxn modelId="{2D3559FE-7204-465A-9C7B-04245CA40C25}" type="presParOf" srcId="{013F9302-DCA1-47E3-8259-4EE132CCFC7F}" destId="{932A308D-4243-4A94-B4BA-7C608B6A482D}" srcOrd="3" destOrd="0" presId="urn:diagrams.loki3.com/BracketList"/>
    <dgm:cxn modelId="{687BF228-F7E8-4B94-ACFC-EB22B63BC59E}" type="presParOf" srcId="{28BFAEAB-75C5-4F8B-B4EA-869CBA440535}" destId="{DEFD4C34-37E2-4F2F-8366-691AFE3482BC}" srcOrd="1" destOrd="0" presId="urn:diagrams.loki3.com/BracketList"/>
    <dgm:cxn modelId="{568E959D-35AE-4257-B854-0FBDB1992F01}" type="presParOf" srcId="{28BFAEAB-75C5-4F8B-B4EA-869CBA440535}" destId="{F5E5C66D-6E35-421C-8D7B-1D6226E60C93}" srcOrd="2" destOrd="0" presId="urn:diagrams.loki3.com/BracketList"/>
    <dgm:cxn modelId="{91539558-22BA-48E4-B2B8-F3317F943BA6}" type="presParOf" srcId="{F5E5C66D-6E35-421C-8D7B-1D6226E60C93}" destId="{99549D86-24D1-4F3D-BC21-67F81760DAE6}" srcOrd="0" destOrd="0" presId="urn:diagrams.loki3.com/BracketList"/>
    <dgm:cxn modelId="{CBCDE13F-91FC-4310-9C81-4C68381FDB17}" type="presParOf" srcId="{F5E5C66D-6E35-421C-8D7B-1D6226E60C93}" destId="{072719E1-625F-48B7-88A3-24B23358B406}" srcOrd="1" destOrd="0" presId="urn:diagrams.loki3.com/BracketList"/>
    <dgm:cxn modelId="{C6A61B0A-B328-4047-8D36-E1B2535B2FC1}" type="presParOf" srcId="{F5E5C66D-6E35-421C-8D7B-1D6226E60C93}" destId="{64F24B45-F2FD-4D67-B4EB-3E819AC70660}" srcOrd="2" destOrd="0" presId="urn:diagrams.loki3.com/BracketList"/>
    <dgm:cxn modelId="{D4D4263B-FF0F-4603-8C8C-FAE1BDCEBCE6}" type="presParOf" srcId="{F5E5C66D-6E35-421C-8D7B-1D6226E60C93}" destId="{863DA384-1BEA-4C62-9A7F-E98A961254FF}" srcOrd="3" destOrd="0" presId="urn:diagrams.loki3.com/BracketList"/>
    <dgm:cxn modelId="{9EE9D1A0-6499-4729-AC0D-BE173812EBF6}" type="presParOf" srcId="{28BFAEAB-75C5-4F8B-B4EA-869CBA440535}" destId="{5CA88F13-63D9-452D-B26C-1E377B967DFE}" srcOrd="3" destOrd="0" presId="urn:diagrams.loki3.com/BracketList"/>
    <dgm:cxn modelId="{D5A5B708-9E24-4AE4-815A-C5E46F8CC637}" type="presParOf" srcId="{28BFAEAB-75C5-4F8B-B4EA-869CBA440535}" destId="{B1FD4ABD-686D-462F-9079-4F70AB7FC068}" srcOrd="4" destOrd="0" presId="urn:diagrams.loki3.com/BracketList"/>
    <dgm:cxn modelId="{20275DC7-76DA-4AD1-B417-ACE030757E3E}" type="presParOf" srcId="{B1FD4ABD-686D-462F-9079-4F70AB7FC068}" destId="{A273236E-75B6-4838-BD68-77F6770DE43E}" srcOrd="0" destOrd="0" presId="urn:diagrams.loki3.com/BracketList"/>
    <dgm:cxn modelId="{4D28B6F1-2C9B-4473-B07E-C8823AFE662A}" type="presParOf" srcId="{B1FD4ABD-686D-462F-9079-4F70AB7FC068}" destId="{47C36B4B-B93A-4673-B380-2FAFBDA12688}" srcOrd="1" destOrd="0" presId="urn:diagrams.loki3.com/BracketList"/>
    <dgm:cxn modelId="{99114C56-4045-4AE0-B9A7-56A4D41F55D9}" type="presParOf" srcId="{B1FD4ABD-686D-462F-9079-4F70AB7FC068}" destId="{DAFF9D32-3B7B-4A20-8192-47FD84D21027}" srcOrd="2" destOrd="0" presId="urn:diagrams.loki3.com/BracketList"/>
    <dgm:cxn modelId="{6F62BC0D-4336-4450-8601-A8D1F74AA8C3}" type="presParOf" srcId="{B1FD4ABD-686D-462F-9079-4F70AB7FC068}" destId="{4A21AEDF-0483-4AA0-858C-A286A07AF1A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6F9621-9FF2-4DC6-88C0-1EE61017050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063EF-698F-49A2-974D-430DDA9E1928}">
      <dgm:prSet phldrT="[Text]"/>
      <dgm:spPr/>
      <dgm:t>
        <a:bodyPr/>
        <a:lstStyle/>
        <a:p>
          <a:r>
            <a:rPr lang="en-US" b="1" dirty="0"/>
            <a:t>Train Error</a:t>
          </a:r>
        </a:p>
      </dgm:t>
    </dgm:pt>
    <dgm:pt modelId="{95B21FEC-C67B-47CB-99DD-E747D52AFEEC}" type="parTrans" cxnId="{D9F84942-9E01-4990-A74E-BB762D0EF945}">
      <dgm:prSet/>
      <dgm:spPr/>
      <dgm:t>
        <a:bodyPr/>
        <a:lstStyle/>
        <a:p>
          <a:endParaRPr lang="en-US"/>
        </a:p>
      </dgm:t>
    </dgm:pt>
    <dgm:pt modelId="{4CF6F9EC-2F58-4886-A743-996CF7715B3E}" type="sibTrans" cxnId="{D9F84942-9E01-4990-A74E-BB762D0EF945}">
      <dgm:prSet/>
      <dgm:spPr/>
      <dgm:t>
        <a:bodyPr/>
        <a:lstStyle/>
        <a:p>
          <a:endParaRPr lang="en-US"/>
        </a:p>
      </dgm:t>
    </dgm:pt>
    <dgm:pt modelId="{A10C6B3D-D41C-46E9-A6DB-215B5CA30A35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0.3528</a:t>
          </a:r>
        </a:p>
      </dgm:t>
    </dgm:pt>
    <dgm:pt modelId="{1780546C-049F-49C9-B4E8-FC279F835BEA}" type="parTrans" cxnId="{F65CE9CD-0F6C-45D7-BDCB-B2A6B6CCA4C9}">
      <dgm:prSet/>
      <dgm:spPr/>
      <dgm:t>
        <a:bodyPr/>
        <a:lstStyle/>
        <a:p>
          <a:endParaRPr lang="en-US"/>
        </a:p>
      </dgm:t>
    </dgm:pt>
    <dgm:pt modelId="{5041A035-C633-4EF2-8528-B3908596C1DF}" type="sibTrans" cxnId="{F65CE9CD-0F6C-45D7-BDCB-B2A6B6CCA4C9}">
      <dgm:prSet/>
      <dgm:spPr/>
      <dgm:t>
        <a:bodyPr/>
        <a:lstStyle/>
        <a:p>
          <a:endParaRPr lang="en-US"/>
        </a:p>
      </dgm:t>
    </dgm:pt>
    <dgm:pt modelId="{F9306B27-4B8F-48B0-9258-F4B8446B0085}">
      <dgm:prSet phldrT="[Text]"/>
      <dgm:spPr/>
      <dgm:t>
        <a:bodyPr/>
        <a:lstStyle/>
        <a:p>
          <a:r>
            <a:rPr lang="en-US" b="1" dirty="0"/>
            <a:t>Test Error</a:t>
          </a:r>
        </a:p>
      </dgm:t>
    </dgm:pt>
    <dgm:pt modelId="{94451F13-39FC-44B7-B60E-BB955F8E857C}" type="parTrans" cxnId="{C8630183-67EB-42B8-A3E1-E1A59BD70F0E}">
      <dgm:prSet/>
      <dgm:spPr/>
      <dgm:t>
        <a:bodyPr/>
        <a:lstStyle/>
        <a:p>
          <a:endParaRPr lang="en-US"/>
        </a:p>
      </dgm:t>
    </dgm:pt>
    <dgm:pt modelId="{98121A79-2F65-46BE-99C2-A2CCAC38D339}" type="sibTrans" cxnId="{C8630183-67EB-42B8-A3E1-E1A59BD70F0E}">
      <dgm:prSet/>
      <dgm:spPr/>
      <dgm:t>
        <a:bodyPr/>
        <a:lstStyle/>
        <a:p>
          <a:endParaRPr lang="en-US"/>
        </a:p>
      </dgm:t>
    </dgm:pt>
    <dgm:pt modelId="{C2D7AE7C-922A-4B77-A182-3AB2DC032F8C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0.3508</a:t>
          </a:r>
        </a:p>
      </dgm:t>
    </dgm:pt>
    <dgm:pt modelId="{281C5DF4-12ED-4DA7-8E9C-AD07F5B88EB5}" type="parTrans" cxnId="{62B75619-DD97-4299-82B7-4B5BD02ABC16}">
      <dgm:prSet/>
      <dgm:spPr/>
      <dgm:t>
        <a:bodyPr/>
        <a:lstStyle/>
        <a:p>
          <a:endParaRPr lang="en-US"/>
        </a:p>
      </dgm:t>
    </dgm:pt>
    <dgm:pt modelId="{89CA3A70-2596-4E3D-A856-C9AEA3380DB5}" type="sibTrans" cxnId="{62B75619-DD97-4299-82B7-4B5BD02ABC16}">
      <dgm:prSet/>
      <dgm:spPr/>
      <dgm:t>
        <a:bodyPr/>
        <a:lstStyle/>
        <a:p>
          <a:endParaRPr lang="en-US"/>
        </a:p>
      </dgm:t>
    </dgm:pt>
    <dgm:pt modelId="{702C6518-15B8-4EC4-9115-599E5B50B102}" type="pres">
      <dgm:prSet presAssocID="{976F9621-9FF2-4DC6-88C0-1EE610170503}" presName="linearFlow" presStyleCnt="0">
        <dgm:presLayoutVars>
          <dgm:dir/>
          <dgm:animLvl val="lvl"/>
          <dgm:resizeHandles val="exact"/>
        </dgm:presLayoutVars>
      </dgm:prSet>
      <dgm:spPr/>
    </dgm:pt>
    <dgm:pt modelId="{7B872510-3A5F-4857-B9E3-BC2AFAC8C147}" type="pres">
      <dgm:prSet presAssocID="{EBC063EF-698F-49A2-974D-430DDA9E1928}" presName="composite" presStyleCnt="0"/>
      <dgm:spPr/>
    </dgm:pt>
    <dgm:pt modelId="{70B13155-B94F-4126-A5ED-534327D299BD}" type="pres">
      <dgm:prSet presAssocID="{EBC063EF-698F-49A2-974D-430DDA9E1928}" presName="parentText" presStyleLbl="alignNode1" presStyleIdx="0" presStyleCnt="2" custLinFactNeighborX="-1353">
        <dgm:presLayoutVars>
          <dgm:chMax val="1"/>
          <dgm:bulletEnabled val="1"/>
        </dgm:presLayoutVars>
      </dgm:prSet>
      <dgm:spPr/>
    </dgm:pt>
    <dgm:pt modelId="{D32997F9-63BA-4698-83F5-6052E3599FCF}" type="pres">
      <dgm:prSet presAssocID="{EBC063EF-698F-49A2-974D-430DDA9E1928}" presName="descendantText" presStyleLbl="alignAcc1" presStyleIdx="0" presStyleCnt="2" custLinFactNeighborY="0">
        <dgm:presLayoutVars>
          <dgm:bulletEnabled val="1"/>
        </dgm:presLayoutVars>
      </dgm:prSet>
      <dgm:spPr/>
    </dgm:pt>
    <dgm:pt modelId="{D2779002-D448-4DE2-A8E7-29A112EEB0AD}" type="pres">
      <dgm:prSet presAssocID="{4CF6F9EC-2F58-4886-A743-996CF7715B3E}" presName="sp" presStyleCnt="0"/>
      <dgm:spPr/>
    </dgm:pt>
    <dgm:pt modelId="{B92E7052-24EB-4191-8C60-66A6BB0D8E54}" type="pres">
      <dgm:prSet presAssocID="{F9306B27-4B8F-48B0-9258-F4B8446B0085}" presName="composite" presStyleCnt="0"/>
      <dgm:spPr/>
    </dgm:pt>
    <dgm:pt modelId="{B960637E-AFD5-4307-B505-33D26D842143}" type="pres">
      <dgm:prSet presAssocID="{F9306B27-4B8F-48B0-9258-F4B8446B008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2A8B1EC-7237-4288-AC59-0E83CA83FAC7}" type="pres">
      <dgm:prSet presAssocID="{F9306B27-4B8F-48B0-9258-F4B8446B0085}" presName="descendantText" presStyleLbl="alignAcc1" presStyleIdx="1" presStyleCnt="2" custLinFactNeighborY="-138">
        <dgm:presLayoutVars>
          <dgm:bulletEnabled val="1"/>
        </dgm:presLayoutVars>
      </dgm:prSet>
      <dgm:spPr/>
    </dgm:pt>
  </dgm:ptLst>
  <dgm:cxnLst>
    <dgm:cxn modelId="{62B75619-DD97-4299-82B7-4B5BD02ABC16}" srcId="{F9306B27-4B8F-48B0-9258-F4B8446B0085}" destId="{C2D7AE7C-922A-4B77-A182-3AB2DC032F8C}" srcOrd="0" destOrd="0" parTransId="{281C5DF4-12ED-4DA7-8E9C-AD07F5B88EB5}" sibTransId="{89CA3A70-2596-4E3D-A856-C9AEA3380DB5}"/>
    <dgm:cxn modelId="{D9F84942-9E01-4990-A74E-BB762D0EF945}" srcId="{976F9621-9FF2-4DC6-88C0-1EE610170503}" destId="{EBC063EF-698F-49A2-974D-430DDA9E1928}" srcOrd="0" destOrd="0" parTransId="{95B21FEC-C67B-47CB-99DD-E747D52AFEEC}" sibTransId="{4CF6F9EC-2F58-4886-A743-996CF7715B3E}"/>
    <dgm:cxn modelId="{222EEC66-A0B3-41BC-BBB3-BCD76199639E}" type="presOf" srcId="{C2D7AE7C-922A-4B77-A182-3AB2DC032F8C}" destId="{52A8B1EC-7237-4288-AC59-0E83CA83FAC7}" srcOrd="0" destOrd="0" presId="urn:microsoft.com/office/officeart/2005/8/layout/chevron2"/>
    <dgm:cxn modelId="{DB96BC67-DB22-433B-A330-7E54E13B51E1}" type="presOf" srcId="{A10C6B3D-D41C-46E9-A6DB-215B5CA30A35}" destId="{D32997F9-63BA-4698-83F5-6052E3599FCF}" srcOrd="0" destOrd="0" presId="urn:microsoft.com/office/officeart/2005/8/layout/chevron2"/>
    <dgm:cxn modelId="{C8630183-67EB-42B8-A3E1-E1A59BD70F0E}" srcId="{976F9621-9FF2-4DC6-88C0-1EE610170503}" destId="{F9306B27-4B8F-48B0-9258-F4B8446B0085}" srcOrd="1" destOrd="0" parTransId="{94451F13-39FC-44B7-B60E-BB955F8E857C}" sibTransId="{98121A79-2F65-46BE-99C2-A2CCAC38D339}"/>
    <dgm:cxn modelId="{67FC8A8F-5BB6-4D00-9560-87F4DE1B2984}" type="presOf" srcId="{976F9621-9FF2-4DC6-88C0-1EE610170503}" destId="{702C6518-15B8-4EC4-9115-599E5B50B102}" srcOrd="0" destOrd="0" presId="urn:microsoft.com/office/officeart/2005/8/layout/chevron2"/>
    <dgm:cxn modelId="{2BE82697-DB91-451A-A236-1770CE12DB8A}" type="presOf" srcId="{F9306B27-4B8F-48B0-9258-F4B8446B0085}" destId="{B960637E-AFD5-4307-B505-33D26D842143}" srcOrd="0" destOrd="0" presId="urn:microsoft.com/office/officeart/2005/8/layout/chevron2"/>
    <dgm:cxn modelId="{1684BFC1-236E-4760-8F57-0A8FB750C3E0}" type="presOf" srcId="{EBC063EF-698F-49A2-974D-430DDA9E1928}" destId="{70B13155-B94F-4126-A5ED-534327D299BD}" srcOrd="0" destOrd="0" presId="urn:microsoft.com/office/officeart/2005/8/layout/chevron2"/>
    <dgm:cxn modelId="{F65CE9CD-0F6C-45D7-BDCB-B2A6B6CCA4C9}" srcId="{EBC063EF-698F-49A2-974D-430DDA9E1928}" destId="{A10C6B3D-D41C-46E9-A6DB-215B5CA30A35}" srcOrd="0" destOrd="0" parTransId="{1780546C-049F-49C9-B4E8-FC279F835BEA}" sibTransId="{5041A035-C633-4EF2-8528-B3908596C1DF}"/>
    <dgm:cxn modelId="{A975A2E9-91DB-493E-A56E-8ABC634B7F6F}" type="presParOf" srcId="{702C6518-15B8-4EC4-9115-599E5B50B102}" destId="{7B872510-3A5F-4857-B9E3-BC2AFAC8C147}" srcOrd="0" destOrd="0" presId="urn:microsoft.com/office/officeart/2005/8/layout/chevron2"/>
    <dgm:cxn modelId="{130F8737-34F5-4848-8874-C8950220358F}" type="presParOf" srcId="{7B872510-3A5F-4857-B9E3-BC2AFAC8C147}" destId="{70B13155-B94F-4126-A5ED-534327D299BD}" srcOrd="0" destOrd="0" presId="urn:microsoft.com/office/officeart/2005/8/layout/chevron2"/>
    <dgm:cxn modelId="{99BA785D-5D89-4DE1-AB4F-4FDF58E0F313}" type="presParOf" srcId="{7B872510-3A5F-4857-B9E3-BC2AFAC8C147}" destId="{D32997F9-63BA-4698-83F5-6052E3599FCF}" srcOrd="1" destOrd="0" presId="urn:microsoft.com/office/officeart/2005/8/layout/chevron2"/>
    <dgm:cxn modelId="{F0147B2A-CAE1-459C-ACDB-6A3EE7F574E1}" type="presParOf" srcId="{702C6518-15B8-4EC4-9115-599E5B50B102}" destId="{D2779002-D448-4DE2-A8E7-29A112EEB0AD}" srcOrd="1" destOrd="0" presId="urn:microsoft.com/office/officeart/2005/8/layout/chevron2"/>
    <dgm:cxn modelId="{449FFF30-5085-47CC-A85D-5FACE67DBEA2}" type="presParOf" srcId="{702C6518-15B8-4EC4-9115-599E5B50B102}" destId="{B92E7052-24EB-4191-8C60-66A6BB0D8E54}" srcOrd="2" destOrd="0" presId="urn:microsoft.com/office/officeart/2005/8/layout/chevron2"/>
    <dgm:cxn modelId="{3A7624CD-242E-4C5C-B566-FB7F05A83726}" type="presParOf" srcId="{B92E7052-24EB-4191-8C60-66A6BB0D8E54}" destId="{B960637E-AFD5-4307-B505-33D26D842143}" srcOrd="0" destOrd="0" presId="urn:microsoft.com/office/officeart/2005/8/layout/chevron2"/>
    <dgm:cxn modelId="{00C27CFF-A2F4-4E89-A100-7427F22430BF}" type="presParOf" srcId="{B92E7052-24EB-4191-8C60-66A6BB0D8E54}" destId="{52A8B1EC-7237-4288-AC59-0E83CA83FA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82485-8D07-4AB2-9368-E1469C1D68CF}">
      <dsp:nvSpPr>
        <dsp:cNvPr id="0" name=""/>
        <dsp:cNvSpPr/>
      </dsp:nvSpPr>
      <dsp:spPr>
        <a:xfrm>
          <a:off x="1082395" y="1768301"/>
          <a:ext cx="2027910" cy="13526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Default Payment</a:t>
          </a:r>
        </a:p>
      </dsp:txBody>
      <dsp:txXfrm>
        <a:off x="1406861" y="1768301"/>
        <a:ext cx="1703444" cy="1352616"/>
      </dsp:txXfrm>
    </dsp:sp>
    <dsp:sp modelId="{16A48EE6-3850-4EC4-9B77-45259435DD64}">
      <dsp:nvSpPr>
        <dsp:cNvPr id="0" name=""/>
        <dsp:cNvSpPr/>
      </dsp:nvSpPr>
      <dsp:spPr>
        <a:xfrm>
          <a:off x="843" y="1227525"/>
          <a:ext cx="1351940" cy="13519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What?</a:t>
          </a:r>
          <a:endParaRPr lang="en-US" sz="2800" kern="1200" dirty="0"/>
        </a:p>
      </dsp:txBody>
      <dsp:txXfrm>
        <a:off x="198830" y="1425512"/>
        <a:ext cx="955966" cy="955966"/>
      </dsp:txXfrm>
    </dsp:sp>
    <dsp:sp modelId="{A1763FEB-8326-4D0C-90BF-C30F6CA226C7}">
      <dsp:nvSpPr>
        <dsp:cNvPr id="0" name=""/>
        <dsp:cNvSpPr/>
      </dsp:nvSpPr>
      <dsp:spPr>
        <a:xfrm>
          <a:off x="4462246" y="1768301"/>
          <a:ext cx="2027910" cy="13526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Taiwan Customers</a:t>
          </a:r>
        </a:p>
      </dsp:txBody>
      <dsp:txXfrm>
        <a:off x="4786712" y="1768301"/>
        <a:ext cx="1703444" cy="1352616"/>
      </dsp:txXfrm>
    </dsp:sp>
    <dsp:sp modelId="{71A46DD7-BBCA-4C5A-A238-A3BBDC24E777}">
      <dsp:nvSpPr>
        <dsp:cNvPr id="0" name=""/>
        <dsp:cNvSpPr/>
      </dsp:nvSpPr>
      <dsp:spPr>
        <a:xfrm>
          <a:off x="3380694" y="1227525"/>
          <a:ext cx="1351940" cy="13519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Who?</a:t>
          </a:r>
        </a:p>
      </dsp:txBody>
      <dsp:txXfrm>
        <a:off x="3578681" y="1425512"/>
        <a:ext cx="955966" cy="955966"/>
      </dsp:txXfrm>
    </dsp:sp>
    <dsp:sp modelId="{09FBA7F7-0DBF-4017-82FC-48FE05246C04}">
      <dsp:nvSpPr>
        <dsp:cNvPr id="0" name=""/>
        <dsp:cNvSpPr/>
      </dsp:nvSpPr>
      <dsp:spPr>
        <a:xfrm>
          <a:off x="7842097" y="1768301"/>
          <a:ext cx="2027910" cy="13526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Background information and Payment history of 30000 customers</a:t>
          </a:r>
        </a:p>
      </dsp:txBody>
      <dsp:txXfrm>
        <a:off x="8166562" y="1768301"/>
        <a:ext cx="1703444" cy="1352616"/>
      </dsp:txXfrm>
    </dsp:sp>
    <dsp:sp modelId="{8EE47C36-58B5-43BE-8E1C-301737556492}">
      <dsp:nvSpPr>
        <dsp:cNvPr id="0" name=""/>
        <dsp:cNvSpPr/>
      </dsp:nvSpPr>
      <dsp:spPr>
        <a:xfrm>
          <a:off x="6760544" y="1227525"/>
          <a:ext cx="1351940" cy="13519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How?</a:t>
          </a:r>
        </a:p>
      </dsp:txBody>
      <dsp:txXfrm>
        <a:off x="6958531" y="1425512"/>
        <a:ext cx="955966" cy="95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4AF8B-E4FE-435B-B8C0-DC144FF209B8}">
      <dsp:nvSpPr>
        <dsp:cNvPr id="0" name=""/>
        <dsp:cNvSpPr/>
      </dsp:nvSpPr>
      <dsp:spPr>
        <a:xfrm>
          <a:off x="3738112" y="2011362"/>
          <a:ext cx="520846" cy="143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423" y="0"/>
              </a:lnTo>
              <a:lnTo>
                <a:pt x="260423" y="1433095"/>
              </a:lnTo>
              <a:lnTo>
                <a:pt x="520846" y="14330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960415" y="2689790"/>
        <a:ext cx="76240" cy="76240"/>
      </dsp:txXfrm>
    </dsp:sp>
    <dsp:sp modelId="{91411B6F-C68B-4785-93DF-56A870A83EBA}">
      <dsp:nvSpPr>
        <dsp:cNvPr id="0" name=""/>
        <dsp:cNvSpPr/>
      </dsp:nvSpPr>
      <dsp:spPr>
        <a:xfrm>
          <a:off x="3738112" y="2011362"/>
          <a:ext cx="501392" cy="477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696" y="0"/>
              </a:lnTo>
              <a:lnTo>
                <a:pt x="250696" y="477698"/>
              </a:lnTo>
              <a:lnTo>
                <a:pt x="501392" y="4776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1495" y="2232898"/>
        <a:ext cx="34626" cy="34626"/>
      </dsp:txXfrm>
    </dsp:sp>
    <dsp:sp modelId="{16DD199B-1ED7-4EA4-89AC-F5E43964F3BD}">
      <dsp:nvSpPr>
        <dsp:cNvPr id="0" name=""/>
        <dsp:cNvSpPr/>
      </dsp:nvSpPr>
      <dsp:spPr>
        <a:xfrm>
          <a:off x="3738112" y="1533663"/>
          <a:ext cx="501392" cy="477698"/>
        </a:xfrm>
        <a:custGeom>
          <a:avLst/>
          <a:gdLst/>
          <a:ahLst/>
          <a:cxnLst/>
          <a:rect l="0" t="0" r="0" b="0"/>
          <a:pathLst>
            <a:path>
              <a:moveTo>
                <a:pt x="0" y="477698"/>
              </a:moveTo>
              <a:lnTo>
                <a:pt x="250696" y="477698"/>
              </a:lnTo>
              <a:lnTo>
                <a:pt x="250696" y="0"/>
              </a:lnTo>
              <a:lnTo>
                <a:pt x="50139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1495" y="1755200"/>
        <a:ext cx="34626" cy="34626"/>
      </dsp:txXfrm>
    </dsp:sp>
    <dsp:sp modelId="{4F5797C7-CC29-41BF-AA07-7463FD4ABEE4}">
      <dsp:nvSpPr>
        <dsp:cNvPr id="0" name=""/>
        <dsp:cNvSpPr/>
      </dsp:nvSpPr>
      <dsp:spPr>
        <a:xfrm>
          <a:off x="3738112" y="578266"/>
          <a:ext cx="501392" cy="1433095"/>
        </a:xfrm>
        <a:custGeom>
          <a:avLst/>
          <a:gdLst/>
          <a:ahLst/>
          <a:cxnLst/>
          <a:rect l="0" t="0" r="0" b="0"/>
          <a:pathLst>
            <a:path>
              <a:moveTo>
                <a:pt x="0" y="1433095"/>
              </a:moveTo>
              <a:lnTo>
                <a:pt x="250696" y="1433095"/>
              </a:lnTo>
              <a:lnTo>
                <a:pt x="250696" y="0"/>
              </a:lnTo>
              <a:lnTo>
                <a:pt x="50139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950851" y="1256857"/>
        <a:ext cx="75913" cy="75913"/>
      </dsp:txXfrm>
    </dsp:sp>
    <dsp:sp modelId="{43F7DE57-3417-4610-91CD-C66A2EDF1968}">
      <dsp:nvSpPr>
        <dsp:cNvPr id="0" name=""/>
        <dsp:cNvSpPr/>
      </dsp:nvSpPr>
      <dsp:spPr>
        <a:xfrm rot="16200000">
          <a:off x="1344591" y="1629203"/>
          <a:ext cx="4022725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Default Payment </a:t>
          </a:r>
        </a:p>
      </dsp:txBody>
      <dsp:txXfrm>
        <a:off x="1344591" y="1629203"/>
        <a:ext cx="4022725" cy="764317"/>
      </dsp:txXfrm>
    </dsp:sp>
    <dsp:sp modelId="{2AAB6364-6B5A-4E8B-818F-DA51517AD04C}">
      <dsp:nvSpPr>
        <dsp:cNvPr id="0" name=""/>
        <dsp:cNvSpPr/>
      </dsp:nvSpPr>
      <dsp:spPr>
        <a:xfrm>
          <a:off x="4239504" y="196107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Demographic Data</a:t>
          </a:r>
        </a:p>
      </dsp:txBody>
      <dsp:txXfrm>
        <a:off x="4239504" y="196107"/>
        <a:ext cx="2506962" cy="764317"/>
      </dsp:txXfrm>
    </dsp:sp>
    <dsp:sp modelId="{3F96C913-7C2A-4DF8-9861-102D3FCF3EC4}">
      <dsp:nvSpPr>
        <dsp:cNvPr id="0" name=""/>
        <dsp:cNvSpPr/>
      </dsp:nvSpPr>
      <dsp:spPr>
        <a:xfrm>
          <a:off x="4239504" y="1151505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Credit Data</a:t>
          </a:r>
        </a:p>
      </dsp:txBody>
      <dsp:txXfrm>
        <a:off x="4239504" y="1151505"/>
        <a:ext cx="2506962" cy="764317"/>
      </dsp:txXfrm>
    </dsp:sp>
    <dsp:sp modelId="{90C4036B-C92B-42DB-9496-10CD7D8AF588}">
      <dsp:nvSpPr>
        <dsp:cNvPr id="0" name=""/>
        <dsp:cNvSpPr/>
      </dsp:nvSpPr>
      <dsp:spPr>
        <a:xfrm>
          <a:off x="4239504" y="2106902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Payment History</a:t>
          </a:r>
        </a:p>
      </dsp:txBody>
      <dsp:txXfrm>
        <a:off x="4239504" y="2106902"/>
        <a:ext cx="2506962" cy="764317"/>
      </dsp:txXfrm>
    </dsp:sp>
    <dsp:sp modelId="{7B8D89B4-B730-4FDC-8C79-CB83F6877D4D}">
      <dsp:nvSpPr>
        <dsp:cNvPr id="0" name=""/>
        <dsp:cNvSpPr/>
      </dsp:nvSpPr>
      <dsp:spPr>
        <a:xfrm>
          <a:off x="4258959" y="3062299"/>
          <a:ext cx="2506962" cy="76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Bill Statements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&amp; Bill Amounts</a:t>
          </a:r>
        </a:p>
      </dsp:txBody>
      <dsp:txXfrm>
        <a:off x="4258959" y="3062299"/>
        <a:ext cx="2506962" cy="764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C41F4-0D8E-475C-867C-F8970B41F146}">
      <dsp:nvSpPr>
        <dsp:cNvPr id="0" name=""/>
        <dsp:cNvSpPr/>
      </dsp:nvSpPr>
      <dsp:spPr>
        <a:xfrm rot="5400000">
          <a:off x="6163423" y="-2550220"/>
          <a:ext cx="892708" cy="62209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Gender (</a:t>
          </a:r>
          <a:r>
            <a:rPr lang="en-US" sz="1300" b="0" i="0" kern="1200" dirty="0"/>
            <a:t>1 = male; 2 = female</a:t>
          </a:r>
          <a:r>
            <a:rPr lang="en-US" sz="1300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Education (</a:t>
          </a:r>
          <a:r>
            <a:rPr lang="en-US" sz="1300" b="0" i="0" kern="1200" dirty="0"/>
            <a:t>1 = graduate school; 2 = university; 3 = high school; 4 = others)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Marital Status(</a:t>
          </a:r>
          <a:r>
            <a:rPr lang="en-US" sz="1300" b="0" i="0" kern="1200" dirty="0"/>
            <a:t>1 = married; 2 = single; 3 = others)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Age</a:t>
          </a:r>
        </a:p>
      </dsp:txBody>
      <dsp:txXfrm rot="-5400000">
        <a:off x="3499294" y="157487"/>
        <a:ext cx="6177389" cy="805552"/>
      </dsp:txXfrm>
    </dsp:sp>
    <dsp:sp modelId="{D1B94C5E-B9DB-49F8-B875-49472442CCA7}">
      <dsp:nvSpPr>
        <dsp:cNvPr id="0" name=""/>
        <dsp:cNvSpPr/>
      </dsp:nvSpPr>
      <dsp:spPr>
        <a:xfrm>
          <a:off x="0" y="2320"/>
          <a:ext cx="3499294" cy="1115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Demographic Factors</a:t>
          </a:r>
        </a:p>
      </dsp:txBody>
      <dsp:txXfrm>
        <a:off x="54473" y="56793"/>
        <a:ext cx="3390348" cy="1006940"/>
      </dsp:txXfrm>
    </dsp:sp>
    <dsp:sp modelId="{CD966E29-6625-46A1-841F-675464E9D24F}">
      <dsp:nvSpPr>
        <dsp:cNvPr id="0" name=""/>
        <dsp:cNvSpPr/>
      </dsp:nvSpPr>
      <dsp:spPr>
        <a:xfrm>
          <a:off x="174" y="3325127"/>
          <a:ext cx="3499294" cy="1115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Misc-ID,Limit</a:t>
          </a:r>
          <a:r>
            <a:rPr lang="en-US" sz="3000" kern="1200" dirty="0"/>
            <a:t> Balance</a:t>
          </a:r>
        </a:p>
      </dsp:txBody>
      <dsp:txXfrm>
        <a:off x="54647" y="3379600"/>
        <a:ext cx="3390348" cy="1006940"/>
      </dsp:txXfrm>
    </dsp:sp>
    <dsp:sp modelId="{799E4411-0138-4CD0-8063-197D4F4883E4}">
      <dsp:nvSpPr>
        <dsp:cNvPr id="0" name=""/>
        <dsp:cNvSpPr/>
      </dsp:nvSpPr>
      <dsp:spPr>
        <a:xfrm rot="5400000">
          <a:off x="6163423" y="-1510366"/>
          <a:ext cx="892708" cy="62209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6 columns ,1 for each month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Values:-1 = pay duly; 1 = payment delay for one month; 2 = payment delay for two months; . . .; 8 = payment delay for eight months; 9 = payment delay for nine months and above. </a:t>
          </a:r>
          <a:endParaRPr lang="en-US" sz="1300" kern="1200" dirty="0"/>
        </a:p>
      </dsp:txBody>
      <dsp:txXfrm rot="-5400000">
        <a:off x="3499294" y="1197341"/>
        <a:ext cx="6177389" cy="805552"/>
      </dsp:txXfrm>
    </dsp:sp>
    <dsp:sp modelId="{0CC60BF7-EEBA-43B0-A5C6-83A9F0834803}">
      <dsp:nvSpPr>
        <dsp:cNvPr id="0" name=""/>
        <dsp:cNvSpPr/>
      </dsp:nvSpPr>
      <dsp:spPr>
        <a:xfrm>
          <a:off x="186" y="1061630"/>
          <a:ext cx="3499294" cy="1115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Payment History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 (April -Sep, 2005)</a:t>
          </a:r>
          <a:endParaRPr lang="en-US" sz="3000" kern="1200" dirty="0"/>
        </a:p>
      </dsp:txBody>
      <dsp:txXfrm>
        <a:off x="54659" y="1116103"/>
        <a:ext cx="3390348" cy="1006940"/>
      </dsp:txXfrm>
    </dsp:sp>
    <dsp:sp modelId="{C0622155-C220-43EF-9F70-52BE5E058467}">
      <dsp:nvSpPr>
        <dsp:cNvPr id="0" name=""/>
        <dsp:cNvSpPr/>
      </dsp:nvSpPr>
      <dsp:spPr>
        <a:xfrm rot="5400000">
          <a:off x="6093622" y="-494329"/>
          <a:ext cx="1032310" cy="62209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6 columns ,1 for each month</a:t>
          </a:r>
        </a:p>
      </dsp:txBody>
      <dsp:txXfrm rot="-5400000">
        <a:off x="3499294" y="2150392"/>
        <a:ext cx="6170574" cy="931524"/>
      </dsp:txXfrm>
    </dsp:sp>
    <dsp:sp modelId="{5C7C6604-6A4B-4469-B122-302D3D81B77C}">
      <dsp:nvSpPr>
        <dsp:cNvPr id="0" name=""/>
        <dsp:cNvSpPr/>
      </dsp:nvSpPr>
      <dsp:spPr>
        <a:xfrm>
          <a:off x="186" y="2174939"/>
          <a:ext cx="3499294" cy="1115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Bill Statements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(April-Sep,2005) </a:t>
          </a:r>
        </a:p>
      </dsp:txBody>
      <dsp:txXfrm>
        <a:off x="54659" y="2229412"/>
        <a:ext cx="3390348" cy="1006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08237-A476-4E1F-84DD-EFD45E08E825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6A963-2770-4064-95B9-82BF5874F150}">
      <dsp:nvSpPr>
        <dsp:cNvPr id="0" name=""/>
        <dsp:cNvSpPr/>
      </dsp:nvSpPr>
      <dsp:spPr>
        <a:xfrm>
          <a:off x="380724" y="251339"/>
          <a:ext cx="9285003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Female &gt; Male , Non-default&gt;Default</a:t>
          </a:r>
        </a:p>
      </dsp:txBody>
      <dsp:txXfrm>
        <a:off x="380724" y="251339"/>
        <a:ext cx="9285003" cy="503001"/>
      </dsp:txXfrm>
    </dsp:sp>
    <dsp:sp modelId="{C55179C0-1E79-4FA7-9221-0F13A0FE11D0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621BF-9846-4634-BDE1-A4A608E26E80}">
      <dsp:nvSpPr>
        <dsp:cNvPr id="0" name=""/>
        <dsp:cNvSpPr/>
      </dsp:nvSpPr>
      <dsp:spPr>
        <a:xfrm>
          <a:off x="741160" y="1005600"/>
          <a:ext cx="8924566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Defaulters : Less Credit Limit</a:t>
          </a:r>
        </a:p>
      </dsp:txBody>
      <dsp:txXfrm>
        <a:off x="741160" y="1005600"/>
        <a:ext cx="8924566" cy="503001"/>
      </dsp:txXfrm>
    </dsp:sp>
    <dsp:sp modelId="{B1A017A9-DC16-49B1-9ED4-5D7B19520481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FB87A-4CF2-4266-BFFE-30410AB45718}">
      <dsp:nvSpPr>
        <dsp:cNvPr id="0" name=""/>
        <dsp:cNvSpPr/>
      </dsp:nvSpPr>
      <dsp:spPr>
        <a:xfrm>
          <a:off x="851785" y="1759861"/>
          <a:ext cx="8813942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Non-defaulters : Highly educated</a:t>
          </a:r>
        </a:p>
      </dsp:txBody>
      <dsp:txXfrm>
        <a:off x="851785" y="1759861"/>
        <a:ext cx="8813942" cy="503001"/>
      </dsp:txXfrm>
    </dsp:sp>
    <dsp:sp modelId="{8E190EE0-6E9E-4E52-8822-45621CBB7A71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13360-3CA8-4D75-B628-2A0F82A04882}">
      <dsp:nvSpPr>
        <dsp:cNvPr id="0" name=""/>
        <dsp:cNvSpPr/>
      </dsp:nvSpPr>
      <dsp:spPr>
        <a:xfrm>
          <a:off x="741160" y="2514122"/>
          <a:ext cx="8924566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Marital Status : 79.09% Single and 76.53 %Married  will not default</a:t>
          </a:r>
        </a:p>
      </dsp:txBody>
      <dsp:txXfrm>
        <a:off x="741160" y="2514122"/>
        <a:ext cx="8924566" cy="503001"/>
      </dsp:txXfrm>
    </dsp:sp>
    <dsp:sp modelId="{A246318D-A59F-434B-B2AB-4F161AB30D56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E0B99-07AD-48FC-B91D-BF24DB363963}">
      <dsp:nvSpPr>
        <dsp:cNvPr id="0" name=""/>
        <dsp:cNvSpPr/>
      </dsp:nvSpPr>
      <dsp:spPr>
        <a:xfrm>
          <a:off x="380724" y="3268383"/>
          <a:ext cx="9285003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Number of customers with Payment delay &gt;2 months is less</a:t>
          </a:r>
        </a:p>
      </dsp:txBody>
      <dsp:txXfrm>
        <a:off x="380724" y="3268383"/>
        <a:ext cx="9285003" cy="503001"/>
      </dsp:txXfrm>
    </dsp:sp>
    <dsp:sp modelId="{7D97FFE3-8452-4F2C-A0F7-C6397DC90497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AD4E4-8A1E-42FD-8807-CF7E406AA50F}">
      <dsp:nvSpPr>
        <dsp:cNvPr id="0" name=""/>
        <dsp:cNvSpPr/>
      </dsp:nvSpPr>
      <dsp:spPr>
        <a:xfrm>
          <a:off x="729019" y="0"/>
          <a:ext cx="8262222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1186B-2B11-443E-870A-5CD33375B9DF}">
      <dsp:nvSpPr>
        <dsp:cNvPr id="0" name=""/>
        <dsp:cNvSpPr/>
      </dsp:nvSpPr>
      <dsp:spPr>
        <a:xfrm>
          <a:off x="329387" y="1206817"/>
          <a:ext cx="2916078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Hold-out some of the  rows of the dataset for testing (10000 rows) and rest for training model(20000).</a:t>
          </a:r>
        </a:p>
      </dsp:txBody>
      <dsp:txXfrm>
        <a:off x="407936" y="1285366"/>
        <a:ext cx="2758980" cy="1451992"/>
      </dsp:txXfrm>
    </dsp:sp>
    <dsp:sp modelId="{0A2AA1C5-7D39-43F2-AC77-95194C434F33}">
      <dsp:nvSpPr>
        <dsp:cNvPr id="0" name=""/>
        <dsp:cNvSpPr/>
      </dsp:nvSpPr>
      <dsp:spPr>
        <a:xfrm>
          <a:off x="3402091" y="1206817"/>
          <a:ext cx="2916078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Predictive model is built using only the training set </a:t>
          </a:r>
        </a:p>
      </dsp:txBody>
      <dsp:txXfrm>
        <a:off x="3480640" y="1285366"/>
        <a:ext cx="2758980" cy="1451992"/>
      </dsp:txXfrm>
    </dsp:sp>
    <dsp:sp modelId="{33BDEF0F-E40C-4F8B-995B-00E8A1F1A556}">
      <dsp:nvSpPr>
        <dsp:cNvPr id="0" name=""/>
        <dsp:cNvSpPr/>
      </dsp:nvSpPr>
      <dsp:spPr>
        <a:xfrm>
          <a:off x="6474795" y="1206817"/>
          <a:ext cx="2916078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set is now used to compare the predicted Vs Actual results </a:t>
          </a:r>
        </a:p>
      </dsp:txBody>
      <dsp:txXfrm>
        <a:off x="6553344" y="1285366"/>
        <a:ext cx="2758980" cy="14519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B7B64-0DF9-42F6-917F-D5511E1BD2F8}">
      <dsp:nvSpPr>
        <dsp:cNvPr id="0" name=""/>
        <dsp:cNvSpPr/>
      </dsp:nvSpPr>
      <dsp:spPr>
        <a:xfrm>
          <a:off x="5487676" y="2735452"/>
          <a:ext cx="1987226" cy="128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n/>
            </a:rPr>
            <a:t>0.1835</a:t>
          </a:r>
          <a:endParaRPr lang="en-US" sz="2300" kern="1200" dirty="0">
            <a:ln/>
          </a:endParaRPr>
        </a:p>
      </dsp:txBody>
      <dsp:txXfrm>
        <a:off x="6112120" y="3085547"/>
        <a:ext cx="1334504" cy="908900"/>
      </dsp:txXfrm>
    </dsp:sp>
    <dsp:sp modelId="{A9A26CF1-DF01-452B-8F22-35A339F85B19}">
      <dsp:nvSpPr>
        <dsp:cNvPr id="0" name=""/>
        <dsp:cNvSpPr/>
      </dsp:nvSpPr>
      <dsp:spPr>
        <a:xfrm>
          <a:off x="2245359" y="2735452"/>
          <a:ext cx="1987226" cy="128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n/>
            </a:rPr>
            <a:t>0.1825</a:t>
          </a:r>
          <a:endParaRPr lang="en-US" sz="2300" kern="1200" dirty="0">
            <a:ln/>
          </a:endParaRPr>
        </a:p>
      </dsp:txBody>
      <dsp:txXfrm>
        <a:off x="2273636" y="3085547"/>
        <a:ext cx="1334504" cy="908900"/>
      </dsp:txXfrm>
    </dsp:sp>
    <dsp:sp modelId="{AD1A0BC8-EFC0-47A7-B904-3B33E6A39461}">
      <dsp:nvSpPr>
        <dsp:cNvPr id="0" name=""/>
        <dsp:cNvSpPr/>
      </dsp:nvSpPr>
      <dsp:spPr>
        <a:xfrm>
          <a:off x="5487676" y="0"/>
          <a:ext cx="1987226" cy="128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n/>
            </a:rPr>
            <a:t>0.1786</a:t>
          </a:r>
          <a:endParaRPr lang="en-US" sz="2300" kern="1200" dirty="0">
            <a:ln/>
          </a:endParaRPr>
        </a:p>
      </dsp:txBody>
      <dsp:txXfrm>
        <a:off x="6112120" y="28277"/>
        <a:ext cx="1334504" cy="908900"/>
      </dsp:txXfrm>
    </dsp:sp>
    <dsp:sp modelId="{B0B4EB7F-81A6-416E-8A68-AF1332555225}">
      <dsp:nvSpPr>
        <dsp:cNvPr id="0" name=""/>
        <dsp:cNvSpPr/>
      </dsp:nvSpPr>
      <dsp:spPr>
        <a:xfrm>
          <a:off x="2245359" y="0"/>
          <a:ext cx="1987226" cy="1287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n/>
            </a:rPr>
            <a:t>0.179</a:t>
          </a:r>
          <a:endParaRPr lang="en-US" sz="2300" kern="1200" dirty="0">
            <a:ln/>
          </a:endParaRPr>
        </a:p>
      </dsp:txBody>
      <dsp:txXfrm>
        <a:off x="2273636" y="28277"/>
        <a:ext cx="1334504" cy="908900"/>
      </dsp:txXfrm>
    </dsp:sp>
    <dsp:sp modelId="{8DCBEA7C-18B3-45F1-84C6-37C3A71C0239}">
      <dsp:nvSpPr>
        <dsp:cNvPr id="0" name=""/>
        <dsp:cNvSpPr/>
      </dsp:nvSpPr>
      <dsp:spPr>
        <a:xfrm>
          <a:off x="3078063" y="229295"/>
          <a:ext cx="1741839" cy="1741839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n/>
            </a:rPr>
            <a:t>Default mtry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n/>
            </a:rPr>
            <a:t>500 trees</a:t>
          </a:r>
          <a:endParaRPr lang="en-US" sz="1700" kern="1200" dirty="0">
            <a:ln/>
          </a:endParaRPr>
        </a:p>
      </dsp:txBody>
      <dsp:txXfrm>
        <a:off x="3588236" y="739468"/>
        <a:ext cx="1231666" cy="1231666"/>
      </dsp:txXfrm>
    </dsp:sp>
    <dsp:sp modelId="{4FD334EE-74E3-4C7D-996E-4CED98960F5D}">
      <dsp:nvSpPr>
        <dsp:cNvPr id="0" name=""/>
        <dsp:cNvSpPr/>
      </dsp:nvSpPr>
      <dsp:spPr>
        <a:xfrm rot="5400000">
          <a:off x="4900358" y="229295"/>
          <a:ext cx="1741839" cy="1741839"/>
        </a:xfrm>
        <a:prstGeom prst="pieWedg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n/>
            </a:rPr>
            <a:t>Default mtry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n/>
            </a:rPr>
            <a:t>1500 trees</a:t>
          </a:r>
          <a:endParaRPr lang="en-US" sz="1700" kern="1200" dirty="0">
            <a:ln/>
          </a:endParaRPr>
        </a:p>
      </dsp:txBody>
      <dsp:txXfrm rot="-5400000">
        <a:off x="4900358" y="739468"/>
        <a:ext cx="1231666" cy="1231666"/>
      </dsp:txXfrm>
    </dsp:sp>
    <dsp:sp modelId="{307C5BF1-64D0-4781-93A9-7A32B21D77B2}">
      <dsp:nvSpPr>
        <dsp:cNvPr id="0" name=""/>
        <dsp:cNvSpPr/>
      </dsp:nvSpPr>
      <dsp:spPr>
        <a:xfrm rot="10800000">
          <a:off x="4900358" y="2051589"/>
          <a:ext cx="1741839" cy="1741839"/>
        </a:xfrm>
        <a:prstGeom prst="pieWedg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n/>
            </a:rPr>
            <a:t>24 mtry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n/>
            </a:rPr>
            <a:t>1500 trees</a:t>
          </a:r>
          <a:endParaRPr lang="en-US" sz="1700" kern="1200" dirty="0">
            <a:ln/>
          </a:endParaRPr>
        </a:p>
      </dsp:txBody>
      <dsp:txXfrm rot="10800000">
        <a:off x="4900358" y="2051589"/>
        <a:ext cx="1231666" cy="1231666"/>
      </dsp:txXfrm>
    </dsp:sp>
    <dsp:sp modelId="{113981F9-AC29-4D5C-8523-3AB31BD6F156}">
      <dsp:nvSpPr>
        <dsp:cNvPr id="0" name=""/>
        <dsp:cNvSpPr/>
      </dsp:nvSpPr>
      <dsp:spPr>
        <a:xfrm rot="16200000">
          <a:off x="3078063" y="2051589"/>
          <a:ext cx="1741839" cy="1741839"/>
        </a:xfrm>
        <a:prstGeom prst="pieWedg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n/>
            </a:rPr>
            <a:t>24 mtry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n/>
            </a:rPr>
            <a:t>500 trees</a:t>
          </a:r>
          <a:endParaRPr lang="en-US" sz="1700" kern="1200" dirty="0">
            <a:ln/>
          </a:endParaRPr>
        </a:p>
      </dsp:txBody>
      <dsp:txXfrm rot="5400000">
        <a:off x="3588236" y="2051589"/>
        <a:ext cx="1231666" cy="1231666"/>
      </dsp:txXfrm>
    </dsp:sp>
    <dsp:sp modelId="{3CFD5581-1EBD-43F4-9B0F-D3C622993356}">
      <dsp:nvSpPr>
        <dsp:cNvPr id="0" name=""/>
        <dsp:cNvSpPr/>
      </dsp:nvSpPr>
      <dsp:spPr>
        <a:xfrm>
          <a:off x="4559432" y="1649317"/>
          <a:ext cx="601397" cy="52295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A75AB-19E5-4A4E-AA52-5F697564987C}">
      <dsp:nvSpPr>
        <dsp:cNvPr id="0" name=""/>
        <dsp:cNvSpPr/>
      </dsp:nvSpPr>
      <dsp:spPr>
        <a:xfrm rot="10800000">
          <a:off x="4559432" y="1850453"/>
          <a:ext cx="601397" cy="52295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83CA-48ED-4B43-AB5F-33CA3A9A8728}">
      <dsp:nvSpPr>
        <dsp:cNvPr id="0" name=""/>
        <dsp:cNvSpPr/>
      </dsp:nvSpPr>
      <dsp:spPr>
        <a:xfrm>
          <a:off x="0" y="1454339"/>
          <a:ext cx="2032000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Mtry</a:t>
          </a:r>
          <a:r>
            <a:rPr lang="en-US" sz="3700" kern="1200" dirty="0"/>
            <a:t>=4</a:t>
          </a:r>
        </a:p>
      </dsp:txBody>
      <dsp:txXfrm>
        <a:off x="0" y="1454339"/>
        <a:ext cx="2032000" cy="732600"/>
      </dsp:txXfrm>
    </dsp:sp>
    <dsp:sp modelId="{E599E766-157A-4E74-8443-A7CD62B330F2}">
      <dsp:nvSpPr>
        <dsp:cNvPr id="0" name=""/>
        <dsp:cNvSpPr/>
      </dsp:nvSpPr>
      <dsp:spPr>
        <a:xfrm>
          <a:off x="2031999" y="1442892"/>
          <a:ext cx="406400" cy="75549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A308D-4243-4A94-B4BA-7C608B6A482D}">
      <dsp:nvSpPr>
        <dsp:cNvPr id="0" name=""/>
        <dsp:cNvSpPr/>
      </dsp:nvSpPr>
      <dsp:spPr>
        <a:xfrm>
          <a:off x="2600959" y="1442892"/>
          <a:ext cx="5527040" cy="755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0.1792</a:t>
          </a:r>
        </a:p>
      </dsp:txBody>
      <dsp:txXfrm>
        <a:off x="2600959" y="1442892"/>
        <a:ext cx="5527040" cy="755493"/>
      </dsp:txXfrm>
    </dsp:sp>
    <dsp:sp modelId="{99549D86-24D1-4F3D-BC21-67F81760DAE6}">
      <dsp:nvSpPr>
        <dsp:cNvPr id="0" name=""/>
        <dsp:cNvSpPr/>
      </dsp:nvSpPr>
      <dsp:spPr>
        <a:xfrm>
          <a:off x="0" y="2343033"/>
          <a:ext cx="2032000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Mtry</a:t>
          </a:r>
          <a:r>
            <a:rPr lang="en-US" sz="3700" kern="1200" dirty="0"/>
            <a:t>=5</a:t>
          </a:r>
        </a:p>
      </dsp:txBody>
      <dsp:txXfrm>
        <a:off x="0" y="2343033"/>
        <a:ext cx="2032000" cy="732600"/>
      </dsp:txXfrm>
    </dsp:sp>
    <dsp:sp modelId="{072719E1-625F-48B7-88A3-24B23358B406}">
      <dsp:nvSpPr>
        <dsp:cNvPr id="0" name=""/>
        <dsp:cNvSpPr/>
      </dsp:nvSpPr>
      <dsp:spPr>
        <a:xfrm>
          <a:off x="2031999" y="2331586"/>
          <a:ext cx="406400" cy="75549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DA384-1BEA-4C62-9A7F-E98A961254FF}">
      <dsp:nvSpPr>
        <dsp:cNvPr id="0" name=""/>
        <dsp:cNvSpPr/>
      </dsp:nvSpPr>
      <dsp:spPr>
        <a:xfrm>
          <a:off x="2600959" y="2331586"/>
          <a:ext cx="5527040" cy="755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0.1809</a:t>
          </a:r>
        </a:p>
      </dsp:txBody>
      <dsp:txXfrm>
        <a:off x="2600959" y="2331586"/>
        <a:ext cx="5527040" cy="755493"/>
      </dsp:txXfrm>
    </dsp:sp>
    <dsp:sp modelId="{A273236E-75B6-4838-BD68-77F6770DE43E}">
      <dsp:nvSpPr>
        <dsp:cNvPr id="0" name=""/>
        <dsp:cNvSpPr/>
      </dsp:nvSpPr>
      <dsp:spPr>
        <a:xfrm>
          <a:off x="0" y="3231727"/>
          <a:ext cx="2032000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Mtry</a:t>
          </a:r>
          <a:r>
            <a:rPr lang="en-US" sz="3700" kern="1200" dirty="0"/>
            <a:t>=6</a:t>
          </a:r>
        </a:p>
      </dsp:txBody>
      <dsp:txXfrm>
        <a:off x="0" y="3231727"/>
        <a:ext cx="2032000" cy="732600"/>
      </dsp:txXfrm>
    </dsp:sp>
    <dsp:sp modelId="{47C36B4B-B93A-4673-B380-2FAFBDA12688}">
      <dsp:nvSpPr>
        <dsp:cNvPr id="0" name=""/>
        <dsp:cNvSpPr/>
      </dsp:nvSpPr>
      <dsp:spPr>
        <a:xfrm>
          <a:off x="2031999" y="3220280"/>
          <a:ext cx="406400" cy="75549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1AEDF-0483-4AA0-858C-A286A07AF1A5}">
      <dsp:nvSpPr>
        <dsp:cNvPr id="0" name=""/>
        <dsp:cNvSpPr/>
      </dsp:nvSpPr>
      <dsp:spPr>
        <a:xfrm>
          <a:off x="2600959" y="3220280"/>
          <a:ext cx="5527040" cy="755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0.1813</a:t>
          </a:r>
        </a:p>
      </dsp:txBody>
      <dsp:txXfrm>
        <a:off x="2600959" y="3220280"/>
        <a:ext cx="5527040" cy="7554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13155-B94F-4126-A5ED-534327D299BD}">
      <dsp:nvSpPr>
        <dsp:cNvPr id="0" name=""/>
        <dsp:cNvSpPr/>
      </dsp:nvSpPr>
      <dsp:spPr>
        <a:xfrm rot="5400000">
          <a:off x="-150839" y="150944"/>
          <a:ext cx="1005594" cy="703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Train Error</a:t>
          </a:r>
        </a:p>
      </dsp:txBody>
      <dsp:txXfrm rot="-5400000">
        <a:off x="0" y="352063"/>
        <a:ext cx="703916" cy="301678"/>
      </dsp:txXfrm>
    </dsp:sp>
    <dsp:sp modelId="{D32997F9-63BA-4698-83F5-6052E3599FCF}">
      <dsp:nvSpPr>
        <dsp:cNvPr id="0" name=""/>
        <dsp:cNvSpPr/>
      </dsp:nvSpPr>
      <dsp:spPr>
        <a:xfrm rot="5400000">
          <a:off x="2094350" y="-1390329"/>
          <a:ext cx="653636" cy="3434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0.3528</a:t>
          </a:r>
        </a:p>
      </dsp:txBody>
      <dsp:txXfrm rot="-5400000">
        <a:off x="703916" y="32013"/>
        <a:ext cx="3402597" cy="589820"/>
      </dsp:txXfrm>
    </dsp:sp>
    <dsp:sp modelId="{B960637E-AFD5-4307-B505-33D26D842143}">
      <dsp:nvSpPr>
        <dsp:cNvPr id="0" name=""/>
        <dsp:cNvSpPr/>
      </dsp:nvSpPr>
      <dsp:spPr>
        <a:xfrm rot="5400000">
          <a:off x="-150839" y="945364"/>
          <a:ext cx="1005594" cy="703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Error</a:t>
          </a:r>
        </a:p>
      </dsp:txBody>
      <dsp:txXfrm rot="-5400000">
        <a:off x="0" y="1146483"/>
        <a:ext cx="703916" cy="301678"/>
      </dsp:txXfrm>
    </dsp:sp>
    <dsp:sp modelId="{52A8B1EC-7237-4288-AC59-0E83CA83FAC7}">
      <dsp:nvSpPr>
        <dsp:cNvPr id="0" name=""/>
        <dsp:cNvSpPr/>
      </dsp:nvSpPr>
      <dsp:spPr>
        <a:xfrm rot="5400000">
          <a:off x="2094350" y="-596811"/>
          <a:ext cx="653636" cy="3434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0.3508</a:t>
          </a:r>
        </a:p>
      </dsp:txBody>
      <dsp:txXfrm rot="-5400000">
        <a:off x="703916" y="825531"/>
        <a:ext cx="3402597" cy="589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EC0E4-F5BF-470A-872C-54A1FF7756F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1E9D7-A616-4273-A484-B22DD086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cover page with the project title and group member names </a:t>
            </a:r>
          </a:p>
          <a:p>
            <a:r>
              <a:rPr lang="en-US" dirty="0"/>
              <a:t>Contribution to the project by each group member </a:t>
            </a:r>
          </a:p>
          <a:p>
            <a:r>
              <a:rPr lang="en-US" dirty="0"/>
              <a:t>An introduction of your project </a:t>
            </a:r>
          </a:p>
          <a:p>
            <a:r>
              <a:rPr lang="en-US" dirty="0"/>
              <a:t>4. Result of decision tree using holdout method </a:t>
            </a:r>
          </a:p>
          <a:p>
            <a:r>
              <a:rPr lang="en-US" dirty="0"/>
              <a:t>5. Result of decision tree using bagging </a:t>
            </a:r>
          </a:p>
          <a:p>
            <a:r>
              <a:rPr lang="en-US" dirty="0"/>
              <a:t>6. Result of decision tree using random forest </a:t>
            </a:r>
          </a:p>
          <a:p>
            <a:r>
              <a:rPr lang="en-US" dirty="0"/>
              <a:t>7. Result of Naïve Bayes classifier </a:t>
            </a:r>
          </a:p>
          <a:p>
            <a:r>
              <a:rPr lang="en-US" dirty="0"/>
              <a:t>8. Result of support vector machine using liner kernel with different costs </a:t>
            </a:r>
          </a:p>
          <a:p>
            <a:r>
              <a:rPr lang="en-US" dirty="0"/>
              <a:t>9. Result of support vector machine using radial kernel with different costs and gammas </a:t>
            </a:r>
          </a:p>
          <a:p>
            <a:r>
              <a:rPr lang="en-US" dirty="0"/>
              <a:t>10. Result of support vector machine using polynomial kernels with different costs and gammas </a:t>
            </a:r>
          </a:p>
          <a:p>
            <a:r>
              <a:rPr lang="en-US" dirty="0"/>
              <a:t>11. Comparison of multiple classification techniques </a:t>
            </a:r>
          </a:p>
          <a:p>
            <a:r>
              <a:rPr lang="en-US" dirty="0"/>
              <a:t>12. Potential performance issues and possible future study </a:t>
            </a:r>
          </a:p>
          <a:p>
            <a:r>
              <a:rPr lang="en-US" dirty="0"/>
              <a:t>13. Conclusion of your project </a:t>
            </a:r>
          </a:p>
          <a:p>
            <a:r>
              <a:rPr lang="en-US" dirty="0"/>
              <a:t>14. An appendix of your R source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demographic factors, credit data, history of payment, and bill statements of credit card customers from April 2005 to September 2005, as well as information on the outcome: did the customer default or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–Balance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 of the given credit (NT dollar): it includes both the individual consumer credit and his/her family (supplementary) credit.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6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Female customers are more</a:t>
            </a:r>
          </a:p>
          <a:p>
            <a:r>
              <a:rPr lang="en-US" dirty="0"/>
              <a:t>Defaulters have less credit </a:t>
            </a:r>
            <a:r>
              <a:rPr lang="en-US" dirty="0" err="1"/>
              <a:t>limt</a:t>
            </a:r>
            <a:r>
              <a:rPr lang="en-US" dirty="0"/>
              <a:t> </a:t>
            </a:r>
          </a:p>
          <a:p>
            <a:r>
              <a:rPr lang="en-US" dirty="0"/>
              <a:t>Non-defaulters: University and Grad level higher proportion</a:t>
            </a:r>
          </a:p>
          <a:p>
            <a:r>
              <a:rPr lang="en-US" dirty="0"/>
              <a:t>Number of customers with Payment delay &gt;= 2 months is lesser</a:t>
            </a:r>
          </a:p>
          <a:p>
            <a:r>
              <a:rPr lang="en-US" dirty="0"/>
              <a:t>79.09% Single and 76.53% Married – will not default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Hold-out some of rows of the dataset for testing; use the other half for training 2. Build a predictive model using ONLY the training set 3. Use the test set to compare predicted answers and actual answers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takes a random number of features from the data,</a:t>
            </a:r>
            <a:r>
              <a:rPr lang="en-US" baseline="0" dirty="0"/>
              <a:t> and creates n random trees from each </a:t>
            </a:r>
            <a:r>
              <a:rPr lang="en-US" baseline="0" dirty="0" err="1"/>
              <a:t>subset.Trees</a:t>
            </a:r>
            <a:r>
              <a:rPr lang="en-US" baseline="0" dirty="0"/>
              <a:t> are aggregated together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1E9D7-A616-4273-A484-B22DD0862D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7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7D12E4-9D0A-4C7F-8B43-E3FCA99CEC5D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C3148E-7730-45D9-B3AD-8FD980B085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Default of credit card clients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Deepika Srinivasan</a:t>
            </a:r>
          </a:p>
        </p:txBody>
      </p:sp>
    </p:spTree>
    <p:extLst>
      <p:ext uri="{BB962C8B-B14F-4D97-AF65-F5344CB8AC3E}">
        <p14:creationId xmlns:p14="http://schemas.microsoft.com/office/powerpoint/2010/main" val="15474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412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50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9602" y="2084832"/>
            <a:ext cx="5389123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r>
              <a:rPr lang="en-US" dirty="0"/>
              <a:t> results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6825367"/>
              </p:ext>
            </p:extLst>
          </p:nvPr>
        </p:nvGraphicFramePr>
        <p:xfrm>
          <a:off x="1545617" y="18480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3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vector- linear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1023938" y="2286000"/>
          <a:ext cx="4753749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ERROR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marL="97948" marR="979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0.215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0.2118</a:t>
                      </a:r>
                    </a:p>
                  </a:txBody>
                  <a:tcPr marL="97948" marR="979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0.19045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0.1907</a:t>
                      </a:r>
                    </a:p>
                  </a:txBody>
                  <a:tcPr marL="97948" marR="979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0.1904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0.1907</a:t>
                      </a:r>
                    </a:p>
                  </a:txBody>
                  <a:tcPr marL="97948" marR="979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1(default)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0.1898</a:t>
                      </a:r>
                    </a:p>
                  </a:txBody>
                  <a:tcPr marL="97948" marR="97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0.1903</a:t>
                      </a:r>
                    </a:p>
                  </a:txBody>
                  <a:tcPr marL="97948" marR="9794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Content Placeholder 6" descr="https://www.saedsayad.com/images/SVM_2.png"/>
          <p:cNvPicPr>
            <a:picLocks noGr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578" y="925223"/>
            <a:ext cx="26035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s://cdn-images-1.medium.com/max/1600/1*C3j5m3E3KviEApHKleILZQ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1" y="2746663"/>
            <a:ext cx="571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s://cdn-images-1.medium.com/max/1600/1*FLolUnVUjqV0EGm3CYBPLw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4209" y="4804064"/>
            <a:ext cx="571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12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98111"/>
          </a:xfrm>
        </p:spPr>
        <p:txBody>
          <a:bodyPr/>
          <a:lstStyle/>
          <a:p>
            <a:r>
              <a:rPr lang="en-US" dirty="0"/>
              <a:t>Support vector – Radial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050615"/>
              </p:ext>
            </p:extLst>
          </p:nvPr>
        </p:nvGraphicFramePr>
        <p:xfrm>
          <a:off x="1107064" y="2150916"/>
          <a:ext cx="6592600" cy="389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8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4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r>
                        <a:rPr lang="en-US" baseline="0" dirty="0"/>
                        <a:t> 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</a:p>
                    <a:p>
                      <a:pPr algn="ctr"/>
                      <a:r>
                        <a:rPr lang="en-US" dirty="0"/>
                        <a:t>VECTORS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75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8643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</a:p>
                    <a:p>
                      <a:pPr algn="ctr"/>
                      <a:r>
                        <a:rPr lang="en-US" dirty="0"/>
                        <a:t>(0.0417)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70" name="Picture 2" descr="https://cdn-images-1.medium.com/max/1600/1*dGDQxV8j83VB90skHsXkt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703" y="1527464"/>
            <a:ext cx="3934979" cy="1905000"/>
          </a:xfrm>
          <a:prstGeom prst="rect">
            <a:avLst/>
          </a:prstGeom>
          <a:noFill/>
        </p:spPr>
      </p:pic>
      <p:pic>
        <p:nvPicPr>
          <p:cNvPr id="7172" name="Picture 4" descr="https://cdn-images-1.medium.com/max/1600/1*ClmsnU_yb1YtIwAAr7kr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5793" y="3564082"/>
            <a:ext cx="3574762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57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– Radial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1157341"/>
              </p:ext>
            </p:extLst>
          </p:nvPr>
        </p:nvGraphicFramePr>
        <p:xfrm>
          <a:off x="758538" y="2286000"/>
          <a:ext cx="4426526" cy="380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2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r>
                        <a:rPr lang="en-US" baseline="0" dirty="0"/>
                        <a:t> ERROR</a:t>
                      </a:r>
                      <a:endParaRPr lang="en-US" dirty="0"/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marL="45402" marR="454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67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0.1807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0.1821</a:t>
                      </a:r>
                    </a:p>
                  </a:txBody>
                  <a:tcPr marL="45402" marR="454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</a:p>
                    <a:p>
                      <a:pPr algn="ctr"/>
                      <a:r>
                        <a:rPr lang="en-US" dirty="0"/>
                        <a:t>(0.0417)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0.1729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0.1812</a:t>
                      </a:r>
                    </a:p>
                  </a:txBody>
                  <a:tcPr marL="45402" marR="454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0.16755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0.1827</a:t>
                      </a:r>
                    </a:p>
                  </a:txBody>
                  <a:tcPr marL="45402" marR="454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0.16235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0.1823</a:t>
                      </a:r>
                    </a:p>
                  </a:txBody>
                  <a:tcPr marL="45402" marR="454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0.06305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0.2073</a:t>
                      </a:r>
                    </a:p>
                  </a:txBody>
                  <a:tcPr marL="45402" marR="4540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0.02925</a:t>
                      </a:r>
                    </a:p>
                  </a:txBody>
                  <a:tcPr marL="45402" marR="454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0.2184</a:t>
                      </a:r>
                    </a:p>
                  </a:txBody>
                  <a:tcPr marL="45402" marR="4540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674540"/>
              </p:ext>
            </p:extLst>
          </p:nvPr>
        </p:nvGraphicFramePr>
        <p:xfrm>
          <a:off x="5756564" y="2296387"/>
          <a:ext cx="4620318" cy="3795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96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72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</a:p>
                    <a:p>
                      <a:pPr algn="ctr"/>
                      <a:r>
                        <a:rPr lang="en-US" dirty="0"/>
                        <a:t>(0.0417)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0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- polynomial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1023938" y="2286000"/>
          <a:ext cx="4754420" cy="328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08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marL="88744" marR="887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88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0.20655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0.2079</a:t>
                      </a:r>
                    </a:p>
                  </a:txBody>
                  <a:tcPr marL="88744" marR="887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88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3(default)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0.1682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0.1932</a:t>
                      </a:r>
                    </a:p>
                  </a:txBody>
                  <a:tcPr marL="88744" marR="887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88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0.15375</a:t>
                      </a:r>
                    </a:p>
                  </a:txBody>
                  <a:tcPr marL="88744" marR="88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0.2015</a:t>
                      </a:r>
                    </a:p>
                  </a:txBody>
                  <a:tcPr marL="88744" marR="887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989638" y="2286000"/>
          <a:ext cx="4754564" cy="33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6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07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07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07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5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- polynomial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1023938" y="2285998"/>
          <a:ext cx="4754564" cy="364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442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44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44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44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</p:nvPr>
        </p:nvGraphicFramePr>
        <p:xfrm>
          <a:off x="5989635" y="2286000"/>
          <a:ext cx="5523490" cy="346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009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00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00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59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51890"/>
            <a:ext cx="9720072" cy="1272159"/>
          </a:xfrm>
        </p:spPr>
        <p:txBody>
          <a:bodyPr>
            <a:normAutofit/>
          </a:bodyPr>
          <a:lstStyle/>
          <a:p>
            <a:r>
              <a:rPr lang="en-US" sz="4400" dirty="0"/>
              <a:t>Naïve </a:t>
            </a:r>
            <a:r>
              <a:rPr lang="en-US" sz="4400" dirty="0" err="1"/>
              <a:t>bayes</a:t>
            </a:r>
            <a:r>
              <a:rPr lang="en-US" sz="4400" dirty="0"/>
              <a:t> classifier</a:t>
            </a:r>
            <a:endParaRPr lang="en-US" sz="4400" dirty="0">
              <a:latin typeface="Tw Cen MT Condensed (Headings)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14450"/>
            <a:ext cx="10510647" cy="5419726"/>
          </a:xfrm>
        </p:spPr>
        <p:txBody>
          <a:bodyPr>
            <a:normAutofit/>
          </a:bodyPr>
          <a:lstStyle/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500" b="1" dirty="0">
                <a:latin typeface="Tw Cen MT" panose="020B0602020104020603" pitchFamily="34" charset="0"/>
                <a:cs typeface="Calibri" panose="020F0502020204030204" pitchFamily="34" charset="0"/>
              </a:rPr>
              <a:t>  </a:t>
            </a:r>
          </a:p>
          <a:p>
            <a:pPr marL="0" indent="0" algn="just">
              <a:buNone/>
            </a:pPr>
            <a:endParaRPr lang="en-US" sz="1800" b="1" dirty="0">
              <a:latin typeface="Tw Cen MT" panose="020B0602020104020603" pitchFamily="34" charset="0"/>
              <a:cs typeface="Calibri" panose="020F0502020204030204" pitchFamily="34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w Cen MT" panose="020B0602020104020603" pitchFamily="34" charset="0"/>
                <a:cs typeface="Calibri" panose="020F0502020204030204" pitchFamily="34" charset="0"/>
              </a:rPr>
              <a:t>Computationally fast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w Cen MT" panose="020B0602020104020603" pitchFamily="34" charset="0"/>
                <a:cs typeface="Calibri" panose="020F0502020204030204" pitchFamily="34" charset="0"/>
              </a:rPr>
              <a:t>Works well with high dimensions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w Cen MT" panose="020B0602020104020603" pitchFamily="34" charset="0"/>
                <a:cs typeface="Calibri" panose="020F0502020204030204" pitchFamily="34" charset="0"/>
              </a:rPr>
              <a:t>Simple to implement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w Cen MT" panose="020B0602020104020603" pitchFamily="34" charset="0"/>
                <a:cs typeface="Calibri" panose="020F0502020204030204" pitchFamily="34" charset="0"/>
              </a:rPr>
              <a:t>Can be easily trained using a small data set</a:t>
            </a:r>
            <a:endParaRPr lang="en-US" sz="1800" b="1" dirty="0">
              <a:latin typeface="Tw Cen MT" panose="020B0602020104020603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43134-5853-42A8-8072-FF014B92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65" y="2133600"/>
            <a:ext cx="4164485" cy="226695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8CDED09-B03C-4930-BFA8-08B2B2BFB6DC}"/>
              </a:ext>
            </a:extLst>
          </p:cNvPr>
          <p:cNvGraphicFramePr/>
          <p:nvPr/>
        </p:nvGraphicFramePr>
        <p:xfrm>
          <a:off x="6791325" y="2390775"/>
          <a:ext cx="4138422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70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 Comparison - Decision Tree Techniques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87A5A2F-3CC2-4DDC-A1E3-23FFB1E7B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162494"/>
              </p:ext>
            </p:extLst>
          </p:nvPr>
        </p:nvGraphicFramePr>
        <p:xfrm>
          <a:off x="681038" y="1762125"/>
          <a:ext cx="9720072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04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2785679"/>
              </p:ext>
            </p:extLst>
          </p:nvPr>
        </p:nvGraphicFramePr>
        <p:xfrm>
          <a:off x="1024127" y="1789889"/>
          <a:ext cx="9870851" cy="4348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44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772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Comparison - Support Vector Machines Techniques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87A5A2F-3CC2-4DDC-A1E3-23FFB1E7B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126787"/>
              </p:ext>
            </p:extLst>
          </p:nvPr>
        </p:nvGraphicFramePr>
        <p:xfrm>
          <a:off x="2209801" y="1847850"/>
          <a:ext cx="7086600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5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Comparison of multiple classification techniques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87A5A2F-3CC2-4DDC-A1E3-23FFB1E7B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82504"/>
              </p:ext>
            </p:extLst>
          </p:nvPr>
        </p:nvGraphicFramePr>
        <p:xfrm>
          <a:off x="1024128" y="2011934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15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Potential performance issues and possible future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48116"/>
            <a:ext cx="9720072" cy="4052098"/>
          </a:xfrm>
        </p:spPr>
        <p:txBody>
          <a:bodyPr>
            <a:noAutofit/>
          </a:bodyPr>
          <a:lstStyle/>
          <a:p>
            <a:r>
              <a:rPr lang="en-US" sz="1800" dirty="0"/>
              <a:t>Performance Issues: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/>
              <a:t>Slow processing- SVM Linear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/>
              <a:t>Larger dataset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/>
              <a:t>Increased number of support vectors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/>
              <a:t>Intensity of the algorithm</a:t>
            </a:r>
          </a:p>
          <a:p>
            <a:r>
              <a:rPr lang="en-US" sz="1800" dirty="0"/>
              <a:t>Possible Future Study: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/>
              <a:t>Emphasis on Data Quality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/>
              <a:t>Data profiling &amp; assessment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/>
              <a:t>Data cleansing &amp; standardization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/>
              <a:t>Test with other different data mining techniques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/>
              <a:t>Benchmark their performances </a:t>
            </a:r>
          </a:p>
          <a:p>
            <a:pPr marL="310896" lvl="2" indent="0">
              <a:buNone/>
            </a:pPr>
            <a:endParaRPr lang="en-US" sz="2000" dirty="0"/>
          </a:p>
          <a:p>
            <a:pPr marL="128016" lvl="1" indent="0">
              <a:buNone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10896" lvl="2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49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15034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3575"/>
            <a:ext cx="10177272" cy="437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Best classification technique: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i="1" dirty="0"/>
              <a:t>Bagging</a:t>
            </a:r>
          </a:p>
          <a:p>
            <a:pPr marL="128016" lvl="1" indent="0">
              <a:buNone/>
            </a:pPr>
            <a:r>
              <a:rPr lang="en-US" sz="2000" dirty="0"/>
              <a:t>	Possible reasons: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en-US" sz="2000" dirty="0"/>
              <a:t>Reduces variance and prevents overfitting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en-US" sz="2000" dirty="0"/>
              <a:t>Easily handles qualitative (categorical) features</a:t>
            </a:r>
          </a:p>
          <a:p>
            <a:pPr marL="1225296" lvl="8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Poor classification technique: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i="1" dirty="0"/>
              <a:t>Naïve Bayes</a:t>
            </a:r>
          </a:p>
          <a:p>
            <a:pPr marL="128016" lvl="1" indent="0">
              <a:buNone/>
            </a:pPr>
            <a:r>
              <a:rPr lang="en-US" sz="2000" dirty="0"/>
              <a:t>	Possible reasons: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en-US" sz="2000" dirty="0"/>
              <a:t>Relies on independence assumption and performs poorly if this assumption is not met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en-US" sz="2000" dirty="0"/>
              <a:t>Naive Bayes best suits for text classification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21E0A-9AE2-4F0C-BD12-50DDAABDE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07" y="2206459"/>
            <a:ext cx="813002" cy="478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647030-5727-4785-8B32-4397291F6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307" y="4334038"/>
            <a:ext cx="813002" cy="4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E0E9-B436-4A61-BB97-CAD8A5BB35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85950" y="2914650"/>
            <a:ext cx="7358063" cy="183832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140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Attributes-Bird’s eye view</a:t>
            </a: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10144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9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– Closer look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972375"/>
              </p:ext>
            </p:extLst>
          </p:nvPr>
        </p:nvGraphicFramePr>
        <p:xfrm>
          <a:off x="1023938" y="1673158"/>
          <a:ext cx="9720262" cy="463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HIGHlights</a:t>
            </a:r>
            <a:r>
              <a:rPr lang="en-US" dirty="0"/>
              <a:t> about dataset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59913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32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960138"/>
            <a:ext cx="11274357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Hold-out method </a:t>
            </a:r>
            <a:br>
              <a:rPr lang="en-US" dirty="0"/>
            </a:br>
            <a:r>
              <a:rPr lang="en-US" dirty="0"/>
              <a:t>Bagging </a:t>
            </a:r>
            <a:br>
              <a:rPr lang="en-US" dirty="0"/>
            </a:br>
            <a:r>
              <a:rPr lang="en-US" dirty="0"/>
              <a:t>Random forest 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0" b="16670"/>
          <a:stretch>
            <a:fillRect/>
          </a:stretch>
        </p:blipFill>
        <p:spPr>
          <a:xfrm>
            <a:off x="0" y="1031131"/>
            <a:ext cx="11439728" cy="3540867"/>
          </a:xfrm>
        </p:spPr>
      </p:pic>
    </p:spTree>
    <p:extLst>
      <p:ext uri="{BB962C8B-B14F-4D97-AF65-F5344CB8AC3E}">
        <p14:creationId xmlns:p14="http://schemas.microsoft.com/office/powerpoint/2010/main" val="30712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991826"/>
              </p:ext>
            </p:extLst>
          </p:nvPr>
        </p:nvGraphicFramePr>
        <p:xfrm>
          <a:off x="1023938" y="1857983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144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15" y="1906621"/>
            <a:ext cx="7081736" cy="3876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5770" y="2759906"/>
            <a:ext cx="283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Training Error  0.1801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Test Error        0.181</a:t>
            </a:r>
          </a:p>
        </p:txBody>
      </p:sp>
    </p:spTree>
    <p:extLst>
      <p:ext uri="{BB962C8B-B14F-4D97-AF65-F5344CB8AC3E}">
        <p14:creationId xmlns:p14="http://schemas.microsoft.com/office/powerpoint/2010/main" val="25873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91" y="1948645"/>
            <a:ext cx="54768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4322</TotalTime>
  <Words>1009</Words>
  <Application>Microsoft Office PowerPoint</Application>
  <PresentationFormat>Widescreen</PresentationFormat>
  <Paragraphs>334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Tw Cen MT</vt:lpstr>
      <vt:lpstr>Tw Cen MT Condensed</vt:lpstr>
      <vt:lpstr>Tw Cen MT Condensed (Headings)</vt:lpstr>
      <vt:lpstr>Wingdings</vt:lpstr>
      <vt:lpstr>Wingdings 3</vt:lpstr>
      <vt:lpstr>Integral</vt:lpstr>
      <vt:lpstr>Default of credit card clients</vt:lpstr>
      <vt:lpstr>Dataset- Introduction</vt:lpstr>
      <vt:lpstr>Attributes-Bird’s eye view</vt:lpstr>
      <vt:lpstr>Attributes – Closer look</vt:lpstr>
      <vt:lpstr>HIGHlights about dataset </vt:lpstr>
      <vt:lpstr>Hold-out method  Bagging  Random forest </vt:lpstr>
      <vt:lpstr>Holdout</vt:lpstr>
      <vt:lpstr>Holdout</vt:lpstr>
      <vt:lpstr>bagging</vt:lpstr>
      <vt:lpstr>Bagging results</vt:lpstr>
      <vt:lpstr>random forest</vt:lpstr>
      <vt:lpstr>RANdomforest results</vt:lpstr>
      <vt:lpstr>Support vector- linear</vt:lpstr>
      <vt:lpstr>Support vector – Radial </vt:lpstr>
      <vt:lpstr>Support vector – Radial </vt:lpstr>
      <vt:lpstr>Support vector - polynomial</vt:lpstr>
      <vt:lpstr>Support vector - polynomial</vt:lpstr>
      <vt:lpstr>Naïve bayes classifier</vt:lpstr>
      <vt:lpstr>  Comparison - Decision Tree Techniques</vt:lpstr>
      <vt:lpstr>Comparison - Support Vector Machines Techniques</vt:lpstr>
      <vt:lpstr> Comparison of multiple classification techniques </vt:lpstr>
      <vt:lpstr>Potential performance issues and possible future study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of credit card clients</dc:title>
  <dc:creator>Radhika Chandrasekaran</dc:creator>
  <cp:lastModifiedBy>nagabalaji jeganathan</cp:lastModifiedBy>
  <cp:revision>46</cp:revision>
  <dcterms:created xsi:type="dcterms:W3CDTF">2019-04-28T15:31:29Z</dcterms:created>
  <dcterms:modified xsi:type="dcterms:W3CDTF">2020-07-08T23:14:00Z</dcterms:modified>
</cp:coreProperties>
</file>