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6" r:id="rId6"/>
    <p:sldId id="282" r:id="rId7"/>
    <p:sldId id="283" r:id="rId8"/>
    <p:sldId id="284" r:id="rId9"/>
    <p:sldId id="285" r:id="rId10"/>
    <p:sldId id="277" r:id="rId11"/>
    <p:sldId id="287" r:id="rId12"/>
    <p:sldId id="298" r:id="rId13"/>
    <p:sldId id="297" r:id="rId14"/>
    <p:sldId id="258" r:id="rId15"/>
    <p:sldId id="299" r:id="rId16"/>
    <p:sldId id="281" r:id="rId17"/>
    <p:sldId id="300" r:id="rId18"/>
    <p:sldId id="280" r:id="rId19"/>
    <p:sldId id="302" r:id="rId20"/>
    <p:sldId id="301" r:id="rId21"/>
    <p:sldId id="279" r:id="rId22"/>
    <p:sldId id="288" r:id="rId23"/>
    <p:sldId id="289" r:id="rId24"/>
    <p:sldId id="291" r:id="rId25"/>
    <p:sldId id="275" r:id="rId26"/>
    <p:sldId id="296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92" autoAdjust="0"/>
  </p:normalViewPr>
  <p:slideViewPr>
    <p:cSldViewPr>
      <p:cViewPr varScale="1">
        <p:scale>
          <a:sx n="58" d="100"/>
          <a:sy n="58" d="100"/>
        </p:scale>
        <p:origin x="76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594" y="134694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594" y="4299697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594" y="1484779"/>
            <a:ext cx="10220330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6702" y="4068923"/>
            <a:ext cx="1080623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286" y="1432223"/>
            <a:ext cx="9964364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59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569" y="4389120"/>
            <a:ext cx="7889217" cy="1069848"/>
          </a:xfrm>
        </p:spPr>
        <p:txBody>
          <a:bodyPr>
            <a:normAutofit/>
          </a:bodyPr>
          <a:lstStyle>
            <a:lvl1pPr marL="0" indent="0" algn="l">
              <a:buNone/>
              <a:defRPr sz="2199">
                <a:solidFill>
                  <a:schemeClr val="tx1"/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0235" y="4289334"/>
            <a:ext cx="1193557" cy="640080"/>
          </a:xfrm>
        </p:spPr>
        <p:txBody>
          <a:bodyPr/>
          <a:lstStyle>
            <a:lvl1pPr>
              <a:defRPr sz="2799"/>
            </a:lvl1pPr>
          </a:lstStyle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533400"/>
            <a:ext cx="255203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522" y="533400"/>
            <a:ext cx="750374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88825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64" y="1225296"/>
            <a:ext cx="9278743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9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210" y="5020056"/>
            <a:ext cx="9050203" cy="1066800"/>
          </a:xfrm>
        </p:spPr>
        <p:txBody>
          <a:bodyPr anchor="t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1430" y="6272785"/>
            <a:ext cx="2643620" cy="365125"/>
          </a:xfrm>
        </p:spPr>
        <p:txBody>
          <a:bodyPr/>
          <a:lstStyle/>
          <a:p>
            <a:fld id="{977EDB99-15BC-4479-BAC5-1E502E66917A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140" y="6272785"/>
            <a:ext cx="6326000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165" y="2325848"/>
            <a:ext cx="1080623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482" y="2506133"/>
            <a:ext cx="1187989" cy="720332"/>
          </a:xfrm>
        </p:spPr>
        <p:txBody>
          <a:bodyPr/>
          <a:lstStyle>
            <a:lvl1pPr>
              <a:defRPr sz="2799"/>
            </a:lvl1pPr>
          </a:lstStyle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569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2567" y="2194560"/>
            <a:ext cx="4753642" cy="39776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2567" y="2048256"/>
            <a:ext cx="4753642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999" b="1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2567" y="2743200"/>
            <a:ext cx="4753642" cy="329184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685800"/>
            <a:ext cx="6709948" cy="5020056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1578" y="1"/>
            <a:ext cx="388724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413" y="685800"/>
            <a:ext cx="3199567" cy="1737360"/>
          </a:xfrm>
        </p:spPr>
        <p:txBody>
          <a:bodyPr anchor="b">
            <a:normAutofit/>
          </a:bodyPr>
          <a:lstStyle>
            <a:lvl1pPr>
              <a:defRPr sz="319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1578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7413" y="2423160"/>
            <a:ext cx="3199567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7/8/2020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121408"/>
            <a:ext cx="1005578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398756" y="6229681"/>
            <a:ext cx="457081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183" y="6272785"/>
            <a:ext cx="639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AA184731-2495-4C5E-84D7-045E260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DA4DC5-9C94-4C6C-A12F-2E0C8D69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88825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29" y="3685188"/>
            <a:ext cx="9083574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9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Fruitilicious</a:t>
            </a:r>
            <a:endParaRPr lang="en-US" sz="59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6215" y="4952557"/>
            <a:ext cx="9050202" cy="44486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000" dirty="0"/>
              <a:t>Cloud Cruise</a:t>
            </a:r>
          </a:p>
        </p:txBody>
      </p:sp>
      <p:pic>
        <p:nvPicPr>
          <p:cNvPr id="5" name="Picture 4" descr="A close up of a fruit&#10;&#10;Description automatically generated">
            <a:extLst>
              <a:ext uri="{FF2B5EF4-FFF2-40B4-BE49-F238E27FC236}">
                <a16:creationId xmlns:a16="http://schemas.microsoft.com/office/drawing/2014/main" id="{F4D9FA67-7B01-4ADF-9F3B-48432C5D49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r="337"/>
          <a:stretch/>
        </p:blipFill>
        <p:spPr>
          <a:xfrm>
            <a:off x="635291" y="640080"/>
            <a:ext cx="10913620" cy="33164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CB1E5C71-0EB0-4D54-8D8A-3F99A169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2921" y="5111496"/>
            <a:ext cx="1080623" cy="1080902"/>
            <a:chOff x="9685338" y="4460675"/>
            <a:chExt cx="1080904" cy="1080902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47C6D7-07CB-4821-9F9F-6D037481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4" name="Oval 96">
              <a:extLst>
                <a:ext uri="{FF2B5EF4-FFF2-40B4-BE49-F238E27FC236}">
                  <a16:creationId xmlns:a16="http://schemas.microsoft.com/office/drawing/2014/main" id="{64748738-A09C-4DCD-A808-FA8B235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1B26A3-15C4-4DA6-B697-55C608098325}"/>
              </a:ext>
            </a:extLst>
          </p:cNvPr>
          <p:cNvSpPr txBox="1"/>
          <p:nvPr/>
        </p:nvSpPr>
        <p:spPr>
          <a:xfrm>
            <a:off x="4910741" y="5199742"/>
            <a:ext cx="5386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Deepika Srinivasan 700693073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7B77E-8050-4EFB-9594-CA06FE5A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25" y="685799"/>
            <a:ext cx="2867026" cy="920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78C56-A157-47E3-93EE-BF46B879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56" y="1981200"/>
            <a:ext cx="1990725" cy="414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0C6B2-9A74-4B60-81CB-F367E6CC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492" y="2895600"/>
            <a:ext cx="2867025" cy="284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A8151-CF5E-4444-A139-5FD923E4B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4" y="3700350"/>
            <a:ext cx="3705225" cy="92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ACC42F-CDEB-4880-94D2-1EDFBFD7248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865812" y="471157"/>
            <a:ext cx="4343400" cy="55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CD0168-1766-49D6-8D01-0BED49798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761" y="1510043"/>
            <a:ext cx="6436179" cy="487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9B2E5D-9BC4-4500-AA59-BD06730C9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414" y="4932179"/>
            <a:ext cx="4004398" cy="92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8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/>
              <a:t>Amazon simple storage-S3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/>
              <a:t>Object storage service</a:t>
            </a:r>
          </a:p>
          <a:p>
            <a:r>
              <a:rPr lang="en-US"/>
              <a:t>Industry-leading scalability, data availability, security, and performance</a:t>
            </a:r>
          </a:p>
          <a:p>
            <a:r>
              <a:rPr lang="en-US"/>
              <a:t>Store and protect data –Different use case</a:t>
            </a:r>
          </a:p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B1B1F-30F9-4DC7-A04B-EDB6179A6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46" y="2524854"/>
            <a:ext cx="1828324" cy="179914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9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EB38DD-5F43-42F2-8D10-16323ACE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1016109"/>
            <a:ext cx="6277216" cy="847424"/>
          </a:xfrm>
          <a:prstGeom prst="rect">
            <a:avLst/>
          </a:prstGeom>
        </p:spPr>
      </p:pic>
      <p:sp>
        <p:nvSpPr>
          <p:cNvPr id="59" name="Rectangle 41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7"/>
            <a:ext cx="756432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0186C-E8A2-46FF-8B3D-12ADF79B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9" y="3090538"/>
            <a:ext cx="6277217" cy="3217074"/>
          </a:xfrm>
          <a:prstGeom prst="rect">
            <a:avLst/>
          </a:prstGeom>
        </p:spPr>
      </p:pic>
      <p:sp>
        <p:nvSpPr>
          <p:cNvPr id="60" name="Rectangle 43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4842" y="0"/>
            <a:ext cx="8227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AC0244-3C11-4C88-A65B-74B0CB094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148" y="321735"/>
            <a:ext cx="2599266" cy="3218907"/>
          </a:xfrm>
          <a:prstGeom prst="rect">
            <a:avLst/>
          </a:prstGeom>
        </p:spPr>
      </p:pic>
      <p:sp>
        <p:nvSpPr>
          <p:cNvPr id="61" name="Rectangle 45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4328" y="3862989"/>
            <a:ext cx="4624497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15B5D3-CD5B-4C15-82D5-2ECD6168C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859" y="4267009"/>
            <a:ext cx="2717580" cy="21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C2906-F8DC-48C7-803B-9BD2B12D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8719-E47E-48E9-93F0-E41E85BD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/>
              <a:t>Event-driven, serverless computing platform</a:t>
            </a:r>
          </a:p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building, drawing, brick, table&#10;&#10;Description automatically generated">
            <a:extLst>
              <a:ext uri="{FF2B5EF4-FFF2-40B4-BE49-F238E27FC236}">
                <a16:creationId xmlns:a16="http://schemas.microsoft.com/office/drawing/2014/main" id="{2344FE77-A96B-449F-B45A-75A239E14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521" y="2510028"/>
            <a:ext cx="1661374" cy="18288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6881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795F82-36AC-437E-9F44-98FBD024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1321756"/>
            <a:ext cx="4823741" cy="89239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D8D55-127E-427B-A423-64714CA5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85" y="1213073"/>
            <a:ext cx="4823738" cy="108534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0798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010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8849" y="3197412"/>
            <a:ext cx="495475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1797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2177" y="3994133"/>
            <a:ext cx="36566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6F9432-D268-48D1-A1DF-266300F28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16" y="4315866"/>
            <a:ext cx="2238686" cy="194747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65CF8-EC11-4FAA-A2B0-2CF1AFF3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293" y="3819886"/>
            <a:ext cx="4171983" cy="265009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18C57F-CF15-41E1-888F-07ECA4AC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9790" y="4315866"/>
            <a:ext cx="2577697" cy="19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71E-8975-4B1E-9910-B2213AEB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69" y="4381783"/>
            <a:ext cx="10055781" cy="950070"/>
          </a:xfrm>
        </p:spPr>
        <p:txBody>
          <a:bodyPr anchor="b">
            <a:normAutofit/>
          </a:bodyPr>
          <a:lstStyle/>
          <a:p>
            <a:pPr algn="ctr"/>
            <a:r>
              <a:rPr lang="en-US" sz="4800"/>
              <a:t>Simple Email Service-SES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3D837D9D-C83F-4B5F-A3E4-0566BFFDE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8207" y="842135"/>
            <a:ext cx="3300124" cy="3300984"/>
            <a:chOff x="4387553" y="842135"/>
            <a:chExt cx="3300984" cy="330098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F90687-BF67-41A3-A432-11256130B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3C08B7F7-C426-414C-99CF-62072F2A8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C93EFD-AFFF-4EBC-9514-7298AD299F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182" y="1626769"/>
            <a:ext cx="1168174" cy="1731716"/>
          </a:xfrm>
          <a:prstGeom prst="rect">
            <a:avLst/>
          </a:prstGeom>
          <a:noFill/>
        </p:spPr>
      </p:pic>
      <p:grpSp>
        <p:nvGrpSpPr>
          <p:cNvPr id="27" name="Group 16">
            <a:extLst>
              <a:ext uri="{FF2B5EF4-FFF2-40B4-BE49-F238E27FC236}">
                <a16:creationId xmlns:a16="http://schemas.microsoft.com/office/drawing/2014/main" id="{8014E084-82AA-4AF5-8DCD-D78AE42B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44350" y="842135"/>
            <a:ext cx="3300124" cy="3300984"/>
            <a:chOff x="4387553" y="842135"/>
            <a:chExt cx="3300984" cy="330098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77BFFF-4813-41BB-8509-EDF202F3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28" name="Freeform: Shape 18">
              <a:extLst>
                <a:ext uri="{FF2B5EF4-FFF2-40B4-BE49-F238E27FC236}">
                  <a16:creationId xmlns:a16="http://schemas.microsoft.com/office/drawing/2014/main" id="{F08E3F81-BAE4-49F8-8484-2A01C7D98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2D38C3-F059-46B7-952D-DCAA70424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278" y="1626769"/>
            <a:ext cx="1616268" cy="1731716"/>
          </a:xfrm>
          <a:prstGeom prst="rect">
            <a:avLst/>
          </a:prstGeom>
        </p:spPr>
      </p:pic>
      <p:grpSp>
        <p:nvGrpSpPr>
          <p:cNvPr id="29" name="Group 20">
            <a:extLst>
              <a:ext uri="{FF2B5EF4-FFF2-40B4-BE49-F238E27FC236}">
                <a16:creationId xmlns:a16="http://schemas.microsoft.com/office/drawing/2014/main" id="{54FBC6F2-8708-4069-AD0A-911A723CD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0493" y="842135"/>
            <a:ext cx="3300124" cy="3300984"/>
            <a:chOff x="4387553" y="842135"/>
            <a:chExt cx="3300984" cy="330098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57C3240-E232-44EE-91D6-6DDA664B7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  <p:sp>
          <p:nvSpPr>
            <p:cNvPr id="30" name="Freeform: Shape 22">
              <a:extLst>
                <a:ext uri="{FF2B5EF4-FFF2-40B4-BE49-F238E27FC236}">
                  <a16:creationId xmlns:a16="http://schemas.microsoft.com/office/drawing/2014/main" id="{51BB6822-B468-43D1-B01B-AAAF30BCB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7553" y="842135"/>
              <a:ext cx="3300984" cy="3300984"/>
            </a:xfrm>
            <a:custGeom>
              <a:avLst/>
              <a:gdLst>
                <a:gd name="connsiteX0" fmla="*/ 1650492 w 3300984"/>
                <a:gd name="connsiteY0" fmla="*/ 164592 h 3300984"/>
                <a:gd name="connsiteX1" fmla="*/ 164592 w 3300984"/>
                <a:gd name="connsiteY1" fmla="*/ 1650492 h 3300984"/>
                <a:gd name="connsiteX2" fmla="*/ 1650492 w 3300984"/>
                <a:gd name="connsiteY2" fmla="*/ 3136392 h 3300984"/>
                <a:gd name="connsiteX3" fmla="*/ 3136392 w 3300984"/>
                <a:gd name="connsiteY3" fmla="*/ 1650492 h 3300984"/>
                <a:gd name="connsiteX4" fmla="*/ 1650492 w 3300984"/>
                <a:gd name="connsiteY4" fmla="*/ 164592 h 3300984"/>
                <a:gd name="connsiteX5" fmla="*/ 1650492 w 3300984"/>
                <a:gd name="connsiteY5" fmla="*/ 0 h 3300984"/>
                <a:gd name="connsiteX6" fmla="*/ 3300984 w 3300984"/>
                <a:gd name="connsiteY6" fmla="*/ 1650492 h 3300984"/>
                <a:gd name="connsiteX7" fmla="*/ 1650492 w 3300984"/>
                <a:gd name="connsiteY7" fmla="*/ 3300984 h 3300984"/>
                <a:gd name="connsiteX8" fmla="*/ 0 w 3300984"/>
                <a:gd name="connsiteY8" fmla="*/ 1650492 h 3300984"/>
                <a:gd name="connsiteX9" fmla="*/ 1650492 w 3300984"/>
                <a:gd name="connsiteY9" fmla="*/ 0 h 330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0984" h="3300984">
                  <a:moveTo>
                    <a:pt x="1650492" y="164592"/>
                  </a:moveTo>
                  <a:cubicBezTo>
                    <a:pt x="829852" y="164592"/>
                    <a:pt x="164592" y="829852"/>
                    <a:pt x="164592" y="1650492"/>
                  </a:cubicBezTo>
                  <a:cubicBezTo>
                    <a:pt x="164592" y="2471132"/>
                    <a:pt x="829852" y="3136392"/>
                    <a:pt x="1650492" y="3136392"/>
                  </a:cubicBezTo>
                  <a:cubicBezTo>
                    <a:pt x="2471132" y="3136392"/>
                    <a:pt x="3136392" y="2471132"/>
                    <a:pt x="3136392" y="1650492"/>
                  </a:cubicBezTo>
                  <a:cubicBezTo>
                    <a:pt x="3136392" y="829852"/>
                    <a:pt x="2471132" y="164592"/>
                    <a:pt x="1650492" y="164592"/>
                  </a:cubicBezTo>
                  <a:close/>
                  <a:moveTo>
                    <a:pt x="1650492" y="0"/>
                  </a:moveTo>
                  <a:cubicBezTo>
                    <a:pt x="2562034" y="0"/>
                    <a:pt x="3300984" y="738950"/>
                    <a:pt x="3300984" y="1650492"/>
                  </a:cubicBezTo>
                  <a:cubicBezTo>
                    <a:pt x="3300984" y="2562034"/>
                    <a:pt x="2562034" y="3300984"/>
                    <a:pt x="1650492" y="3300984"/>
                  </a:cubicBezTo>
                  <a:cubicBezTo>
                    <a:pt x="738950" y="3300984"/>
                    <a:pt x="0" y="2562034"/>
                    <a:pt x="0" y="1650492"/>
                  </a:cubicBezTo>
                  <a:cubicBezTo>
                    <a:pt x="0" y="738950"/>
                    <a:pt x="738950" y="0"/>
                    <a:pt x="1650492" y="0"/>
                  </a:cubicBezTo>
                  <a:close/>
                </a:path>
              </a:pathLst>
            </a:custGeom>
            <a:blipFill dpi="0" rotWithShape="1">
              <a:blip r:embed="rId2">
                <a:alphaModFix amt="30000"/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  <a14:imgEffect>
                          <a14:brightnessContrast bright="-25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-762000" sx="92000" sy="89000" flip="xy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Rockwell" panose="02060603020205020403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0749654-E8EB-4352-9E44-061812D5735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4977" y="2286000"/>
            <a:ext cx="2011156" cy="66850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DE7E-E5A2-4945-8708-2E4B7690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569" y="5331853"/>
            <a:ext cx="10055781" cy="950071"/>
          </a:xfrm>
        </p:spPr>
        <p:txBody>
          <a:bodyPr>
            <a:normAutofit/>
          </a:bodyPr>
          <a:lstStyle/>
          <a:p>
            <a:pPr algn="ctr"/>
            <a:r>
              <a:rPr lang="en-US" sz="1800"/>
              <a:t>Flexible, affordable, and highly-scalable email sending and receiving service </a:t>
            </a:r>
          </a:p>
          <a:p>
            <a:pPr algn="ctr"/>
            <a:r>
              <a:rPr lang="en-US" sz="1800"/>
              <a:t>Cloud-based email sending service </a:t>
            </a:r>
          </a:p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39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 dirty="0"/>
              <a:t>Amazon relational database service-RDS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 dirty="0"/>
              <a:t>Easy to set up, operate, and scale a relational database in the cloud</a:t>
            </a:r>
          </a:p>
          <a:p>
            <a:r>
              <a:rPr lang="en-US" dirty="0"/>
              <a:t>Amazon Aurora, PostgreSQL, MySQL, MariaDB, Oracle Database and SQL Server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6740865-9D7B-48AD-B7A2-E150EE607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4874" y="2996650"/>
            <a:ext cx="866775" cy="104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50AF2B-F637-48AF-A641-4B87B0D8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9" y="1155162"/>
            <a:ext cx="3399595" cy="10820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2623" y="0"/>
            <a:ext cx="7313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F4EC6-DF85-431B-8DCF-32E23354F8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489828" y="3963048"/>
            <a:ext cx="3400682" cy="98995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5724" y="0"/>
            <a:ext cx="7313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61818-7E3B-487D-924B-F7D60EA0A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811" y="277076"/>
            <a:ext cx="1208536" cy="2752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7837" y="-2663889"/>
            <a:ext cx="73152" cy="121857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B06E4-3FBA-4BA6-A8E6-FE0522A8E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44" y="3783923"/>
            <a:ext cx="2688336" cy="2752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4A8F3-7422-4337-9FB1-6F080C969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941" y="3798692"/>
            <a:ext cx="3400683" cy="2722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CAC65-0E98-4722-8544-94D0EC15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135" y="653768"/>
            <a:ext cx="3400682" cy="20126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C7F4144-8E2B-44DB-A05C-1F11AAF0C76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162" y="5160094"/>
            <a:ext cx="3603834" cy="880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2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3463D-0A57-41AF-8A8A-C6C04546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0" y="484632"/>
            <a:ext cx="4740729" cy="1971964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SQL Workbench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6094108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7F561-5328-4F6D-84ED-34B9B083E4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724" y="1429106"/>
            <a:ext cx="3375471" cy="1269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F70EC-180A-4159-A463-3F4A087A0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52" y="3589868"/>
            <a:ext cx="2726896" cy="26829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9B73-B2D8-4841-8238-DD60E1B9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622" y="2456596"/>
            <a:ext cx="4740728" cy="3715603"/>
          </a:xfrm>
        </p:spPr>
        <p:txBody>
          <a:bodyPr>
            <a:normAutofit/>
          </a:bodyPr>
          <a:lstStyle/>
          <a:p>
            <a:r>
              <a:rPr lang="en-US" dirty="0"/>
              <a:t>Visual database design tool</a:t>
            </a:r>
          </a:p>
          <a:p>
            <a:r>
              <a:rPr lang="en-US" dirty="0"/>
              <a:t>SQL development, administration, database design, creation and maintenance  -MySQL database system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4197203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6256B-71F3-49E2-8E0F-8792D3E826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5237" y="698982"/>
            <a:ext cx="4949340" cy="26726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837459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981573"/>
            <a:ext cx="10220330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F803E-D45B-4C21-A401-0DBCF49C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21" y="4162031"/>
            <a:ext cx="4542499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Implementation</a:t>
            </a:r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51D0557-82D9-4B9E-B071-F2674B9A82E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84245" y="1447800"/>
            <a:ext cx="4949343" cy="142862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EA1154-27AE-4568-9B45-47C039B4F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532812" y="4149492"/>
            <a:ext cx="2519596" cy="17668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128670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6219B-3A36-4F3B-AD84-B4BDAA6CF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" r="10293" b="-4"/>
          <a:stretch/>
        </p:blipFill>
        <p:spPr>
          <a:xfrm>
            <a:off x="3343" y="3509433"/>
            <a:ext cx="4473984" cy="3348566"/>
          </a:xfrm>
          <a:prstGeom prst="rect">
            <a:avLst/>
          </a:prstGeom>
        </p:spPr>
      </p:pic>
      <p:sp>
        <p:nvSpPr>
          <p:cNvPr id="68" name="Rectangle 55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859" y="0"/>
            <a:ext cx="7539966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2F751-E3DE-45BB-A892-7CD776CD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814" y="484632"/>
            <a:ext cx="672852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Techniques and tools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0FA8D9-3452-452C-92B6-42A1D87581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48" r="2227" b="-2"/>
          <a:stretch/>
        </p:blipFill>
        <p:spPr>
          <a:xfrm>
            <a:off x="3343" y="10"/>
            <a:ext cx="4473984" cy="3348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C08E-CAEA-4799-B4FF-D8248185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14" y="2121408"/>
            <a:ext cx="6728524" cy="4050792"/>
          </a:xfrm>
        </p:spPr>
        <p:txBody>
          <a:bodyPr>
            <a:normAutofit/>
          </a:bodyPr>
          <a:lstStyle/>
          <a:p>
            <a:r>
              <a:rPr lang="en-US" sz="1800" dirty="0"/>
              <a:t>Python</a:t>
            </a:r>
          </a:p>
          <a:p>
            <a:r>
              <a:rPr lang="en-US" sz="1800" dirty="0" err="1"/>
              <a:t>Keras</a:t>
            </a:r>
            <a:endParaRPr lang="en-US" sz="1800" dirty="0"/>
          </a:p>
          <a:p>
            <a:r>
              <a:rPr lang="en-US" sz="1800" dirty="0" err="1"/>
              <a:t>Tensorflow</a:t>
            </a:r>
            <a:endParaRPr lang="en-US" sz="1800" dirty="0"/>
          </a:p>
          <a:p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r>
              <a:rPr lang="en-US" sz="1800" dirty="0"/>
              <a:t>Amazon Web Service</a:t>
            </a:r>
          </a:p>
          <a:p>
            <a:r>
              <a:rPr lang="en-US" sz="1800" dirty="0"/>
              <a:t>FileZilla</a:t>
            </a:r>
          </a:p>
          <a:p>
            <a:r>
              <a:rPr lang="en-US" sz="1800" dirty="0"/>
              <a:t>SQL Workbench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69" name="Group 57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59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6" y="0"/>
            <a:ext cx="12188825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98" y="643466"/>
            <a:ext cx="5362858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2A96-4EE5-4887-AD27-08A3F99EF4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4949" y="1010274"/>
            <a:ext cx="4718921" cy="197014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982" y="643466"/>
            <a:ext cx="53754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317E6-B415-4F4C-B274-BE4EF6C6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89" y="1125707"/>
            <a:ext cx="4732750" cy="1739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98" y="3514513"/>
            <a:ext cx="5362858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A627D-5230-47C2-A23D-9F86E19308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64949" y="4073661"/>
            <a:ext cx="4732749" cy="15854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982" y="3514513"/>
            <a:ext cx="53754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119953-096C-486A-8296-CB2EDC2FAD2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80212" y="4121684"/>
            <a:ext cx="3593977" cy="16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516" y="2005"/>
            <a:ext cx="1090579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B08F6-49DD-4F04-994A-674A03EA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842" y="1410375"/>
            <a:ext cx="6673141" cy="40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46411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01952"/>
            <a:ext cx="10220330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2038655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95B09-28FD-4B3E-A1BA-3071F1206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6" b="-1"/>
          <a:stretch/>
        </p:blipFill>
        <p:spPr>
          <a:xfrm>
            <a:off x="1006933" y="2265037"/>
            <a:ext cx="5087475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085B-9764-40CB-B27E-C21F75BF2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524" y="2320412"/>
            <a:ext cx="4630825" cy="3851787"/>
          </a:xfrm>
        </p:spPr>
        <p:txBody>
          <a:bodyPr anchor="ctr">
            <a:normAutofit/>
          </a:bodyPr>
          <a:lstStyle/>
          <a:p>
            <a:r>
              <a:rPr lang="en-US" dirty="0" err="1"/>
              <a:t>Tensorflow</a:t>
            </a:r>
            <a:r>
              <a:rPr lang="en-US" dirty="0"/>
              <a:t> –Compatibility </a:t>
            </a:r>
          </a:p>
          <a:p>
            <a:r>
              <a:rPr lang="en-US" dirty="0"/>
              <a:t>Image Access </a:t>
            </a:r>
          </a:p>
          <a:p>
            <a:r>
              <a:rPr lang="en-US" dirty="0"/>
              <a:t>Integration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3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1D836-A200-4B78-B372-44FE067B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5" y="1175835"/>
            <a:ext cx="3291667" cy="1958541"/>
          </a:xfrm>
          <a:prstGeom prst="rect">
            <a:avLst/>
          </a:prstGeom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1714" y="3429000"/>
            <a:ext cx="2635834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mirror&#10;&#10;Description automatically generated">
            <a:extLst>
              <a:ext uri="{FF2B5EF4-FFF2-40B4-BE49-F238E27FC236}">
                <a16:creationId xmlns:a16="http://schemas.microsoft.com/office/drawing/2014/main" id="{5DBF2989-D5C7-424A-AFE6-5F9A5E5B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64" y="3671316"/>
            <a:ext cx="2711083" cy="2057011"/>
          </a:xfrm>
          <a:prstGeom prst="rect">
            <a:avLst/>
          </a:prstGeom>
        </p:spPr>
      </p:pic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air of sunglasses on a table&#10;&#10;Description automatically generated">
            <a:extLst>
              <a:ext uri="{FF2B5EF4-FFF2-40B4-BE49-F238E27FC236}">
                <a16:creationId xmlns:a16="http://schemas.microsoft.com/office/drawing/2014/main" id="{36CCB676-7AB3-4456-8D70-2F48636DA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102" y="1123527"/>
            <a:ext cx="541157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46D648-8CA5-4262-BA35-B2C57F74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64" y="505223"/>
            <a:ext cx="5253493" cy="306016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837459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981573"/>
            <a:ext cx="10220330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8F50-864E-4C79-B696-27815A68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21" y="4162031"/>
            <a:ext cx="8924091" cy="17671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CNN-Image Classification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128670"/>
            <a:ext cx="1022033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5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8EDF0C-17CC-4F67-BFFD-B1E24F00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6A432-6D7D-4C80-ACDF-1E83A71658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2" y="2093976"/>
            <a:ext cx="10953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78B32-FA23-4AF1-90C3-8505D1FBF0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3212" y="3429000"/>
            <a:ext cx="10096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8E674-D68A-421F-957D-F30928F4F7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6812" y="4343400"/>
            <a:ext cx="53340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16544-67E0-4896-B541-63C1DEA6B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212" y="922591"/>
            <a:ext cx="14859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AB99-EC86-45DA-BBE6-0DE7DE7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29B35-4888-4FF9-8282-87B14817F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2381250"/>
            <a:ext cx="1447800" cy="1047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52E06-43B5-46AD-8752-94C2CB6A36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6812" y="1600200"/>
            <a:ext cx="4071620" cy="2500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6D29B-1555-478F-83A7-489DB65CC5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74862" y="2307590"/>
            <a:ext cx="4619625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A2A91-D905-4C86-96D8-E52CB4CD92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36632" y="4507864"/>
            <a:ext cx="5943600" cy="300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6C3DF-C402-46CA-AB04-20832EC39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632" y="5165782"/>
            <a:ext cx="5716738" cy="759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DA77CD-4EA8-4819-8D50-B5096A29F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0232" y="4808219"/>
            <a:ext cx="1244225" cy="9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54C1C3-6CD3-4B68-A5FF-FA4C0F80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18" y="-1"/>
            <a:ext cx="1220406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692D83-ED68-4350-98BD-536C65F40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928117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7EC0B0-E996-448C-939D-0BD8C9CE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127" y="1110053"/>
            <a:ext cx="6628779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EA67F-F7F7-424E-8187-13A8291F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083" y="1432223"/>
            <a:ext cx="605556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79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Sample images</a:t>
            </a:r>
            <a:endParaRPr lang="en-US" sz="79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67686F-0FEE-415E-BB0F-3B5E7A670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5780565"/>
            <a:ext cx="1034831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97E6D0-4796-4F4E-9B52-AFEEA743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4407" y="5257800"/>
            <a:ext cx="1080623" cy="1080902"/>
            <a:chOff x="9685338" y="4460675"/>
            <a:chExt cx="1080904" cy="108090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EFF88CC-9AE0-4A8D-9B62-A3AF7E818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B3B091F-09BE-4DBF-88CB-8D83257E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BC9765-399B-4351-BE66-AED90B7A5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84" y="1788108"/>
            <a:ext cx="3556697" cy="8536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C5E5-ACE1-4755-9A94-B53D01625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84" y="4037623"/>
            <a:ext cx="3556408" cy="10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34694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4299696"/>
            <a:ext cx="10220329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94" y="1484779"/>
            <a:ext cx="10220329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702" y="4068923"/>
            <a:ext cx="1080622" cy="1080902"/>
            <a:chOff x="9685338" y="4460675"/>
            <a:chExt cx="1080904" cy="108090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41D973E-526C-4C77-B73C-1F9CAD017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18" y="-1"/>
            <a:ext cx="12204061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D4C8A3-6328-4053-AA3E-B90EA418F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88825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1286" y="4355692"/>
            <a:ext cx="9083574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65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FileZilla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69271A1-8E65-4BE8-92D8-9E5432F843D0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6"/>
          <a:stretch>
            <a:fillRect/>
          </a:stretch>
        </p:blipFill>
        <p:spPr>
          <a:xfrm>
            <a:off x="1217612" y="259043"/>
            <a:ext cx="4267200" cy="35115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04238-73DF-49D2-B089-1DCB9B18F87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43722" y="995918"/>
            <a:ext cx="4239364" cy="2303559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6D901EAB-7BBC-4861-B179-A436135D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2921" y="5111496"/>
            <a:ext cx="1080623" cy="1080902"/>
            <a:chOff x="9685338" y="4460675"/>
            <a:chExt cx="1080904" cy="108090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E14F4A-DDFB-49CD-909B-CCA5DF9B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0C767BB-2CD3-4BE8-9693-4F1BEF27B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990EC24B-3FD2-4BA9-872E-E43D77C573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326" y="5114492"/>
            <a:ext cx="1166053" cy="11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837459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3981573"/>
            <a:ext cx="10220330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C2906-F8DC-48C7-803B-9BD2B12D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21" y="4162031"/>
            <a:ext cx="4542499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Identity access management-iam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4FE77-A96B-449F-B45A-75A239E14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7"/>
          <a:stretch/>
        </p:blipFill>
        <p:spPr>
          <a:xfrm>
            <a:off x="1233878" y="564542"/>
            <a:ext cx="2745712" cy="3064611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EA850B3-0DD0-43F1-AADB-F0BF4EF9B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116" y="1427685"/>
            <a:ext cx="3204164" cy="1338324"/>
          </a:xfrm>
          <a:prstGeom prst="rect">
            <a:avLst/>
          </a:prstGeo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8207CA0B-F683-41F2-A627-8D5506154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110" y="1369143"/>
            <a:ext cx="3191467" cy="139686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B95771-F233-4E93-B028-72123506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00" y="4170410"/>
            <a:ext cx="4697997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Manage AWS services access and resources securely</a:t>
            </a:r>
          </a:p>
          <a:p>
            <a:r>
              <a:rPr lang="en-US" sz="1800" dirty="0"/>
              <a:t>Create and manage AWS users and groups</a:t>
            </a:r>
          </a:p>
          <a:p>
            <a:r>
              <a:rPr lang="en-US" sz="1800" dirty="0"/>
              <a:t>lambda_s3_ses,S3_Admin Access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247" y="6128670"/>
            <a:ext cx="1022033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98755" y="6229681"/>
            <a:ext cx="457081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27941" y="6258874"/>
            <a:ext cx="398709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3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577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474" y="978010"/>
            <a:ext cx="5187273" cy="1831344"/>
          </a:xfrm>
        </p:spPr>
        <p:txBody>
          <a:bodyPr>
            <a:normAutofit/>
          </a:bodyPr>
          <a:lstStyle/>
          <a:p>
            <a:r>
              <a:rPr lang="en-US" sz="4800"/>
              <a:t>Amazon Elastic Compute Cloud-ec2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3474" y="3029446"/>
            <a:ext cx="5187273" cy="3142753"/>
          </a:xfrm>
        </p:spPr>
        <p:txBody>
          <a:bodyPr>
            <a:normAutofit/>
          </a:bodyPr>
          <a:lstStyle/>
          <a:p>
            <a:r>
              <a:rPr lang="en-US"/>
              <a:t>Web service -secure, resizable compute capacity in the cloud</a:t>
            </a:r>
          </a:p>
          <a:p>
            <a:r>
              <a:rPr lang="en-US"/>
              <a:t>Complete control -computing resources</a:t>
            </a:r>
          </a:p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0336" y="3388670"/>
            <a:ext cx="3657600" cy="8066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A65BCE4-8466-4E88-8FF2-24524F3A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588" y="1673352"/>
            <a:ext cx="3501240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739B14-4853-4BC6-A066-D67B97647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046" y="2602391"/>
            <a:ext cx="1828324" cy="164407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98755" y="6229681"/>
            <a:ext cx="457081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3287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Custom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Constantia</vt:lpstr>
      <vt:lpstr>Rockwell</vt:lpstr>
      <vt:lpstr>Rockwell Condensed</vt:lpstr>
      <vt:lpstr>Rockwell Extra Bold</vt:lpstr>
      <vt:lpstr>Wingdings</vt:lpstr>
      <vt:lpstr>Wood Type</vt:lpstr>
      <vt:lpstr>Fruitilicious</vt:lpstr>
      <vt:lpstr>Techniques and tools</vt:lpstr>
      <vt:lpstr>CNN-Image Classification</vt:lpstr>
      <vt:lpstr>Dataset</vt:lpstr>
      <vt:lpstr>CNN Model </vt:lpstr>
      <vt:lpstr>Sample images</vt:lpstr>
      <vt:lpstr>FileZilla</vt:lpstr>
      <vt:lpstr>Identity access management-iam</vt:lpstr>
      <vt:lpstr>Amazon Elastic Compute Cloud-ec2</vt:lpstr>
      <vt:lpstr>PowerPoint Presentation</vt:lpstr>
      <vt:lpstr>Amazon simple storage-S3</vt:lpstr>
      <vt:lpstr>PowerPoint Presentation</vt:lpstr>
      <vt:lpstr>Lambda</vt:lpstr>
      <vt:lpstr>PowerPoint Presentation</vt:lpstr>
      <vt:lpstr>Simple Email Service-SES</vt:lpstr>
      <vt:lpstr>Amazon relational database service-RDS</vt:lpstr>
      <vt:lpstr>PowerPoint Presentation</vt:lpstr>
      <vt:lpstr>SQL Workbench</vt:lpstr>
      <vt:lpstr>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Fruitilicious</dc:title>
  <dc:creator>nagabalaji jeganathan</dc:creator>
  <cp:lastModifiedBy>nagabalaji jeganathan</cp:lastModifiedBy>
  <cp:revision>2</cp:revision>
  <dcterms:created xsi:type="dcterms:W3CDTF">2020-04-29T19:10:29Z</dcterms:created>
  <dcterms:modified xsi:type="dcterms:W3CDTF">2020-07-09T00:04:42Z</dcterms:modified>
</cp:coreProperties>
</file>