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24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96EC5-8782-2D9F-F048-595A377483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D5DD8B-48A7-558C-D491-495D8CCAF9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7BDF36-584D-A9A6-841E-7DF3AC7E1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7661F-3B82-4BC1-A949-3A4186C88248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BDDA3C-9970-0499-3EB2-CD7B6C8F9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F35933-7D4B-988E-1DDF-7C6937B49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54B1B-9938-45A6-9F0B-C1D45C06AE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6726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8FAC4-A504-EEE0-7EDC-73DC7929A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15B929-6B23-12ED-CD93-879E6ACBC9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F01E40-27E6-D7AE-6E20-5A7FBBFB1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7661F-3B82-4BC1-A949-3A4186C88248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A9CAF-DE6C-06AE-5D48-93D4B9B52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1805F4-2620-DDF9-2BD1-B5CF6F2D2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54B1B-9938-45A6-9F0B-C1D45C06AE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7872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757DFC-0B7B-5277-63CA-5361088D3C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F58BEE-02FC-7C08-4F25-4683455BE0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C00C4E-AE5D-9B8D-C737-8CD6A0E19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7661F-3B82-4BC1-A949-3A4186C88248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5DD13B-336B-5FBB-52B4-AB49F1941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429A0-A566-F9F6-27D7-C75C5C6DC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54B1B-9938-45A6-9F0B-C1D45C06AE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2731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495E1-3BBB-7920-2C19-41C3BD3FA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7EA80C-19B2-60F3-3CBB-6BCF178375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5018FB-8B16-D775-65C8-597389336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7661F-3B82-4BC1-A949-3A4186C88248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0939B3-11DC-C0F0-4669-606234A3B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EBD846-EAE0-615E-828F-F6DCA7184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54B1B-9938-45A6-9F0B-C1D45C06AE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0480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759AE-903F-1212-13E3-7F2F715E2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83E753-673F-F8D2-DA02-2A9F64829C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0DA537-3818-B467-46F4-1C602E235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7661F-3B82-4BC1-A949-3A4186C88248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02C93C-D3B1-FA00-1CF7-FBC06BAB6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C2F571-917D-A0BC-FEF7-348859678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54B1B-9938-45A6-9F0B-C1D45C06AE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9586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9424C-06E8-D639-2111-E9C526D22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597F8-35D8-EF7E-B3DF-6D83FFA66C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6663BA-FCC2-C50C-F67E-BA4B028E05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970843-B583-47F4-8324-24EDA5FA5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7661F-3B82-4BC1-A949-3A4186C88248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CEDE4A-FE55-EC1B-E485-C7DFC5AB7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3D9C85-43C2-D3E1-7BCC-3DB07A059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54B1B-9938-45A6-9F0B-C1D45C06AE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6501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5612B-7EC4-0B15-4C79-648AFD2E2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5113E5-8864-8279-7208-977EE641C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9D3AEA-FC8F-67D5-D565-B2F54A6CAF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AD93F3-2E13-A0F7-504D-A5D38E9C98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5E2C5B-4787-692E-9FBD-FFC870C16B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EBE73D-A513-3C7B-B03C-DE46CB800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7661F-3B82-4BC1-A949-3A4186C88248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0A8898-354E-7408-F90A-C76997B7B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CD118F-2023-043A-95FF-4E06DCDFD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54B1B-9938-45A6-9F0B-C1D45C06AE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8098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6712A-2CE2-6B58-A50A-EA38DECE8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5F1B64-FE4F-177F-15F2-07C505F2C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7661F-3B82-4BC1-A949-3A4186C88248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BC90DE-3891-6D36-D7AB-C98ADF756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3F6852-86F1-6ADE-D89E-557E5C9F0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54B1B-9938-45A6-9F0B-C1D45C06AE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1941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655539-D128-E28F-03AB-4993EEE8A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7661F-3B82-4BC1-A949-3A4186C88248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CBFF9B-86A7-B784-3671-86DB309C3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E2C75E-4866-33F0-B6AA-9A36FEF66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54B1B-9938-45A6-9F0B-C1D45C06AE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7851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B82F1-BF3E-41F9-7144-ACD664B43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D0A8A7-FDB4-37D0-55B4-F7207D351D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730A3A-C2E2-8F45-3735-6778E1A5FE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2E0595-4947-1302-7446-31EA0610D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7661F-3B82-4BC1-A949-3A4186C88248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F3DCE2-1F74-2BC3-2D4D-2793F04A5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CED831-9E05-4726-18AE-94CC1D122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54B1B-9938-45A6-9F0B-C1D45C06AE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2319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B7D3A-E861-3B34-8D3F-38046053A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FA6939-528F-D288-9EC2-AE1AE085D2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B8E226-BB28-17B2-D52A-A0FE148A9A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9EB914-BC5C-3E16-B854-51064CB12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7661F-3B82-4BC1-A949-3A4186C88248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995203-3829-4A05-2E1C-7923D722A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F2428A-E349-024F-73F0-C4BFF41C0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54B1B-9938-45A6-9F0B-C1D45C06AE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4382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3CDF1C-2B4B-853F-A2FC-70A03A064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1E0E34-08FD-7721-424E-8B5E75F788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369959-8079-8E00-1BB3-B3FD70F3C2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257661F-3B82-4BC1-A949-3A4186C88248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F00108-5643-04CA-D858-C0B86F9ECD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BFECAF-B5FC-8DED-594A-8DCD723B22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F954B1B-9938-45A6-9F0B-C1D45C06AE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0737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F916D-832D-939A-08A9-A4C0E52643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9956F3-397C-D960-72AE-8E4570F9CA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21628"/>
            <a:ext cx="9144000" cy="1774371"/>
          </a:xfrm>
        </p:spPr>
        <p:txBody>
          <a:bodyPr/>
          <a:lstStyle/>
          <a:p>
            <a:pPr algn="l"/>
            <a:r>
              <a:rPr lang="en-IN" dirty="0"/>
              <a:t>INFERENCE: From the employee dataset , highest no of people (male&amp; female) from Asian ethnicity. In comparison with male and female , females were more in the company. From the count of employee id, I got this observation. In the next slide I have included entire calculation based on percentage of count.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44F097-8C73-A4E5-925D-A88DAA197A2C}"/>
              </a:ext>
            </a:extLst>
          </p:cNvPr>
          <p:cNvSpPr txBox="1"/>
          <p:nvPr/>
        </p:nvSpPr>
        <p:spPr>
          <a:xfrm>
            <a:off x="1447800" y="489857"/>
            <a:ext cx="95576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SUMMARY  OF GENDER AND ETHNICITY DISTRIBUTION INSIDE OF COMPANY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85D77B9-80CF-C501-6FAF-EA308D73DE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122363"/>
            <a:ext cx="4789714" cy="216512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355F6F5-B032-5515-DD26-C4DF78C613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3200" y="1022260"/>
            <a:ext cx="4114800" cy="2739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414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97B4D-6EB9-C982-079E-E84A22392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9) Diverse in ethnicity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AB30ADB-ABD3-1D8C-39A9-5CC3992822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E2AE230-129A-4E62-D06B-BE37AEE134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7306243" cy="336087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CDA024B-1EBF-F996-6789-0510CAF6FA97}"/>
              </a:ext>
            </a:extLst>
          </p:cNvPr>
          <p:cNvSpPr txBox="1"/>
          <p:nvPr/>
        </p:nvSpPr>
        <p:spPr>
          <a:xfrm>
            <a:off x="8686800" y="2536371"/>
            <a:ext cx="25690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IT department is having diverse ethnicity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700755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8C826-7831-33A6-258D-B13638FD7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10)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96718-8982-91D8-71CE-336C141F7C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43680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F5BA5-ED64-806D-BC54-7F1B9AB50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Step 2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90F494D-33D6-D670-027B-2B721AFA81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08417"/>
            <a:ext cx="10131655" cy="4384458"/>
          </a:xfrm>
        </p:spPr>
      </p:pic>
    </p:spTree>
    <p:extLst>
      <p:ext uri="{BB962C8B-B14F-4D97-AF65-F5344CB8AC3E}">
        <p14:creationId xmlns:p14="http://schemas.microsoft.com/office/powerpoint/2010/main" val="3764571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EB9DA-5143-0C2A-C851-6C672C0F1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6461"/>
            <a:ext cx="10515600" cy="1017361"/>
          </a:xfrm>
        </p:spPr>
        <p:txBody>
          <a:bodyPr>
            <a:normAutofit/>
          </a:bodyPr>
          <a:lstStyle/>
          <a:p>
            <a:r>
              <a:rPr lang="en-IN" sz="1800" dirty="0"/>
              <a:t>3) SIGNIFICANT DIFFERENCE IN AVG SALARIES BETWEEN DIFFERENT DEPARTMENTS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7689AD2-B7D7-BE6B-37E2-179F284C66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3820" y="1221468"/>
            <a:ext cx="5582180" cy="3939662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0876261-7D75-6F57-9F71-997053189439}"/>
              </a:ext>
            </a:extLst>
          </p:cNvPr>
          <p:cNvSpPr txBox="1"/>
          <p:nvPr/>
        </p:nvSpPr>
        <p:spPr>
          <a:xfrm>
            <a:off x="6814457" y="1817914"/>
            <a:ext cx="524691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INFERENCE: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Yes , there is significant change in </a:t>
            </a:r>
            <a:r>
              <a:rPr lang="en-IN" dirty="0" err="1"/>
              <a:t>avg</a:t>
            </a:r>
            <a:r>
              <a:rPr lang="en-IN" dirty="0"/>
              <a:t> salaries between </a:t>
            </a:r>
            <a:r>
              <a:rPr lang="en-IN" dirty="0" err="1"/>
              <a:t>dif</a:t>
            </a:r>
            <a:r>
              <a:rPr lang="en-IN" dirty="0"/>
              <a:t> departments. Here we may see the highest </a:t>
            </a:r>
            <a:r>
              <a:rPr lang="en-IN" dirty="0" err="1"/>
              <a:t>avg</a:t>
            </a:r>
            <a:r>
              <a:rPr lang="en-IN" dirty="0"/>
              <a:t> salary for marketing team(114%)  in compared to all </a:t>
            </a:r>
            <a:r>
              <a:rPr lang="en-IN" dirty="0" err="1"/>
              <a:t>others.It</a:t>
            </a:r>
            <a:r>
              <a:rPr lang="en-IN" dirty="0"/>
              <a:t> team opt the less salary compared to all </a:t>
            </a:r>
            <a:r>
              <a:rPr lang="en-IN" dirty="0" err="1"/>
              <a:t>others.By</a:t>
            </a:r>
            <a:r>
              <a:rPr lang="en-IN" dirty="0"/>
              <a:t> this we can get to know that marketing team  is a main part of the company.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Lets see how the percentage of their salary is </a:t>
            </a:r>
          </a:p>
        </p:txBody>
      </p:sp>
    </p:spTree>
    <p:extLst>
      <p:ext uri="{BB962C8B-B14F-4D97-AF65-F5344CB8AC3E}">
        <p14:creationId xmlns:p14="http://schemas.microsoft.com/office/powerpoint/2010/main" val="3985238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72870-CCE3-A0B2-FF3F-8174B4242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9DD0E2-8F0A-5020-3A63-89CD567940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D917FA-667C-8169-5C22-E003DB0A73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065" y="1208314"/>
            <a:ext cx="11808849" cy="4822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2265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F6883-26CA-F555-E2DE-DA3E4D450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4)</a:t>
            </a:r>
            <a:r>
              <a:rPr lang="en-IN" sz="2400" dirty="0"/>
              <a:t>Which company is having highest no. of employees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AC2C36D-BAEB-9BD4-EAF9-F596687CE9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15835"/>
            <a:ext cx="5154439" cy="252949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337D68-E3E8-5926-341A-61567D14DBFC}"/>
              </a:ext>
            </a:extLst>
          </p:cNvPr>
          <p:cNvSpPr txBox="1"/>
          <p:nvPr/>
        </p:nvSpPr>
        <p:spPr>
          <a:xfrm>
            <a:off x="6542314" y="1915835"/>
            <a:ext cx="53775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INFERENCE:</a:t>
            </a:r>
          </a:p>
          <a:p>
            <a:r>
              <a:rPr lang="en-IN" dirty="0"/>
              <a:t>US  is having the highest no. of employees compared to other </a:t>
            </a:r>
            <a:r>
              <a:rPr lang="en-IN" dirty="0" err="1"/>
              <a:t>countrys.Brazil</a:t>
            </a:r>
            <a:r>
              <a:rPr lang="en-IN" dirty="0"/>
              <a:t> opt the lowest no. of employees.</a:t>
            </a:r>
          </a:p>
        </p:txBody>
      </p:sp>
    </p:spTree>
    <p:extLst>
      <p:ext uri="{BB962C8B-B14F-4D97-AF65-F5344CB8AC3E}">
        <p14:creationId xmlns:p14="http://schemas.microsoft.com/office/powerpoint/2010/main" val="32619088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9A293-453A-DA8D-C3B3-B506B3682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Most common age range among employees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2E4C1E4-C57E-DF52-C453-FFD064EF63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1629" y="2067446"/>
            <a:ext cx="5241971" cy="346377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AC4D1F6-D319-F7F8-CC76-D02ED390CB07}"/>
              </a:ext>
            </a:extLst>
          </p:cNvPr>
          <p:cNvSpPr txBox="1"/>
          <p:nvPr/>
        </p:nvSpPr>
        <p:spPr>
          <a:xfrm>
            <a:off x="6716486" y="2558143"/>
            <a:ext cx="5105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INFERENCE:</a:t>
            </a:r>
          </a:p>
          <a:p>
            <a:r>
              <a:rPr lang="en-IN" dirty="0"/>
              <a:t> Age range from 45-54 people were having the highest count in the company,</a:t>
            </a:r>
          </a:p>
        </p:txBody>
      </p:sp>
    </p:spTree>
    <p:extLst>
      <p:ext uri="{BB962C8B-B14F-4D97-AF65-F5344CB8AC3E}">
        <p14:creationId xmlns:p14="http://schemas.microsoft.com/office/powerpoint/2010/main" val="4669221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4B7E8-71B8-ED76-B20A-2FD2BCB6A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Which job title occurs mostly in the data set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488E7FF-9C6B-B4AB-ABD4-2250C2DF2A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8219" y="1590955"/>
            <a:ext cx="3764266" cy="436622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495758A-8772-0FC1-6CDC-B1E0B74F99EE}"/>
              </a:ext>
            </a:extLst>
          </p:cNvPr>
          <p:cNvSpPr txBox="1"/>
          <p:nvPr/>
        </p:nvSpPr>
        <p:spPr>
          <a:xfrm>
            <a:off x="6520543" y="1690688"/>
            <a:ext cx="52469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INFERENCE:</a:t>
            </a:r>
          </a:p>
          <a:p>
            <a:r>
              <a:rPr lang="en-IN" dirty="0"/>
              <a:t>Director position Is the mostly occurring job title in data set.121 people are in that position</a:t>
            </a:r>
          </a:p>
        </p:txBody>
      </p:sp>
    </p:spTree>
    <p:extLst>
      <p:ext uri="{BB962C8B-B14F-4D97-AF65-F5344CB8AC3E}">
        <p14:creationId xmlns:p14="http://schemas.microsoft.com/office/powerpoint/2010/main" val="29189412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BCCA5-3F93-E1DA-5E2E-8410F7A29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Average bonus percentage given to employees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E83F181-4198-910E-A0A8-9855CE20AA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6656" y="1926771"/>
            <a:ext cx="5733135" cy="2407915"/>
          </a:xfrm>
        </p:spPr>
      </p:pic>
    </p:spTree>
    <p:extLst>
      <p:ext uri="{BB962C8B-B14F-4D97-AF65-F5344CB8AC3E}">
        <p14:creationId xmlns:p14="http://schemas.microsoft.com/office/powerpoint/2010/main" val="37122299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C6D17-2D98-EBA2-E20F-818CFD752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Primary reason cited for employee exit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AF5BE44-378A-CAAB-4D39-1DBD79FDDB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3898444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7C9AF03-0D72-C6B8-5F30-A9611A7935D5}"/>
              </a:ext>
            </a:extLst>
          </p:cNvPr>
          <p:cNvSpPr txBox="1"/>
          <p:nvPr/>
        </p:nvSpPr>
        <p:spPr>
          <a:xfrm>
            <a:off x="5246915" y="2296886"/>
            <a:ext cx="6324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INFERENCE:</a:t>
            </a:r>
          </a:p>
          <a:p>
            <a:r>
              <a:rPr lang="en-IN" dirty="0"/>
              <a:t>The main reason  for the exit is because of low bonus . The percentage of bonus they have compared to others were very low.</a:t>
            </a:r>
          </a:p>
        </p:txBody>
      </p:sp>
    </p:spTree>
    <p:extLst>
      <p:ext uri="{BB962C8B-B14F-4D97-AF65-F5344CB8AC3E}">
        <p14:creationId xmlns:p14="http://schemas.microsoft.com/office/powerpoint/2010/main" val="34681636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295</Words>
  <Application>Microsoft Office PowerPoint</Application>
  <PresentationFormat>Widescreen</PresentationFormat>
  <Paragraphs>23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Aptos</vt:lpstr>
      <vt:lpstr>Aptos Display</vt:lpstr>
      <vt:lpstr>Arial</vt:lpstr>
      <vt:lpstr>Office Theme</vt:lpstr>
      <vt:lpstr>PowerPoint Presentation</vt:lpstr>
      <vt:lpstr>Step 2</vt:lpstr>
      <vt:lpstr>3) SIGNIFICANT DIFFERENCE IN AVG SALARIES BETWEEN DIFFERENT DEPARTMENTS</vt:lpstr>
      <vt:lpstr>PowerPoint Presentation</vt:lpstr>
      <vt:lpstr>4)Which company is having highest no. of employees</vt:lpstr>
      <vt:lpstr>Most common age range among employees</vt:lpstr>
      <vt:lpstr>Which job title occurs mostly in the data set</vt:lpstr>
      <vt:lpstr>Average bonus percentage given to employees</vt:lpstr>
      <vt:lpstr>Primary reason cited for employee exit</vt:lpstr>
      <vt:lpstr>9) Diverse in ethnicity</vt:lpstr>
      <vt:lpstr>10)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Deepika M</dc:creator>
  <cp:lastModifiedBy>Deepika M</cp:lastModifiedBy>
  <cp:revision>3</cp:revision>
  <dcterms:created xsi:type="dcterms:W3CDTF">2024-03-29T05:20:17Z</dcterms:created>
  <dcterms:modified xsi:type="dcterms:W3CDTF">2024-03-29T06:06:33Z</dcterms:modified>
</cp:coreProperties>
</file>