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60" r:id="rId4"/>
    <p:sldId id="4430" r:id="rId5"/>
    <p:sldId id="4421" r:id="rId6"/>
    <p:sldId id="4422" r:id="rId7"/>
    <p:sldId id="4424" r:id="rId8"/>
    <p:sldId id="4439" r:id="rId9"/>
    <p:sldId id="4425" r:id="rId10"/>
    <p:sldId id="4426" r:id="rId11"/>
    <p:sldId id="4427" r:id="rId12"/>
    <p:sldId id="44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141" autoAdjust="0"/>
  </p:normalViewPr>
  <p:slideViewPr>
    <p:cSldViewPr snapToGrid="0">
      <p:cViewPr>
        <p:scale>
          <a:sx n="80" d="100"/>
          <a:sy n="80" d="100"/>
        </p:scale>
        <p:origin x="-58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"/>
          <a:srcRect l="1" r="-387" b="18588"/>
          <a:stretch>
            <a:fillRect/>
          </a:stretch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WIPRO NGA Program – LSP Batch  </a:t>
            </a: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 – 04 </a:t>
            </a:r>
            <a:r>
              <a:rPr 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2024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5"/>
              </a:lnSpc>
              <a:spcBef>
                <a:spcPct val="0"/>
              </a:spcBef>
            </a:pPr>
            <a:r>
              <a:rPr lang="en-US" sz="1335" spc="13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www.rpsconsulting.in</a:t>
            </a:r>
            <a:endParaRPr lang="en-US" sz="1335" spc="133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366226" y="5061410"/>
            <a:ext cx="6780319" cy="287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Deepiga Boominathan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 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366227" y="4213818"/>
            <a:ext cx="11555519" cy="287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MULTI-THREADED CLIENTSERVER USING SHARED MEMORY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8473" y="2326124"/>
            <a:ext cx="48043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Deepiga Boominathan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074" y="1354573"/>
            <a:ext cx="530732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- 2 mins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– 2 mins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Functionality – 2 mins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– 2 mins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 – 5 mins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 – 2 mins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465" y="1424940"/>
            <a:ext cx="9704070" cy="3512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network server allows users to read data from a server continuously.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server puts data into shared memory, which multiple clients can read.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server runs standalone on Host: localhost (machine IP) and listens on Port: 9090.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sets up shared memory with specific details (SHMID, size, key).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read/write data as close to real time as possible and to synchronize threads without data loss or race conditions/deadlocks when multiple clients read/write from the server.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709017" y="2243983"/>
            <a:ext cx="896596" cy="188008"/>
          </a:xfrm>
        </p:spPr>
        <p:txBody>
          <a:bodyPr>
            <a:no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258176" y="1825625"/>
            <a:ext cx="3705224" cy="3558226"/>
          </a:xfrm>
        </p:spPr>
        <p:txBody>
          <a:bodyPr>
            <a:normAutofit fontScale="62500" lnSpcReduction="20000"/>
          </a:bodyPr>
          <a:lstStyle/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Client Connect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Client Thread create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Task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Process Complete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Destroy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39750"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Client Connection Close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4396" y="1529697"/>
            <a:ext cx="1758068" cy="1512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PORT:9090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SHM: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683095" y="1956987"/>
            <a:ext cx="1743342" cy="88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983620" y="2167783"/>
            <a:ext cx="1743342" cy="88876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82909" y="2337987"/>
            <a:ext cx="1743342" cy="8887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140295" y="2414187"/>
            <a:ext cx="1743342" cy="888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292695" y="2566587"/>
            <a:ext cx="1743342" cy="888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445095" y="2718987"/>
            <a:ext cx="1743342" cy="88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IN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IN" baseline="-2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3734511" y="1093861"/>
            <a:ext cx="948584" cy="27773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8" idx="1"/>
          </p:cNvCxnSpPr>
          <p:nvPr/>
        </p:nvCxnSpPr>
        <p:spPr>
          <a:xfrm flipH="1" flipV="1">
            <a:off x="2512464" y="2482552"/>
            <a:ext cx="12220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999857" y="4392538"/>
            <a:ext cx="1709160" cy="99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Threads(Cn)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1633430" y="3042303"/>
            <a:ext cx="0" cy="158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itle 15"/>
          <p:cNvSpPr txBox="1"/>
          <p:nvPr/>
        </p:nvSpPr>
        <p:spPr>
          <a:xfrm>
            <a:off x="7554595" y="1160145"/>
            <a:ext cx="4136390" cy="4336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2709017" y="4888194"/>
            <a:ext cx="208205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5554766" y="4191000"/>
            <a:ext cx="609600" cy="19907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15"/>
          <p:cNvSpPr txBox="1"/>
          <p:nvPr/>
        </p:nvSpPr>
        <p:spPr>
          <a:xfrm>
            <a:off x="6426437" y="4781550"/>
            <a:ext cx="1317388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socket when thread execution is done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Functionality : Server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050" y="732155"/>
            <a:ext cx="11275695" cy="6087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530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Initialization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Bind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Setup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defTabSz="55753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Client Connect: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Thread (handleClient =&gt; ClientHandler)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Wait for Thread to Complete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defTabSz="55753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Management: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 thread for every client (Client connection management)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Generator Thread to send data via shared memory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defTabSz="55753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Cleanup: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Release shared memory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Clean up semaphores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Socket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Functionality : client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050" y="732155"/>
            <a:ext cx="11275695" cy="6087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530">
              <a:spcAft>
                <a:spcPts val="600"/>
              </a:spcAft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Bind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Setup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defTabSz="55753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Client Connect: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Thread (handleClient =&gt; ClientHandler)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Wait for Thread to Complete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defTabSz="55753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Management: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 thread for every client (Client connection management)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Generator Thread to send data via shared memory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defTabSz="55753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Cleanup: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Release shared memory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Clean up semaphores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55753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Socket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6275" y="1581150"/>
            <a:ext cx="2743200" cy="24003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opened in notepad separately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19444" y="2381250"/>
            <a:ext cx="2409825" cy="115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861040" y="1871662"/>
            <a:ext cx="2514600" cy="2171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 Through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</a:t>
            </a:r>
            <a:endParaRPr lang="en-US" sz="3200" b="1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2675" y="1365885"/>
            <a:ext cx="8889365" cy="4029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Terminals and Commands: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server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clients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data flow and synchronization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Working: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Demonstrate the app functionality as explained.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 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563" y="1791057"/>
            <a:ext cx="413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Happy to answer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>
          <a:xfrm>
            <a:off x="6267450" y="1610082"/>
            <a:ext cx="4286250" cy="3619143"/>
          </a:xfrm>
          <a:prstGeom prst="actionButtonHelp">
            <a:avLst/>
          </a:prstGeom>
          <a:solidFill>
            <a:schemeClr val="tx2">
              <a:lumMod val="50000"/>
              <a:lumOff val="5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WPS Presentation</Application>
  <PresentationFormat>Custom</PresentationFormat>
  <Paragraphs>154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HK Grotesk</vt:lpstr>
      <vt:lpstr>Segoe Print</vt:lpstr>
      <vt:lpstr>HK Grotesk Light</vt:lpstr>
      <vt:lpstr>Microsoft YaHei</vt:lpstr>
      <vt:lpstr>Arial Unicode MS</vt:lpstr>
      <vt:lpstr>Aptos Display</vt:lpstr>
      <vt:lpstr>Aptos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Connect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Deepiga deepi</cp:lastModifiedBy>
  <cp:revision>16</cp:revision>
  <dcterms:created xsi:type="dcterms:W3CDTF">2024-05-04T13:11:00Z</dcterms:created>
  <dcterms:modified xsi:type="dcterms:W3CDTF">2024-06-03T20:14:46Z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8DB5F55872EE4743B63EF9DDD903D6C6_13</vt:lpwstr>
  </property>
  <property fmtid="{D5CDD505-2E9C-101B-9397-08002B2CF9AE}" pid="3" name="KSOProductBuildVer">
    <vt:lpwstr>1033-12.2.0.13472</vt:lpwstr>
  </property>
</Properties>
</file>