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73" r:id="rId6"/>
    <p:sldId id="278" r:id="rId7"/>
    <p:sldId id="266" r:id="rId8"/>
    <p:sldId id="272" r:id="rId9"/>
    <p:sldId id="274" r:id="rId10"/>
    <p:sldId id="275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D61258-8477-469F-B475-E5920980B68C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48BA18-E433-4B2A-BEB8-0B01C6929AC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in.udacity.com/course/new-android-fundamentals--ud851" TargetMode="External"/><Relationship Id="rId3" Type="http://schemas.openxmlformats.org/officeDocument/2006/relationships/hyperlink" Target="https://developer.android.com/guide/index.html" TargetMode="External"/><Relationship Id="rId7" Type="http://schemas.openxmlformats.org/officeDocument/2006/relationships/hyperlink" Target="https://www.lynda.com/Android-Studio-training-tutorials/6597-0.html" TargetMode="External"/><Relationship Id="rId2" Type="http://schemas.openxmlformats.org/officeDocument/2006/relationships/hyperlink" Target="https://www.tutorialspoint.com/android/android_studio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4399119/attaching-a-file-of-any-type-in-android-application" TargetMode="External"/><Relationship Id="rId5" Type="http://schemas.openxmlformats.org/officeDocument/2006/relationships/hyperlink" Target="https://www.simplifiedcoding.net/firebase-storage-example/" TargetMode="External"/><Relationship Id="rId4" Type="http://schemas.openxmlformats.org/officeDocument/2006/relationships/hyperlink" Target="https://developer.android.com/training/basics/firstapp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79512" y="3140968"/>
            <a:ext cx="4244008" cy="1758057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ndalus" pitchFamily="18" charset="-78"/>
              </a:rPr>
              <a:t>TEAM MEMBERS</a:t>
            </a:r>
            <a:r>
              <a:rPr lang="en-IN" sz="2800" b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: </a:t>
            </a:r>
            <a:br>
              <a:rPr lang="en-IN" sz="2800" b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</a:b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M.S.K. </a:t>
            </a:r>
            <a:r>
              <a:rPr lang="en-I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Haritha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M. </a:t>
            </a:r>
            <a:r>
              <a:rPr lang="en-I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Deepika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T.Kavi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Priya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1043608" y="764704"/>
            <a:ext cx="6400800" cy="17526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IN" sz="7200" dirty="0" smtClean="0">
                <a:solidFill>
                  <a:schemeClr val="tx1"/>
                </a:solidFill>
                <a:latin typeface="Algerian" pitchFamily="82" charset="0"/>
              </a:rPr>
              <a:t>ZIVIMA</a:t>
            </a:r>
            <a:endParaRPr lang="en-IN" sz="72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4499992" y="3194337"/>
            <a:ext cx="4244008" cy="1758057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800" dirty="0" smtClean="0">
                <a:solidFill>
                  <a:schemeClr val="tx1"/>
                </a:solidFill>
                <a:latin typeface="Algerian" pitchFamily="82" charset="0"/>
                <a:cs typeface="Andalus" pitchFamily="18" charset="-78"/>
              </a:rPr>
              <a:t>GUIDED BY </a:t>
            </a:r>
            <a:r>
              <a:rPr lang="en-IN" sz="28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IN" sz="28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</a:br>
            <a:r>
              <a:rPr lang="en-IN" sz="2800" dirty="0" err="1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Dr.M.Sujaritha</a:t>
            </a:r>
            <a:endParaRPr lang="en-IN" sz="2800" dirty="0" smtClean="0">
              <a:solidFill>
                <a:srgbClr val="7030A0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IN" sz="28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Professor</a:t>
            </a:r>
          </a:p>
          <a:p>
            <a:r>
              <a:rPr lang="en-IN" sz="2800" dirty="0" err="1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Dept</a:t>
            </a:r>
            <a:r>
              <a:rPr lang="en-IN" sz="28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of CSE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68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existing System focus on over all projects and we don’t have any direct interaction with the district authority.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the existing system, students can upload their ideas on corresponding projects only for the competition level.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no proper app for submitting student’s project abstract.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existing application have more problems on registration process and Participation process.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>
                <a:latin typeface="Algerian" pitchFamily="82" charset="0"/>
              </a:rPr>
              <a:t> 		   </a:t>
            </a:r>
            <a:br>
              <a:rPr lang="en-IN" sz="4000" dirty="0">
                <a:latin typeface="Algerian" pitchFamily="82" charset="0"/>
              </a:rPr>
            </a:br>
            <a:r>
              <a:rPr lang="en-IN" sz="4000" dirty="0" smtClean="0">
                <a:latin typeface="Algerian" pitchFamily="82" charset="0"/>
              </a:rPr>
              <a:t>EXISTING </a:t>
            </a:r>
            <a:r>
              <a:rPr lang="en-IN" sz="4000" dirty="0">
                <a:latin typeface="Algerian" pitchFamily="82" charset="0"/>
              </a:rPr>
              <a:t>SYSTEM</a:t>
            </a:r>
            <a:br>
              <a:rPr lang="en-IN" sz="4000" dirty="0">
                <a:latin typeface="Algerian" pitchFamily="82" charset="0"/>
              </a:rPr>
            </a:br>
            <a:endParaRPr lang="en-IN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19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proposed system provide a direct online interaction between students and district authority.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is designed specifically for college and university students.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the student create an account and login in successfully,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they can view different   problem statements and they can enroll themselves with particular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>
                <a:latin typeface="Algerian" pitchFamily="82" charset="0"/>
              </a:rPr>
              <a:t> 		   </a:t>
            </a:r>
            <a:br>
              <a:rPr lang="en-IN" sz="4000" dirty="0">
                <a:latin typeface="Algerian" pitchFamily="82" charset="0"/>
              </a:rPr>
            </a:br>
            <a:r>
              <a:rPr lang="en-IN" sz="4000" dirty="0" smtClean="0">
                <a:latin typeface="Algerian" pitchFamily="82" charset="0"/>
              </a:rPr>
              <a:t>PROPOSED </a:t>
            </a:r>
            <a:r>
              <a:rPr lang="en-IN" sz="4000" dirty="0">
                <a:latin typeface="Algerian" pitchFamily="82" charset="0"/>
              </a:rPr>
              <a:t>SYSTEM</a:t>
            </a:r>
            <a:br>
              <a:rPr lang="en-IN" sz="4000" dirty="0">
                <a:latin typeface="Algerian" pitchFamily="82" charset="0"/>
              </a:rPr>
            </a:br>
            <a:endParaRPr lang="en-IN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8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completing their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student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submit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his/her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project ideas as a report. 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this application facilitate the district collector to upload the specific district problems, projects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students who come up with new ideas and projects can provide a solution to several problems that exist in their own district.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application is compatible with all major mobile platforms and can be used without limitations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>
                <a:latin typeface="Algerian" pitchFamily="82" charset="0"/>
              </a:rPr>
              <a:t> 		   </a:t>
            </a:r>
            <a:br>
              <a:rPr lang="en-IN" sz="4000" dirty="0">
                <a:latin typeface="Algerian" pitchFamily="82" charset="0"/>
              </a:rPr>
            </a:br>
            <a:r>
              <a:rPr lang="en-IN" sz="4000" dirty="0" smtClean="0">
                <a:latin typeface="Algerian" pitchFamily="82" charset="0"/>
              </a:rPr>
              <a:t>PROPOSED SYSTEM(</a:t>
            </a:r>
            <a:r>
              <a:rPr lang="en-IN" sz="4000" dirty="0" err="1" smtClean="0">
                <a:latin typeface="Algerian" pitchFamily="82" charset="0"/>
              </a:rPr>
              <a:t>contd</a:t>
            </a:r>
            <a:r>
              <a:rPr lang="en-IN" sz="4000" dirty="0" smtClean="0">
                <a:latin typeface="Algerian" pitchFamily="82" charset="0"/>
              </a:rPr>
              <a:t>).,</a:t>
            </a:r>
            <a:r>
              <a:rPr lang="en-IN" sz="4000" dirty="0">
                <a:latin typeface="Algerian" pitchFamily="82" charset="0"/>
              </a:rPr>
              <a:t/>
            </a:r>
            <a:br>
              <a:rPr lang="en-IN" sz="4000" dirty="0">
                <a:latin typeface="Algerian" pitchFamily="82" charset="0"/>
              </a:rPr>
            </a:br>
            <a:endParaRPr lang="en-IN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9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is a facilitator for students with out-of-box ideas, or innovative working prototypes.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Creates online interaction between Students and Higher Authority.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Online submission of Abstract and Reports.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Admin alone visualizes the report.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ADVANTAGES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7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Reports are secured and easily validate by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admin.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easy portal that provide a new platform to students with ideas and prototypes, which can be transformed into working products.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ADVANTAGES (CONTD.,)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LIST OF MODULES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8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1640" y="1412776"/>
            <a:ext cx="8229600" cy="504401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various module involved are listed below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View all abstract Submission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Can download the required abstract.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STUDENT LOGIN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Ministry Selection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Problem Statement Selection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Upload abstract PDF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itchFamily="82" charset="0"/>
              </a:rPr>
              <a:t>MODULES INVOLVED</a:t>
            </a:r>
          </a:p>
        </p:txBody>
      </p:sp>
    </p:spTree>
    <p:extLst>
      <p:ext uri="{BB962C8B-B14F-4D97-AF65-F5344CB8AC3E}">
        <p14:creationId xmlns:p14="http://schemas.microsoft.com/office/powerpoint/2010/main" val="47746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 DESCRIPTION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99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lvl="0" indent="0"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HOME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PAGE: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home page of the project contains the entry level access for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I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ZIVIMA</a:t>
            </a:r>
            <a:endParaRPr lang="en-IN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Home links to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Student login page or Admin login page 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 IDENTIFICATION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1026" name="Picture 2" descr="D:\PICTURES\New folder (2)\IMG-20180418-WA00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" b="23645"/>
          <a:stretch/>
        </p:blipFill>
        <p:spPr bwMode="auto">
          <a:xfrm>
            <a:off x="2699792" y="3554244"/>
            <a:ext cx="3672408" cy="318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1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lvl="0" indent="0" algn="just">
              <a:lnSpc>
                <a:spcPct val="150000"/>
              </a:lnSpc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STUDENT LOGIN: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students can use this application through their unique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ID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password by sign in through their personal and academic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details.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database will store the student’s login ID and password while registration process itself and verify it from database.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students type the invalid user ID or password, ‘Authentication failed’</a:t>
            </a:r>
          </a:p>
          <a:p>
            <a:pPr marL="109728" lv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rror message will be thrown.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 IDENTIFICATION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6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7772400" cy="76176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latin typeface="Algerian" pitchFamily="82" charset="0"/>
              </a:rPr>
              <a:t>	     TABLE OF 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96752"/>
            <a:ext cx="7772400" cy="4608512"/>
          </a:xfrm>
        </p:spPr>
        <p:txBody>
          <a:bodyPr>
            <a:normAutofit/>
          </a:bodyPr>
          <a:lstStyle/>
          <a:p>
            <a:pPr lvl="0" algn="ctr"/>
            <a:r>
              <a:rPr lang="en-IN" b="1" dirty="0">
                <a:latin typeface="Times New Roman"/>
              </a:rPr>
              <a:t>Chapter NO		</a:t>
            </a:r>
            <a:r>
              <a:rPr lang="en-IN" b="1" dirty="0" smtClean="0">
                <a:latin typeface="Times New Roman"/>
              </a:rPr>
              <a:t>TITLE</a:t>
            </a:r>
            <a:r>
              <a:rPr lang="en-IN" b="1" dirty="0">
                <a:latin typeface="Times New Roman"/>
              </a:rPr>
              <a:t>			      </a:t>
            </a:r>
            <a:r>
              <a:rPr lang="en-IN" b="1" dirty="0" smtClean="0">
                <a:latin typeface="Times New Roman"/>
              </a:rPr>
              <a:t>ABSTRACT</a:t>
            </a:r>
          </a:p>
          <a:p>
            <a:pPr lvl="0" algn="ctr"/>
            <a:endParaRPr lang="en-IN" b="1" dirty="0">
              <a:latin typeface="Times New Roman"/>
            </a:endParaRPr>
          </a:p>
          <a:p>
            <a:pPr lvl="0" algn="l"/>
            <a:r>
              <a:rPr lang="en-IN" dirty="0" smtClean="0">
                <a:latin typeface="Times New Roman"/>
              </a:rPr>
              <a:t>	1		INTRODUCTION</a:t>
            </a:r>
            <a:endParaRPr lang="en-IN" dirty="0">
              <a:latin typeface="Times New Roman"/>
            </a:endParaRPr>
          </a:p>
          <a:p>
            <a:pPr lvl="0" algn="ctr"/>
            <a:r>
              <a:rPr lang="en-IN" dirty="0">
                <a:latin typeface="Times New Roman"/>
              </a:rPr>
              <a:t>	</a:t>
            </a:r>
            <a:r>
              <a:rPr lang="en-IN" dirty="0" smtClean="0">
                <a:latin typeface="Times New Roman"/>
              </a:rPr>
              <a:t>1.1 Overview</a:t>
            </a:r>
          </a:p>
          <a:p>
            <a:pPr lvl="0" algn="l"/>
            <a:r>
              <a:rPr lang="en-IN" dirty="0">
                <a:latin typeface="Times New Roman"/>
              </a:rPr>
              <a:t>	</a:t>
            </a:r>
            <a:r>
              <a:rPr lang="en-IN" dirty="0" smtClean="0">
                <a:latin typeface="Times New Roman"/>
              </a:rPr>
              <a:t>2</a:t>
            </a:r>
            <a:r>
              <a:rPr lang="en-IN" dirty="0">
                <a:latin typeface="Times New Roman"/>
              </a:rPr>
              <a:t>		LITERATURE SURVEY</a:t>
            </a:r>
          </a:p>
          <a:p>
            <a:pPr lvl="0" algn="ctr"/>
            <a:r>
              <a:rPr lang="en-IN" dirty="0">
                <a:latin typeface="Times New Roman"/>
              </a:rPr>
              <a:t>		2.1 Exiting system</a:t>
            </a:r>
          </a:p>
          <a:p>
            <a:pPr lvl="0" algn="ctr"/>
            <a:r>
              <a:rPr lang="en-IN" dirty="0">
                <a:latin typeface="Times New Roman"/>
              </a:rPr>
              <a:t>		</a:t>
            </a:r>
            <a:r>
              <a:rPr lang="en-IN" dirty="0" smtClean="0">
                <a:latin typeface="Times New Roman"/>
              </a:rPr>
              <a:t>  2.2 </a:t>
            </a:r>
            <a:r>
              <a:rPr lang="en-IN" dirty="0">
                <a:latin typeface="Times New Roman"/>
              </a:rPr>
              <a:t>Proposed </a:t>
            </a:r>
            <a:r>
              <a:rPr lang="en-IN" dirty="0" smtClean="0">
                <a:latin typeface="Times New Roman"/>
              </a:rPr>
              <a:t>system</a:t>
            </a:r>
          </a:p>
          <a:p>
            <a:pPr lvl="0" algn="l"/>
            <a:r>
              <a:rPr lang="en-IN" dirty="0">
                <a:latin typeface="Times New Roman"/>
              </a:rPr>
              <a:t>	</a:t>
            </a:r>
            <a:r>
              <a:rPr lang="en-IN" dirty="0" smtClean="0">
                <a:latin typeface="Times New Roman"/>
              </a:rPr>
              <a:t>3</a:t>
            </a:r>
            <a:r>
              <a:rPr lang="en-IN" dirty="0">
                <a:latin typeface="Times New Roman"/>
              </a:rPr>
              <a:t>		LIST OF 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8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Algerian" pitchFamily="82" charset="0"/>
              </a:rPr>
              <a:t>LOGIN PAGE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4" name="Picture 2" descr="D:\PICTURES\New folder (2)\IMG-20180418-WA0005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"/>
          <a:stretch/>
        </p:blipFill>
        <p:spPr bwMode="auto">
          <a:xfrm>
            <a:off x="3229901" y="1481138"/>
            <a:ext cx="268419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0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the student does not have the login Id before, he/she can register with their details by creating a new account.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 form will contain the following fields.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 name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College Name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Login ID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Phone Number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essential field is not filled in the form then an error is thrown stating to fill in that field.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Algerian" pitchFamily="82" charset="0"/>
              </a:rPr>
              <a:t>CREATE AN ACCOUNT</a:t>
            </a:r>
            <a:endParaRPr lang="en-IN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9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Algerian" pitchFamily="82" charset="0"/>
              </a:rPr>
              <a:t>REGISTRATION PAGE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3074" name="Picture 2" descr="D:\PICTURES\New folder (2)\IMG-20180418-WA0007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"/>
          <a:stretch/>
        </p:blipFill>
        <p:spPr bwMode="auto">
          <a:xfrm>
            <a:off x="3299073" y="1653436"/>
            <a:ext cx="2545853" cy="435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054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the authentication the ministry for different department module list is displayed where the student can choose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department. 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SELECT MINISTRY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098" name="Picture 2" descr="D:\PICTURES\New folder (2)\IMG-20180418-WA00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 b="22588"/>
          <a:stretch/>
        </p:blipFill>
        <p:spPr bwMode="auto">
          <a:xfrm>
            <a:off x="2771800" y="2743200"/>
            <a:ext cx="3816424" cy="36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70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Once the student select the department of the ministry , they can view several problem statements.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problem statements are related to the corresponding ministry.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Student can view all the problem statements and choose the one for which they can provide a innovative solution and can create a appropriate working prototype.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Then click attach file button to submit their PDF of the abstract.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PROBLEM STATEMENT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97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lgerian" pitchFamily="82" charset="0"/>
              </a:rPr>
              <a:t>PROBLEM STATEMENT PAGE</a:t>
            </a:r>
            <a:endParaRPr lang="en-IN" sz="3200" dirty="0">
              <a:latin typeface="Algerian" pitchFamily="82" charset="0"/>
            </a:endParaRPr>
          </a:p>
        </p:txBody>
      </p:sp>
      <p:pic>
        <p:nvPicPr>
          <p:cNvPr id="5122" name="Picture 2" descr="D:\PICTURES\New folder (2)\IMG-20180418-WA0004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/>
          <a:stretch/>
        </p:blipFill>
        <p:spPr bwMode="auto">
          <a:xfrm>
            <a:off x="3299073" y="1665962"/>
            <a:ext cx="2545853" cy="434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02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the student select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he/she can upload the abstract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their project 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uploading ,the abstract file must be in PDF format and the name of the File is entered in text field.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click the upload and submit button.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the respective details of the student are stored in the database with their abstract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file is secured and can be viewed only by the District authority.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UPLOAD PDF 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8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Algerian" pitchFamily="82" charset="0"/>
              </a:rPr>
              <a:t>UPLOADING PDF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7170" name="Picture 2" descr="D:\PICTURES\New folder (2)\IMG-20180418-WA0013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/>
          <a:stretch/>
        </p:blipFill>
        <p:spPr bwMode="auto">
          <a:xfrm>
            <a:off x="3299073" y="1678488"/>
            <a:ext cx="2545853" cy="43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8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hangingPunct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Admin/district authority should be authenticated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 hangingPunct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should have their user id and password individually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ADMIN LOGIN PAGE 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Picture 3" descr="D:\PICTURES\New folder (2)\IMG-20180418-WA0016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9" b="10647"/>
          <a:stretch/>
        </p:blipFill>
        <p:spPr bwMode="auto">
          <a:xfrm>
            <a:off x="3347864" y="2708920"/>
            <a:ext cx="3024336" cy="3888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171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Once the admin/district authority is successfully log in, he/she can view all the abstracts submitted by the student along with their details.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district authority can verify it by downloading those abstracts.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following details can be viewed by the district authority.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name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College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title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Phone 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ABSTRACT SUBMISSION PAGE 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7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7772400" cy="761767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Algerian" pitchFamily="82" charset="0"/>
              </a:rPr>
              <a:t>	     </a:t>
            </a:r>
            <a:r>
              <a:rPr lang="en-IN" sz="4400" dirty="0" smtClean="0">
                <a:latin typeface="Algerian" pitchFamily="82" charset="0"/>
              </a:rPr>
              <a:t>CONTD</a:t>
            </a:r>
            <a:endParaRPr lang="en-IN" sz="44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96752"/>
            <a:ext cx="7772400" cy="4608512"/>
          </a:xfrm>
        </p:spPr>
        <p:txBody>
          <a:bodyPr>
            <a:normAutofit/>
          </a:bodyPr>
          <a:lstStyle/>
          <a:p>
            <a:pPr lvl="0" algn="ctr"/>
            <a:r>
              <a:rPr lang="en-IN" b="1" dirty="0">
                <a:latin typeface="Times New Roman"/>
              </a:rPr>
              <a:t>Chapter NO		</a:t>
            </a:r>
            <a:r>
              <a:rPr lang="en-IN" b="1" dirty="0" smtClean="0">
                <a:latin typeface="Times New Roman"/>
              </a:rPr>
              <a:t>TITLE</a:t>
            </a:r>
            <a:r>
              <a:rPr lang="en-IN" b="1" dirty="0">
                <a:latin typeface="Times New Roman"/>
              </a:rPr>
              <a:t>			</a:t>
            </a:r>
            <a:endParaRPr lang="en-IN" b="1" dirty="0" smtClean="0">
              <a:latin typeface="Times New Roman"/>
            </a:endParaRPr>
          </a:p>
          <a:p>
            <a:pPr lvl="0" algn="l"/>
            <a:r>
              <a:rPr lang="en-IN" dirty="0" smtClean="0">
                <a:latin typeface="Times New Roman"/>
              </a:rPr>
              <a:t>	4</a:t>
            </a:r>
            <a:r>
              <a:rPr lang="en-IN" dirty="0">
                <a:latin typeface="Times New Roman"/>
              </a:rPr>
              <a:t>		MODULE DESCRIPTION</a:t>
            </a:r>
          </a:p>
          <a:p>
            <a:pPr lvl="0" algn="l"/>
            <a:r>
              <a:rPr lang="en-IN" dirty="0">
                <a:latin typeface="Times New Roman"/>
              </a:rPr>
              <a:t>				</a:t>
            </a:r>
            <a:r>
              <a:rPr lang="en-IN" dirty="0" smtClean="0">
                <a:latin typeface="Times New Roman"/>
              </a:rPr>
              <a:t>4.1 </a:t>
            </a:r>
            <a:r>
              <a:rPr lang="en-IN" dirty="0">
                <a:latin typeface="Times New Roman"/>
              </a:rPr>
              <a:t>Module identification</a:t>
            </a:r>
          </a:p>
          <a:p>
            <a:pPr lvl="0" algn="l"/>
            <a:r>
              <a:rPr lang="en-IN" dirty="0">
                <a:latin typeface="Times New Roman"/>
              </a:rPr>
              <a:t>				</a:t>
            </a:r>
            <a:r>
              <a:rPr lang="en-IN" dirty="0" smtClean="0">
                <a:latin typeface="Times New Roman"/>
              </a:rPr>
              <a:t>4.2 </a:t>
            </a:r>
            <a:r>
              <a:rPr lang="en-IN" dirty="0">
                <a:latin typeface="Times New Roman"/>
              </a:rPr>
              <a:t>Module description</a:t>
            </a:r>
          </a:p>
          <a:p>
            <a:pPr lvl="0" algn="l"/>
            <a:r>
              <a:rPr lang="en-IN" dirty="0">
                <a:latin typeface="Times New Roman"/>
              </a:rPr>
              <a:t>    </a:t>
            </a:r>
            <a:r>
              <a:rPr lang="en-IN" dirty="0" smtClean="0">
                <a:latin typeface="Times New Roman"/>
              </a:rPr>
              <a:t>	5</a:t>
            </a:r>
            <a:r>
              <a:rPr lang="en-IN" dirty="0">
                <a:latin typeface="Times New Roman"/>
              </a:rPr>
              <a:t>		DATA FLOW DIAGRAM</a:t>
            </a:r>
          </a:p>
          <a:p>
            <a:pPr lvl="0" algn="l"/>
            <a:r>
              <a:rPr lang="en-IN" dirty="0">
                <a:latin typeface="Times New Roman"/>
              </a:rPr>
              <a:t>    </a:t>
            </a:r>
            <a:r>
              <a:rPr lang="en-IN" dirty="0" smtClean="0">
                <a:latin typeface="Times New Roman"/>
              </a:rPr>
              <a:t>	6</a:t>
            </a:r>
            <a:r>
              <a:rPr lang="en-IN" dirty="0">
                <a:latin typeface="Times New Roman"/>
              </a:rPr>
              <a:t>		CONCLUSION</a:t>
            </a:r>
          </a:p>
          <a:p>
            <a:pPr lvl="0" algn="l"/>
            <a:r>
              <a:rPr lang="en-IN" dirty="0">
                <a:latin typeface="Times New Roman"/>
              </a:rPr>
              <a:t>    </a:t>
            </a:r>
            <a:r>
              <a:rPr lang="en-IN" dirty="0" smtClean="0">
                <a:latin typeface="Times New Roman"/>
              </a:rPr>
              <a:t>	7</a:t>
            </a:r>
            <a:r>
              <a:rPr lang="en-IN" dirty="0">
                <a:latin typeface="Times New Roman"/>
              </a:rPr>
              <a:t>		FUTURE WORK</a:t>
            </a:r>
          </a:p>
          <a:p>
            <a:pPr lvl="0" algn="l"/>
            <a:r>
              <a:rPr lang="en-IN" dirty="0">
                <a:latin typeface="Times New Roman"/>
              </a:rPr>
              <a:t>	</a:t>
            </a:r>
            <a:r>
              <a:rPr lang="en-IN" dirty="0" smtClean="0">
                <a:latin typeface="Times New Roman"/>
              </a:rPr>
              <a:t>8</a:t>
            </a:r>
            <a:r>
              <a:rPr lang="en-IN" dirty="0">
                <a:latin typeface="Times New Roman"/>
              </a:rPr>
              <a:t>		REFERENCES</a:t>
            </a:r>
          </a:p>
          <a:p>
            <a:pPr lvl="0"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53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ABSTRACT PAGE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Content Placeholder 3" descr="C:\Users\ADMIN\Downloads\IMG-20180420-WA0006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 b="17280"/>
          <a:stretch/>
        </p:blipFill>
        <p:spPr bwMode="auto">
          <a:xfrm>
            <a:off x="2934942" y="1481138"/>
            <a:ext cx="3274115" cy="45259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4151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DATA FLOW DIAGRAM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67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239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lgerian" pitchFamily="82" charset="0"/>
              </a:rPr>
              <a:t>STUDENT’S ARCHITECTURAL DIAGRAM</a:t>
            </a:r>
            <a:endParaRPr lang="en-IN" sz="3200" dirty="0">
              <a:latin typeface="Algerian" pitchFamily="82" charset="0"/>
            </a:endParaRPr>
          </a:p>
        </p:txBody>
      </p:sp>
      <p:pic>
        <p:nvPicPr>
          <p:cNvPr id="4" name="Picture 2" descr="D:\PICTURES\New folder (2)\IMG-20180418-WA000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8" b="32009"/>
          <a:stretch/>
        </p:blipFill>
        <p:spPr bwMode="auto">
          <a:xfrm>
            <a:off x="179512" y="2619544"/>
            <a:ext cx="1440160" cy="116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PICTURES\New folder (2)\IMG-20180418-WA000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 b="22588"/>
          <a:stretch/>
        </p:blipFill>
        <p:spPr bwMode="auto">
          <a:xfrm>
            <a:off x="5059567" y="938474"/>
            <a:ext cx="151073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New folder (2)\IMG-20180418-WA000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65" b="17736"/>
          <a:stretch/>
        </p:blipFill>
        <p:spPr bwMode="auto">
          <a:xfrm>
            <a:off x="2123728" y="1023251"/>
            <a:ext cx="1486115" cy="13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New folder (2)\IMG-20180418-WA000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"/>
          <a:stretch/>
        </p:blipFill>
        <p:spPr bwMode="auto">
          <a:xfrm>
            <a:off x="2123728" y="3212976"/>
            <a:ext cx="1486115" cy="140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dmin\AppData\Local\Microsoft\Windows\INetCache\IE\TG0JYHUD\1375966995[1]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27" y="5265114"/>
            <a:ext cx="767715" cy="10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dmin\AppData\Local\Microsoft\Windows\INetCache\IE\TY6Q1NW6\0Ms0g[1]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73" y="4884304"/>
            <a:ext cx="1106805" cy="104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D:\PICTURES\New folder (2)\IMG-20180418-WA0004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/>
          <a:stretch/>
        </p:blipFill>
        <p:spPr bwMode="auto">
          <a:xfrm>
            <a:off x="5034456" y="2852936"/>
            <a:ext cx="156095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New folder (2)\IMG-20180418-WA0013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6" b="5416"/>
          <a:stretch/>
        </p:blipFill>
        <p:spPr bwMode="auto">
          <a:xfrm>
            <a:off x="5034456" y="4708310"/>
            <a:ext cx="1551234" cy="145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Admin\AppData\Local\Microsoft\Windows\INetCache\IE\TG0JYHUD\Smartphone_icon.svg[1]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80" y="3577692"/>
            <a:ext cx="533400" cy="75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Admin\AppData\Local\Microsoft\Windows\INetCache\IE\P0DO43MX\1280px-Xbox_360_HD-DVD_Drive[1]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359" y="3925222"/>
            <a:ext cx="432435" cy="284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Arrow Connector 14"/>
          <p:cNvCxnSpPr>
            <a:stCxn id="4" idx="0"/>
            <a:endCxn id="6" idx="1"/>
          </p:cNvCxnSpPr>
          <p:nvPr/>
        </p:nvCxnSpPr>
        <p:spPr>
          <a:xfrm flipV="1">
            <a:off x="899592" y="1716759"/>
            <a:ext cx="1224136" cy="90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2866786" y="2410266"/>
            <a:ext cx="0" cy="802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2866786" y="4621156"/>
            <a:ext cx="0" cy="643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3609843" y="1340768"/>
            <a:ext cx="1424613" cy="37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5" idx="1"/>
          </p:cNvCxnSpPr>
          <p:nvPr/>
        </p:nvCxnSpPr>
        <p:spPr>
          <a:xfrm flipV="1">
            <a:off x="3609843" y="1658554"/>
            <a:ext cx="1449724" cy="2258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0" idx="0"/>
          </p:cNvCxnSpPr>
          <p:nvPr/>
        </p:nvCxnSpPr>
        <p:spPr>
          <a:xfrm flipH="1">
            <a:off x="5814936" y="2378634"/>
            <a:ext cx="1" cy="474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</p:cNvCxnSpPr>
          <p:nvPr/>
        </p:nvCxnSpPr>
        <p:spPr>
          <a:xfrm flipH="1">
            <a:off x="5814935" y="4149080"/>
            <a:ext cx="1" cy="559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</p:cNvCxnSpPr>
          <p:nvPr/>
        </p:nvCxnSpPr>
        <p:spPr>
          <a:xfrm flipV="1">
            <a:off x="6585690" y="4209702"/>
            <a:ext cx="938638" cy="12273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</p:cNvCxnSpPr>
          <p:nvPr/>
        </p:nvCxnSpPr>
        <p:spPr>
          <a:xfrm>
            <a:off x="6585690" y="5437053"/>
            <a:ext cx="10504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58240" y="3316342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STORAGE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25388" y="59594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FIREBASE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4688" y="5405955"/>
            <a:ext cx="150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REAL TIME DATABASE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3954564"/>
            <a:ext cx="20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MAIN ACTIVITY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14119" y="24836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25692" y="463871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SIGN IN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24798" y="979779"/>
            <a:ext cx="19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MINISTRY LIST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78298" y="2453288"/>
            <a:ext cx="282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59367" y="6328739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UPLOAD PDF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78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265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Algerian" pitchFamily="82" charset="0"/>
              </a:rPr>
              <a:t>ADMIN ARCHITECTURAL DIAGRAM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4" name="Picture 2" descr="D:\PICTURES\New folder (2)\IMG-20180418-WA000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8" b="32009"/>
          <a:stretch/>
        </p:blipFill>
        <p:spPr bwMode="auto">
          <a:xfrm>
            <a:off x="465995" y="2204864"/>
            <a:ext cx="169105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579608"/>
            <a:ext cx="20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MAIN ACTIVITY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D:\PICTURES\New folder (2)\IMG-20180418-WA0016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7" b="10648"/>
          <a:stretch/>
        </p:blipFill>
        <p:spPr bwMode="auto">
          <a:xfrm>
            <a:off x="3779912" y="980728"/>
            <a:ext cx="1728192" cy="15744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79893" y="121027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 LOGIN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3" descr="C:\Users\ADMIN\Downloads\IMG-20180420-WA0006.jp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 b="30712"/>
          <a:stretch/>
        </p:blipFill>
        <p:spPr bwMode="auto">
          <a:xfrm>
            <a:off x="3844808" y="3396642"/>
            <a:ext cx="1754833" cy="18695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C:\Users\Admin\AppData\Local\Microsoft\Windows\INetCache\IE\TY6Q1NW6\0Ms0g[1]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874990"/>
            <a:ext cx="1106805" cy="104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Admin\AppData\Local\Microsoft\Windows\INetCache\IE\TG0JYHUD\1375966995[1]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01489"/>
            <a:ext cx="767715" cy="1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7642009" y="4323896"/>
            <a:ext cx="150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REAL TIME DATABASE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24838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FIREBASE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2157046" y="1767936"/>
            <a:ext cx="1622866" cy="1229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</p:cNvCxnSpPr>
          <p:nvPr/>
        </p:nvCxnSpPr>
        <p:spPr>
          <a:xfrm>
            <a:off x="4644008" y="2555143"/>
            <a:ext cx="0" cy="84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9" idx="3"/>
          </p:cNvCxnSpPr>
          <p:nvPr/>
        </p:nvCxnSpPr>
        <p:spPr>
          <a:xfrm flipH="1">
            <a:off x="5599641" y="3396643"/>
            <a:ext cx="1132599" cy="93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</p:cNvCxnSpPr>
          <p:nvPr/>
        </p:nvCxnSpPr>
        <p:spPr>
          <a:xfrm flipH="1" flipV="1">
            <a:off x="5599641" y="4437112"/>
            <a:ext cx="1132599" cy="296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 flipH="1">
            <a:off x="4722224" y="5266218"/>
            <a:ext cx="1" cy="611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19872" y="5877272"/>
            <a:ext cx="289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DOWNLOAD ABSTRACT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68325" y="4113945"/>
            <a:ext cx="181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ABSTRACT SUBMISSION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27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CONCLUSION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Thus  the proposed system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(ZIVIMA)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provides a platform to the students from our district with ideas and prototypes, which can be transformed into working products. It is an independent, non-profit entity.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 facilitator for people with out-of-box ideas, or innovative working prototypes.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Thus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ZIVIMA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a very good platform to contribute your innovative ideas for our country.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CONCLUSION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5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FUTURE ENHANCEMENT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08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Initially it is implemented in District wise.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Further based on Success will expand throughout INDIA by connecting higher authorities of INDIA.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send notifications to the student for the authentication of their project.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FUTURE WORK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90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REFERENCES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09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just">
              <a:buNone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WEBSITES: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https://www.tutorialspoint.com/android/android_studio.htm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https://developer.android.com/guide/index.html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https://developer.android.com/training/basics/firstapp/index.html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v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://www.simplifiedcoding.net/firebase-storage-example/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https://stackoverflow.com/questions/14399119/attaching-a-file-of-any-type-in-android-application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https://www.lynda.com/Android-Studio-training-tutorials/6597-0.html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https://in.udacity.com/course/new-android-fundamentals--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ud851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00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IN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 Android Application for </a:t>
            </a:r>
            <a:r>
              <a:rPr lang="en-IN" sz="22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</a:t>
            </a:r>
            <a:r>
              <a:rPr lang="en-IN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nline </a:t>
            </a:r>
            <a:r>
              <a:rPr lang="en-IN" sz="22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</a:t>
            </a:r>
            <a:r>
              <a:rPr lang="en-IN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nteraction between District Authorities and Students regarding projects.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main objective of this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student can solve different problems as their project by submitting solution in the form of report.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-256032" algn="just">
              <a:lnSpc>
                <a:spcPct val="150000"/>
              </a:lnSpc>
              <a:spcBef>
                <a:spcPts val="400"/>
              </a:spcBef>
              <a:buSzPct val="68000"/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application provide an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opportunity for students to provide innovative solutions to their district daunting problems</a:t>
            </a:r>
            <a:r>
              <a:rPr lang="en-IN" sz="2400" dirty="0" smtClean="0"/>
              <a:t>.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426170"/>
          </a:xfrm>
        </p:spPr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ABSTRACT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THANK YOU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4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006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students can use this application through their unique username and password by sign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their personal and academic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details.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student does not have the login Id before, he/she can register with their details by creating a new account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an essential field is not filled in the form then an error is thrown stating to fill in that field.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426170"/>
          </a:xfrm>
        </p:spPr>
        <p:txBody>
          <a:bodyPr/>
          <a:lstStyle/>
          <a:p>
            <a:r>
              <a:rPr lang="en-IN" dirty="0" smtClean="0">
                <a:latin typeface="Algerian" pitchFamily="82" charset="0"/>
              </a:rPr>
              <a:t>		ABSTRACT	</a:t>
            </a:r>
            <a:r>
              <a:rPr lang="en-IN" dirty="0">
                <a:latin typeface="Algerian" pitchFamily="82" charset="0"/>
              </a:rPr>
              <a:t>(</a:t>
            </a:r>
            <a:r>
              <a:rPr lang="en-IN" dirty="0" smtClean="0">
                <a:latin typeface="Algerian" pitchFamily="82" charset="0"/>
              </a:rPr>
              <a:t>contd.,)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the authentication the ministry for different department module list is displayed where the student can choose the department and corresponding problem statement.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student select his/her project he/she can upload the abstract of his project so that the respective details of the student are stored in the database with their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426170"/>
          </a:xfrm>
        </p:spPr>
        <p:txBody>
          <a:bodyPr/>
          <a:lstStyle/>
          <a:p>
            <a:r>
              <a:rPr lang="en-IN" dirty="0" smtClean="0">
                <a:latin typeface="Algerian" pitchFamily="82" charset="0"/>
              </a:rPr>
              <a:t>		ABSTRACT	</a:t>
            </a:r>
            <a:r>
              <a:rPr lang="en-IN" dirty="0">
                <a:latin typeface="Algerian" pitchFamily="82" charset="0"/>
              </a:rPr>
              <a:t>(</a:t>
            </a:r>
            <a:r>
              <a:rPr lang="en-IN" dirty="0" smtClean="0">
                <a:latin typeface="Algerian" pitchFamily="82" charset="0"/>
              </a:rPr>
              <a:t>contd.,)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IN" sz="2800" dirty="0" smtClean="0">
                <a:latin typeface="Arial Rounded MT Bold" pitchFamily="34" charset="0"/>
                <a:cs typeface="Arabic Typesetting" pitchFamily="66" charset="-78"/>
              </a:rPr>
              <a:t>PROJECT OVERVIEW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growing impact over smart phones increased the development of mobile application for Interacting with several domains.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proposed system is an Android application to make a provision for online interaction between district Authorities and students.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purpose is to manifest latent ideas into commercial products that can benefit humanity in general, and help to solve district’s existing social perils in particular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2800" dirty="0" smtClean="0"/>
              <a:t> </a:t>
            </a:r>
            <a:endParaRPr lang="en-IN" sz="2800" dirty="0">
              <a:latin typeface="Arial Rounded MT Bold" pitchFamily="34" charset="0"/>
              <a:cs typeface="Arabic Typesetting" pitchFamily="66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INTRODUCTION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65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application is designed specifically for college and university students.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main objective of this project is student can solve different problems as their project by submitting solution in the form of report.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district Authorities can verify the details entered by the students and can validate the report submitted by the corresponding student.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addition district Authorities can broadcast any new upcoming problem statements or projects to the students.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>
                <a:latin typeface="Algerian" pitchFamily="82" charset="0"/>
              </a:rPr>
              <a:t>Contd.,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66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829761"/>
          </a:xfrm>
        </p:spPr>
        <p:txBody>
          <a:bodyPr>
            <a:normAutofit/>
          </a:bodyPr>
          <a:lstStyle/>
          <a:p>
            <a:pPr lvl="8" algn="ctr" rtl="0">
              <a:spcBef>
                <a:spcPct val="0"/>
              </a:spcBef>
            </a:pPr>
            <a:r>
              <a:rPr lang="en-IN" sz="4400" dirty="0" smtClean="0">
                <a:latin typeface="Algerian" pitchFamily="82" charset="0"/>
              </a:rPr>
              <a:t>LITERATURE SURVEY</a:t>
            </a:r>
            <a:br>
              <a:rPr lang="en-IN" sz="4400" dirty="0" smtClean="0">
                <a:latin typeface="Algerian" pitchFamily="82" charset="0"/>
              </a:rPr>
            </a:br>
            <a:endParaRPr lang="en-IN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40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358</TotalTime>
  <Words>1241</Words>
  <Application>Microsoft Office PowerPoint</Application>
  <PresentationFormat>On-screen Show (4:3)</PresentationFormat>
  <Paragraphs>168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TEAM MEMBERS:  M.S.K. Haritha M. Deepika  T.Kavi Priya</vt:lpstr>
      <vt:lpstr>      TABLE OF CONTENTS</vt:lpstr>
      <vt:lpstr>      CONTD</vt:lpstr>
      <vt:lpstr>ABSTRACT</vt:lpstr>
      <vt:lpstr>  ABSTRACT (contd.,)</vt:lpstr>
      <vt:lpstr>  ABSTRACT (contd.,)</vt:lpstr>
      <vt:lpstr>INTRODUCTION</vt:lpstr>
      <vt:lpstr>Contd.,</vt:lpstr>
      <vt:lpstr>LITERATURE SURVEY </vt:lpstr>
      <vt:lpstr>       EXISTING SYSTEM </vt:lpstr>
      <vt:lpstr>       PROPOSED SYSTEM </vt:lpstr>
      <vt:lpstr>       PROPOSED SYSTEM(contd)., </vt:lpstr>
      <vt:lpstr>ADVANTAGES</vt:lpstr>
      <vt:lpstr>ADVANTAGES (CONTD.,)</vt:lpstr>
      <vt:lpstr>LIST OF MODULES</vt:lpstr>
      <vt:lpstr>MODULES INVOLVED</vt:lpstr>
      <vt:lpstr>MODULE DESCRIPTION</vt:lpstr>
      <vt:lpstr>MODULE IDENTIFICATION</vt:lpstr>
      <vt:lpstr>MODULE IDENTIFICATION</vt:lpstr>
      <vt:lpstr>LOGIN PAGE</vt:lpstr>
      <vt:lpstr>CREATE AN ACCOUNT</vt:lpstr>
      <vt:lpstr>REGISTRATION PAGE</vt:lpstr>
      <vt:lpstr>SELECT MINISTRY</vt:lpstr>
      <vt:lpstr>PROBLEM STATEMENT</vt:lpstr>
      <vt:lpstr>PROBLEM STATEMENT PAGE</vt:lpstr>
      <vt:lpstr>UPLOAD PDF </vt:lpstr>
      <vt:lpstr>UPLOADING PDF</vt:lpstr>
      <vt:lpstr>ADMIN LOGIN PAGE </vt:lpstr>
      <vt:lpstr>ABSTRACT SUBMISSION PAGE </vt:lpstr>
      <vt:lpstr>ABSTRACT PAGE</vt:lpstr>
      <vt:lpstr>DATA FLOW DIAGRAM</vt:lpstr>
      <vt:lpstr>STUDENT’S ARCHITECTURAL DIAGRAM</vt:lpstr>
      <vt:lpstr>ADMIN ARCHITECTURAL DIAGRAM</vt:lpstr>
      <vt:lpstr>CONCLUSION</vt:lpstr>
      <vt:lpstr>CONCLUSION</vt:lpstr>
      <vt:lpstr>FUTURE ENHANCEMENT</vt:lpstr>
      <vt:lpstr>FUTURE WORK</vt:lpstr>
      <vt:lpstr>REFERENCES</vt:lpstr>
      <vt:lpstr>PowerPoint Presentation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MEMBERS:       Deepika     Haritha          Kavi Priya</dc:title>
  <dc:creator>PriyaRamakrishnan</dc:creator>
  <cp:lastModifiedBy>ADMIN</cp:lastModifiedBy>
  <cp:revision>68</cp:revision>
  <dcterms:created xsi:type="dcterms:W3CDTF">2018-02-18T16:10:20Z</dcterms:created>
  <dcterms:modified xsi:type="dcterms:W3CDTF">2018-04-27T00:53:58Z</dcterms:modified>
</cp:coreProperties>
</file>