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3C41-014E-5651-C8F1-0AFCC715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428AD-7FD6-75F2-1A99-6C213D0D7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59358-AC4A-BFE7-B971-7AADDCFA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BF69-57D7-D94F-93B3-A84E426E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7BE0-4B50-1929-6245-BF784CE6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0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378B-33CD-6FDA-7C7B-C76F5546B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1F274-B053-E88F-FF9B-D8E1CD8E0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D5EF-B59A-B9A9-93FA-EB7E662A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5B2F-9FA2-260B-D2FA-7630C9BF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FE133-A6B9-A1BB-D1B6-E25FABB3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17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016A6-D505-CDEE-48F9-44EFF24CB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DAB09-5D9A-92BE-EE16-247A4030B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54CC3-C700-9A8E-5468-8E04FE8B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48A7-CB8A-9AB6-C5D2-9EC29B8F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FB340-76B6-B8A8-8517-E04994B4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5FF0-BA51-56AD-F50F-921BD7A4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99A0D-7EC0-6F25-672F-FEEEF9D28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D5C9-C4F9-CC17-D972-F678F8B8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7BD6A-1AE3-0247-107D-E0D0D431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BE8F-1FDC-3DBC-5EA7-9F6C3C94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4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91DD-1E1F-3F47-0277-07DDD48D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41253-6524-988C-1A56-3A73E3FA2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D895-FD05-55B6-A4F7-B9B572CF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A9FA5-205A-4F3B-0162-5C974483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A706-A995-FCDF-605C-8BAB37E6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54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A467-B717-B523-45DA-53292604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AAFB-8B23-72C0-0985-1EF3FE81A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50D27-EA48-5C2D-2E51-999D9DE18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B4CE3-8117-072A-B70B-A4AF6351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3B7E8-B204-4F0E-607E-DF17B6D2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53B81-C1BC-3F21-8F7F-7659B2ED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0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89AC-6885-ACFC-D399-00294C3A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4C25-FA67-759A-4049-C9E49189F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00BAD-0558-1BF0-5188-6958EF03A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35032-E691-E71B-C9D2-A9558D1EF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82790-CB11-3B03-5B3C-CC107EC40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4032A-8C39-ADC3-5009-5E6ADAF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0798F-D793-94E2-CF51-C12D99DB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39180-86CD-F709-4AEB-E3E3B73F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8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1E19-5AC6-3149-58DE-09668F48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A0AE5-8037-D498-F52C-6E17CE8A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A3EF5-156D-DD0A-1C5F-1FF4ED26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CDE7D-7705-C6C8-69CB-7816B824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2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C4D65-766A-8B4E-0CF1-BC995C33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E26CB-1AD8-BD58-1832-22E5779E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EB6E0-2CBB-C261-18B2-9DAA259E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36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688E-4282-0818-E3A1-E4EC513F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1644C-C0E1-ACD0-3791-3EC3DF1B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A95D1-B39F-F685-7E81-9BEA21273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31B8E-EC61-AF99-464B-A8CB48C5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1F05C-246F-3125-97C7-C1C4F051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974A0-C906-6231-4524-6D8CD8AE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39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FD824-9F16-3983-1F2A-6564826D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E126E-4FF3-3264-4CE2-60B982C02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D443-F974-B4FA-746F-4DD0DC49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38B9-00F5-6F77-E31D-AE7F5E3B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7C3CA-E09E-88B3-9E61-F85740CA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6FE3B-CFD7-F2AB-9749-F47FB002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76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BDFE0-AAFF-821F-99B8-A0F18919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F5E5B-84D6-E482-F625-AC80BE184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00519-104B-6CB8-45EB-A95AFD471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38A06-F217-41C5-A9BD-6B6D55F15B8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8C13-4782-44F8-1355-78B5A6289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84CFF-68C4-974C-A2EB-2308D7013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FE893-4A4C-454D-9FB5-A969327B3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3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BFB3-F02A-1B6E-89A1-4F6668D31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Multi account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DD766-4123-2EFD-7284-CE97D05BA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Service used for this is AWS control tower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To create and manage multiple acct through one point.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It also implement policies for the account.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Eg</a:t>
            </a:r>
            <a:r>
              <a:rPr lang="en-IN" dirty="0"/>
              <a:t> : each account for each team.</a:t>
            </a:r>
          </a:p>
        </p:txBody>
      </p:sp>
    </p:spTree>
    <p:extLst>
      <p:ext uri="{BB962C8B-B14F-4D97-AF65-F5344CB8AC3E}">
        <p14:creationId xmlns:p14="http://schemas.microsoft.com/office/powerpoint/2010/main" val="8581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9EA1-8B2C-9014-3A7E-1ACFD3A7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1456"/>
          </a:xfrm>
        </p:spPr>
        <p:txBody>
          <a:bodyPr>
            <a:normAutofit fontScale="90000"/>
          </a:bodyPr>
          <a:lstStyle/>
          <a:p>
            <a:r>
              <a:rPr lang="en-IN" dirty="0"/>
              <a:t>How it is </a:t>
            </a:r>
            <a:r>
              <a:rPr lang="en-IN" dirty="0">
                <a:solidFill>
                  <a:srgbClr val="FF0000"/>
                </a:solidFill>
              </a:rPr>
              <a:t>without</a:t>
            </a:r>
            <a:r>
              <a:rPr lang="en-IN" dirty="0"/>
              <a:t> AWS control tower ?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B323A0-0494-9348-B841-B231E69B1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505" y="1825625"/>
            <a:ext cx="93869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7E06D5-B37F-DFEE-7DA4-F098254B33DF}"/>
              </a:ext>
            </a:extLst>
          </p:cNvPr>
          <p:cNvSpPr txBox="1"/>
          <p:nvPr/>
        </p:nvSpPr>
        <p:spPr>
          <a:xfrm>
            <a:off x="1278194" y="1140542"/>
            <a:ext cx="880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* Everyone was Directly accessing their AWS resources through I am login.</a:t>
            </a:r>
          </a:p>
        </p:txBody>
      </p:sp>
    </p:spTree>
    <p:extLst>
      <p:ext uri="{BB962C8B-B14F-4D97-AF65-F5344CB8AC3E}">
        <p14:creationId xmlns:p14="http://schemas.microsoft.com/office/powerpoint/2010/main" val="265662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77D79-B707-CD1C-AFF4-6F4E7C4A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Problems in earlier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ADE68-BEF5-A98B-E3FE-3EB695DE5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team are under same </a:t>
            </a:r>
            <a:r>
              <a:rPr lang="en-IN" dirty="0" err="1"/>
              <a:t>aws</a:t>
            </a:r>
            <a:r>
              <a:rPr lang="en-IN" dirty="0"/>
              <a:t> account, so everyone can see each others resources.</a:t>
            </a:r>
          </a:p>
          <a:p>
            <a:r>
              <a:rPr lang="en-IN" dirty="0"/>
              <a:t>Unstructured management.</a:t>
            </a:r>
          </a:p>
          <a:p>
            <a:r>
              <a:rPr lang="en-IN" dirty="0"/>
              <a:t>No separation between the teams resources</a:t>
            </a:r>
          </a:p>
          <a:p>
            <a:r>
              <a:rPr lang="en-IN" dirty="0"/>
              <a:t>Very difficult to manage all resources under one account.</a:t>
            </a:r>
          </a:p>
          <a:p>
            <a:r>
              <a:rPr lang="en-IN" dirty="0"/>
              <a:t>Difficult to calculate billing for individual teams.</a:t>
            </a:r>
          </a:p>
          <a:p>
            <a:r>
              <a:rPr lang="en-IN" dirty="0"/>
              <a:t>Security Risk </a:t>
            </a:r>
          </a:p>
          <a:p>
            <a:r>
              <a:rPr lang="en-IN" dirty="0">
                <a:highlight>
                  <a:srgbClr val="FFFF00"/>
                </a:highlight>
              </a:rPr>
              <a:t>Quota</a:t>
            </a:r>
            <a:r>
              <a:rPr lang="en-IN" dirty="0"/>
              <a:t> limit for single </a:t>
            </a:r>
            <a:r>
              <a:rPr lang="en-IN" dirty="0" err="1"/>
              <a:t>aws</a:t>
            </a:r>
            <a:r>
              <a:rPr lang="en-IN" dirty="0"/>
              <a:t> account </a:t>
            </a:r>
          </a:p>
        </p:txBody>
      </p:sp>
    </p:spTree>
    <p:extLst>
      <p:ext uri="{BB962C8B-B14F-4D97-AF65-F5344CB8AC3E}">
        <p14:creationId xmlns:p14="http://schemas.microsoft.com/office/powerpoint/2010/main" val="23295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308C-DF6B-3D60-11F4-46C8B49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 AWS organisation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51C4-6A07-EF09-1E58-E1C759A3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77981" cy="132556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Multiple </a:t>
            </a:r>
            <a:r>
              <a:rPr lang="en-IN" dirty="0" err="1"/>
              <a:t>aws</a:t>
            </a:r>
            <a:r>
              <a:rPr lang="en-IN" dirty="0"/>
              <a:t> account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managed centrally.</a:t>
            </a:r>
          </a:p>
          <a:p>
            <a:r>
              <a:rPr lang="en-IN" dirty="0"/>
              <a:t>Account managements and billing tracking easy and budget.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2B92D-40E3-EDC7-548E-7F49B0F7DEA5}"/>
              </a:ext>
            </a:extLst>
          </p:cNvPr>
          <p:cNvSpPr txBox="1"/>
          <p:nvPr/>
        </p:nvSpPr>
        <p:spPr>
          <a:xfrm>
            <a:off x="1622323" y="3286125"/>
            <a:ext cx="7580670" cy="2195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82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7774-196E-3FDC-3220-B8777E1D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Organisation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DB729-CC6D-5F37-4C6F-41FF48CAB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626" y="1504335"/>
            <a:ext cx="7696957" cy="4672627"/>
          </a:xfrm>
        </p:spPr>
      </p:pic>
    </p:spTree>
    <p:extLst>
      <p:ext uri="{BB962C8B-B14F-4D97-AF65-F5344CB8AC3E}">
        <p14:creationId xmlns:p14="http://schemas.microsoft.com/office/powerpoint/2010/main" val="227634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7746-B49A-50C9-08D0-E3A36E01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 tower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AF9706-C8B0-1308-BB63-DEFF0FF00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208" y="1090393"/>
            <a:ext cx="9731583" cy="5067739"/>
          </a:xfrm>
        </p:spPr>
      </p:pic>
    </p:spTree>
    <p:extLst>
      <p:ext uri="{BB962C8B-B14F-4D97-AF65-F5344CB8AC3E}">
        <p14:creationId xmlns:p14="http://schemas.microsoft.com/office/powerpoint/2010/main" val="126945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E953-1235-3A0A-677B-73052031E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en-IN" dirty="0"/>
              <a:t>Overall account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E9D30-DBDA-AFFC-052C-4EB28EA2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1061884"/>
            <a:ext cx="10616381" cy="511507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-  Log archive account. (under security OU)</a:t>
            </a:r>
          </a:p>
          <a:p>
            <a:pPr>
              <a:buFontTx/>
              <a:buChar char="-"/>
            </a:pPr>
            <a:r>
              <a:rPr lang="en-IN" dirty="0"/>
              <a:t>Audit Account.</a:t>
            </a:r>
          </a:p>
          <a:p>
            <a:pPr>
              <a:buFontTx/>
              <a:buChar char="-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04647-3449-21DB-A17A-1426F2B0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81" y="2099509"/>
            <a:ext cx="8480919" cy="407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0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5E7B-A850-E726-AC20-02A084C6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SCP – Service control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0122-5C99-B863-1594-058E5D3FE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Scenario</a:t>
            </a:r>
            <a:r>
              <a:rPr lang="en-IN" dirty="0"/>
              <a:t> : we have 3 </a:t>
            </a:r>
            <a:r>
              <a:rPr lang="en-IN" dirty="0" err="1"/>
              <a:t>devlopers</a:t>
            </a:r>
            <a:r>
              <a:rPr lang="en-IN" dirty="0"/>
              <a:t> and we want them to </a:t>
            </a:r>
          </a:p>
          <a:p>
            <a:r>
              <a:rPr lang="en-IN" dirty="0"/>
              <a:t>- Access only RDS and DynamoDB in 5 </a:t>
            </a:r>
            <a:r>
              <a:rPr lang="en-IN" dirty="0" err="1"/>
              <a:t>aws</a:t>
            </a:r>
            <a:r>
              <a:rPr lang="en-IN" dirty="0"/>
              <a:t> account.</a:t>
            </a:r>
          </a:p>
          <a:p>
            <a:r>
              <a:rPr lang="en-IN" dirty="0"/>
              <a:t>- Prevent all users(even admins) from using EC2 across the organisation.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20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197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AWS Multi account governance</vt:lpstr>
      <vt:lpstr>How it is without AWS control tower ? </vt:lpstr>
      <vt:lpstr>Problems in earlier setup</vt:lpstr>
      <vt:lpstr>Solution: AWS organisation </vt:lpstr>
      <vt:lpstr>AWS Organisation</vt:lpstr>
      <vt:lpstr>Control tower</vt:lpstr>
      <vt:lpstr>Overall account structure</vt:lpstr>
      <vt:lpstr>SCP – Service control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Deepika S</dc:creator>
  <cp:lastModifiedBy>Deepika S</cp:lastModifiedBy>
  <cp:revision>6</cp:revision>
  <dcterms:created xsi:type="dcterms:W3CDTF">2025-05-28T03:56:16Z</dcterms:created>
  <dcterms:modified xsi:type="dcterms:W3CDTF">2025-05-28T07:19:07Z</dcterms:modified>
</cp:coreProperties>
</file>