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9" r:id="rId4"/>
    <p:sldId id="260" r:id="rId5"/>
    <p:sldId id="268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7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3040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9A2C280-B014-3372-3943-96484E37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A121CDD-4434-63B5-2283-0737555ECD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0DA8C6E-55E4-4CC3-55E5-5DBC34D84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6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MANAGEMENT SYSTEM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192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AMARNATH M  (23ITR002)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BARATHRAM B (23ITR012)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DEEPIKA B      (23ITR022)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6155F-8477-0E50-A354-8685A6A410D5}"/>
              </a:ext>
            </a:extLst>
          </p:cNvPr>
          <p:cNvSpPr txBox="1"/>
          <p:nvPr/>
        </p:nvSpPr>
        <p:spPr>
          <a:xfrm>
            <a:off x="6096000" y="518056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 :  </a:t>
            </a:r>
            <a:r>
              <a:rPr lang="en-US" sz="160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Ms.K.Sruthi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146323" y="409487"/>
            <a:ext cx="545252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marR="0" lvl="0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to handle patient records efficiently, covering addition, discharge, and updates.</a:t>
            </a:r>
          </a:p>
          <a:p>
            <a:pPr marL="0" marR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appointment scheduling with priority for emergencies, and assign doctors based on disease type and availability.</a:t>
            </a:r>
          </a:p>
          <a:p>
            <a:pPr marL="342900" marR="0" lvl="0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automated billing system that calculates costs based on disease type and length of stay, with stack-based history for easy reference.</a:t>
            </a:r>
          </a:p>
          <a:p>
            <a:pPr marL="342900" marR="0" lvl="0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Java for backend implementation, with data structures like Linked Lists, Queues, and Stacks for efficient data handling.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4234C-9ECB-7EAB-F588-D5D81DB3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44EA653E-E9DA-2F4F-BD8D-B45C10E2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637769A2-BC35-2533-7D8D-BDB8FB40559D}"/>
              </a:ext>
            </a:extLst>
          </p:cNvPr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E44960C-23BD-3A6E-2C9A-7EDBCB047D61}"/>
              </a:ext>
            </a:extLst>
          </p:cNvPr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378CB27-7671-BCB9-5FC2-555CE5500C07}"/>
              </a:ext>
            </a:extLst>
          </p:cNvPr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5179015C-E6BF-21F7-0AA4-7CA06DD140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system to efficiently manage patient records and data.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automated appointment scheduling, prioritizing emergency cases.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doctor assignments based on disease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automatic billing system.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13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6277" y="1398529"/>
            <a:ext cx="1046454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(for backend logic and implementation).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Linked List ,Queue ,Stack 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Collections Framework 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9679" y="1153682"/>
            <a:ext cx="108702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Management: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Add, discharge, and manage patient records using Linked List.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Assignment: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diseases to specialties and assign doctors based on availability.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Scheduling: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queues to handle regular and emergency appointments, ensuring priority for emergency cases.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System: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Stack-based billing history, calculating costs based on disease and duration of hospital stay.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268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Noto Sans Symbols</vt:lpstr>
      <vt:lpstr>Times New Roman</vt:lpstr>
      <vt:lpstr>Wingdings</vt:lpstr>
      <vt:lpstr>Flow</vt:lpstr>
      <vt:lpstr>HOSPITAL MANAGEMENT SYSTEM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kavinkumar M</dc:creator>
  <cp:lastModifiedBy>baladeepika0510@gmail.com</cp:lastModifiedBy>
  <cp:revision>9</cp:revision>
  <dcterms:created xsi:type="dcterms:W3CDTF">2021-04-21T15:36:00Z</dcterms:created>
  <dcterms:modified xsi:type="dcterms:W3CDTF">2024-11-06T14:02:58Z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