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swald Bold" charset="1" panose="00000800000000000000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  <p:embeddedFont>
      <p:font typeface="Oswald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4273" r="0" b="-4350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16659" y="2790335"/>
            <a:ext cx="12153685" cy="482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7"/>
              </a:lnSpc>
            </a:pPr>
            <a:r>
              <a:rPr lang="en-US" b="true" sz="6954" spc="681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SYNTHETIC ECG SIGNAL GENERATION USING PROBABILISTIC DIFFUSION MODELS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243547" y="-29732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08797" y="450623"/>
            <a:ext cx="4817626" cy="10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1510" y="1886568"/>
            <a:ext cx="16190733" cy="604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3669" spc="3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•The project prepares ECG da</a:t>
            </a:r>
            <a:r>
              <a:rPr lang="en-US" sz="3669" spc="3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 for deep learning through filtering, normalization,</a:t>
            </a:r>
          </a:p>
          <a:p>
            <a:pPr algn="l">
              <a:lnSpc>
                <a:spcPts val="6018"/>
              </a:lnSpc>
            </a:pPr>
            <a:r>
              <a:rPr lang="en-US" sz="3669" spc="3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•and noise handling. Using probabilistic diffusion models can enhance the quality</a:t>
            </a:r>
          </a:p>
          <a:p>
            <a:pPr algn="l">
              <a:lnSpc>
                <a:spcPts val="6018"/>
              </a:lnSpc>
            </a:pPr>
            <a:r>
              <a:rPr lang="en-US" sz="3669" spc="3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•and realism of synthetic ECG signal generation for model training and evaluation.</a:t>
            </a:r>
          </a:p>
          <a:p>
            <a:pPr algn="l">
              <a:lnSpc>
                <a:spcPts val="6018"/>
              </a:lnSpc>
            </a:pPr>
            <a:r>
              <a:rPr lang="en-US" sz="3669" spc="3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•Stay tuned for implementation updates and cleaned signal exports!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543" y="2737760"/>
            <a:ext cx="17999457" cy="3715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92"/>
              </a:lnSpc>
              <a:spcBef>
                <a:spcPct val="0"/>
              </a:spcBef>
            </a:pPr>
            <a:r>
              <a:rPr lang="en-US" b="true" sz="10791" spc="1057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THANK YOU FOR LISTENING!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243547" y="-2973247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659121">
            <a:off x="15091031" y="5585714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28789" y="254969"/>
            <a:ext cx="5638086" cy="10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4087" y="1776788"/>
            <a:ext cx="15465660" cy="938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87"/>
              </a:lnSpc>
            </a:pPr>
            <a:r>
              <a:rPr lang="en-US" b="true" sz="2889" spc="283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ECG Signals in Healthcare: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ECG signals capture the electrical activity of the heart, essential for diagnosing cardiovascular issues like arrhythmias and heart attacks.</a:t>
            </a:r>
          </a:p>
          <a:p>
            <a:pPr algn="just">
              <a:lnSpc>
                <a:spcPts val="3987"/>
              </a:lnSpc>
            </a:pPr>
            <a:r>
              <a:rPr lang="en-US" b="true" sz="2889" spc="283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Challenges with Real ECG Data: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Limited Data: Real ECG datasets can be small and unrepresentative.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Bias in Data: Some datasets may not capture the full diversity of heart conditions.</a:t>
            </a:r>
          </a:p>
          <a:p>
            <a:pPr algn="just">
              <a:lnSpc>
                <a:spcPts val="3987"/>
              </a:lnSpc>
            </a:pPr>
            <a:r>
              <a:rPr lang="en-US" b="true" sz="2889" spc="283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Privacy Concerns: 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Sharing real patient data for AI model training can breach privacy.</a:t>
            </a:r>
          </a:p>
          <a:p>
            <a:pPr algn="just">
              <a:lnSpc>
                <a:spcPts val="3987"/>
              </a:lnSpc>
            </a:pPr>
            <a:r>
              <a:rPr lang="en-US" b="true" sz="2889" spc="283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Need for Synthetic ECG Data: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Augmentation: Synthetic ECG signals provide more diverse data for training AI models, especially when real data is scarce.</a:t>
            </a:r>
          </a:p>
          <a:p>
            <a:pPr algn="just">
              <a:lnSpc>
                <a:spcPts val="3987"/>
              </a:lnSpc>
            </a:pPr>
            <a:r>
              <a:rPr lang="en-US" b="true" sz="2889" spc="283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Privacy Preservation</a:t>
            </a: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Synthetic data eliminates privacy risks by not using patient-specific information.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just">
              <a:lnSpc>
                <a:spcPts val="3987"/>
              </a:lnSpc>
            </a:pPr>
            <a:r>
              <a:rPr lang="en-US" sz="2889" spc="283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</a:p>
          <a:p>
            <a:pPr algn="just">
              <a:lnSpc>
                <a:spcPts val="660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064" y="782168"/>
            <a:ext cx="18103936" cy="8033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</a:pPr>
            <a:r>
              <a:rPr lang="en-US" b="true" sz="3558" spc="348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SOLUTION: PROBABILISTIC DIFFUSION MODELS:</a:t>
            </a:r>
          </a:p>
          <a:p>
            <a:pPr algn="l">
              <a:lnSpc>
                <a:spcPts val="4910"/>
              </a:lnSpc>
            </a:pPr>
            <a:r>
              <a:rPr lang="en-US" sz="3558" spc="34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Probabilistic Diffusion Models are generative models that learn to add noise to data (forward process) and reverse it to recreate clean, realistic data (reverse process).</a:t>
            </a:r>
          </a:p>
          <a:p>
            <a:pPr algn="l">
              <a:lnSpc>
                <a:spcPts val="4910"/>
              </a:lnSpc>
            </a:pPr>
            <a:r>
              <a:rPr lang="en-US" sz="3558" spc="348" b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Application to ECG:</a:t>
            </a:r>
            <a:r>
              <a:rPr lang="en-US" sz="3558" spc="34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</a:p>
          <a:p>
            <a:pPr algn="l">
              <a:lnSpc>
                <a:spcPts val="4910"/>
              </a:lnSpc>
            </a:pPr>
            <a:r>
              <a:rPr lang="en-US" sz="3558" spc="34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These models can generate realistic synthetic ECG signals by learning from real data, preserving the heart activity patterns.</a:t>
            </a:r>
          </a:p>
          <a:p>
            <a:pPr algn="l">
              <a:lnSpc>
                <a:spcPts val="4910"/>
              </a:lnSpc>
            </a:pPr>
            <a:r>
              <a:rPr lang="en-US" sz="3558" spc="34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b="true" sz="3558" spc="348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Why Use Diffusion Models?:</a:t>
            </a:r>
          </a:p>
          <a:p>
            <a:pPr algn="l">
              <a:lnSpc>
                <a:spcPts val="4910"/>
              </a:lnSpc>
            </a:pPr>
            <a:r>
              <a:rPr lang="en-US" sz="3558" spc="34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They create high-quality, realistic ECG signals that are useful for training deep learning models.</a:t>
            </a:r>
          </a:p>
          <a:p>
            <a:pPr algn="l">
              <a:lnSpc>
                <a:spcPts val="4910"/>
              </a:lnSpc>
            </a:pPr>
            <a:r>
              <a:rPr lang="en-US" sz="3558" spc="34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They provide privacy-preserving synthetic data without revealing sensitive patient information.</a:t>
            </a:r>
          </a:p>
          <a:p>
            <a:pPr algn="ctr">
              <a:lnSpc>
                <a:spcPts val="49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3489" y="933450"/>
            <a:ext cx="16741021" cy="972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9"/>
              </a:lnSpc>
              <a:spcBef>
                <a:spcPct val="0"/>
              </a:spcBef>
            </a:pPr>
            <a:r>
              <a:rPr lang="en-US" b="true" sz="5789" spc="567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 PREPROCESSING BEFORE SIGNAL GENERATION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52979"/>
            <a:ext cx="14152504" cy="8491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0"/>
              </a:lnSpc>
            </a:pPr>
            <a:r>
              <a:rPr lang="en-US" b="true" sz="3232" spc="407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BANDPASS FILTERING</a:t>
            </a:r>
            <a:r>
              <a:rPr lang="en-US" sz="3232" spc="407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</a:p>
          <a:p>
            <a:pPr algn="l">
              <a:lnSpc>
                <a:spcPts val="4460"/>
              </a:lnSpc>
            </a:pPr>
            <a:r>
              <a:rPr lang="en-US" sz="3232" spc="31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Removes high-frequency noise and baseline wander.</a:t>
            </a:r>
          </a:p>
          <a:p>
            <a:pPr algn="l">
              <a:lnSpc>
                <a:spcPts val="4460"/>
              </a:lnSpc>
            </a:pPr>
            <a:r>
              <a:rPr lang="en-US" b="true" sz="3232" spc="31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Normalization:</a:t>
            </a:r>
          </a:p>
          <a:p>
            <a:pPr algn="l">
              <a:lnSpc>
                <a:spcPts val="4460"/>
              </a:lnSpc>
            </a:pPr>
            <a:r>
              <a:rPr lang="en-US" sz="3232" spc="31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Scales signals between a fixed range, ensuring uniformity across samples.</a:t>
            </a:r>
          </a:p>
          <a:p>
            <a:pPr algn="l">
              <a:lnSpc>
                <a:spcPts val="4460"/>
              </a:lnSpc>
            </a:pPr>
            <a:r>
              <a:rPr lang="en-US" b="true" sz="3232" spc="31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NaN &amp; Artifact Handling:</a:t>
            </a:r>
          </a:p>
          <a:p>
            <a:pPr algn="l">
              <a:lnSpc>
                <a:spcPts val="4460"/>
              </a:lnSpc>
            </a:pPr>
            <a:r>
              <a:rPr lang="en-US" sz="3232" spc="31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Deals with missing data and artifacts, ensuring the dataset is clean and usable.</a:t>
            </a:r>
          </a:p>
          <a:p>
            <a:pPr algn="l">
              <a:lnSpc>
                <a:spcPts val="4460"/>
              </a:lnSpc>
            </a:pPr>
            <a:r>
              <a:rPr lang="en-US" b="true" sz="3232" spc="31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Segmentation:</a:t>
            </a:r>
          </a:p>
          <a:p>
            <a:pPr algn="l">
              <a:lnSpc>
                <a:spcPts val="4460"/>
              </a:lnSpc>
            </a:pPr>
            <a:r>
              <a:rPr lang="en-US" sz="3232" spc="316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Divides continuous ECG signals into fixed-length segments for easier model training.</a:t>
            </a:r>
          </a:p>
          <a:p>
            <a:pPr algn="l">
              <a:lnSpc>
                <a:spcPts val="4460"/>
              </a:lnSpc>
            </a:pPr>
            <a:r>
              <a:rPr lang="en-US" b="true" sz="3232" spc="31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Visualization:</a:t>
            </a:r>
          </a:p>
          <a:p>
            <a:pPr algn="l">
              <a:lnSpc>
                <a:spcPts val="4899"/>
              </a:lnSpc>
            </a:pPr>
            <a:r>
              <a:rPr lang="en-US" sz="3550" spc="347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Helps verify the quality of the data and the effectiveness of preprocessing steps.</a:t>
            </a:r>
          </a:p>
          <a:p>
            <a:pPr algn="l">
              <a:lnSpc>
                <a:spcPts val="4171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50600"/>
            <a:ext cx="15445740" cy="10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ECG SIGNAL PREPROCESSING WORKFLOW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2239" y="1863663"/>
            <a:ext cx="12824103" cy="788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•1. LOAD ECG CSV DATA</a:t>
            </a:r>
          </a:p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•2. Apply bandpass filter</a:t>
            </a:r>
          </a:p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•3. Normalize the signal</a:t>
            </a:r>
          </a:p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•4. Handle NaNs and edge cases</a:t>
            </a:r>
          </a:p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•5. Visualize signal samples</a:t>
            </a:r>
          </a:p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•6. Batch process the full dataset</a:t>
            </a:r>
          </a:p>
          <a:p>
            <a:pPr algn="l">
              <a:lnSpc>
                <a:spcPts val="7872"/>
              </a:lnSpc>
            </a:pPr>
            <a:r>
              <a:rPr lang="en-US" sz="5704" spc="55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•7. Export cleaned signals</a:t>
            </a:r>
          </a:p>
          <a:p>
            <a:pPr algn="ctr">
              <a:lnSpc>
                <a:spcPts val="787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23026" y="266331"/>
            <a:ext cx="13227554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WHAT IS ECG SIGNAL GENERATION?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43854" y="1740654"/>
            <a:ext cx="15585897" cy="763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Electrocardiogram (ECG) signals represent the electrical activity of the heart and are vital in diagnosing cardiovascular conditions.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Traditionally, large real-world datasets like MIT-BIH Arrhythmia are used to train machine learning and deep learning models for tasks such as arrhythmia detection. However, these datasets can be: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Limited in size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Biased</a:t>
            </a: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Contain sensitive patient data</a:t>
            </a:r>
          </a:p>
          <a:p>
            <a:pPr algn="ctr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is where *synthetic ECG signal generation* comes in — providing high-quality, realistic signals to supplement or replace real data.</a:t>
            </a: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5258" y="450623"/>
            <a:ext cx="14798244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WHY USE DIFFUSION MODELS FOR ECG?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90521"/>
            <a:ext cx="16837068" cy="6768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3608" indent="-516804" lvl="1">
              <a:lnSpc>
                <a:spcPts val="6702"/>
              </a:lnSpc>
              <a:buFont typeface="Arial"/>
              <a:buChar char="•"/>
            </a:pPr>
            <a:r>
              <a:rPr lang="en-US" sz="47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High-quality generation of realistic ECG signals</a:t>
            </a:r>
          </a:p>
          <a:p>
            <a:pPr algn="l" marL="1033608" indent="-516804" lvl="1">
              <a:lnSpc>
                <a:spcPts val="6702"/>
              </a:lnSpc>
              <a:buFont typeface="Arial"/>
              <a:buChar char="•"/>
            </a:pPr>
            <a:r>
              <a:rPr lang="en-US" sz="47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Augment training data to improve model generalization</a:t>
            </a:r>
          </a:p>
          <a:p>
            <a:pPr algn="l" marL="1033608" indent="-516804" lvl="1">
              <a:lnSpc>
                <a:spcPts val="6702"/>
              </a:lnSpc>
              <a:buFont typeface="Arial"/>
              <a:buChar char="•"/>
            </a:pPr>
            <a:r>
              <a:rPr lang="en-US" sz="47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Privacy preservation through synthetic data</a:t>
            </a:r>
          </a:p>
          <a:p>
            <a:pPr algn="l" marL="1033608" indent="-516804" lvl="1">
              <a:lnSpc>
                <a:spcPts val="6702"/>
              </a:lnSpc>
              <a:buFont typeface="Arial"/>
              <a:buChar char="•"/>
            </a:pPr>
            <a:r>
              <a:rPr lang="en-US" sz="47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Control over generation (e.g., produce signals with specific heart rates or rhythms)</a:t>
            </a:r>
          </a:p>
          <a:p>
            <a:pPr algn="ctr">
              <a:lnSpc>
                <a:spcPts val="6702"/>
              </a:lnSpc>
            </a:pPr>
          </a:p>
          <a:p>
            <a:pPr algn="ctr">
              <a:lnSpc>
                <a:spcPts val="670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2337" y="450623"/>
            <a:ext cx="14324086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PREPROCESSING BEFORE GENERATION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1882" y="2193497"/>
            <a:ext cx="15184996" cy="6450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Before training a diffusion model, ECG signals undergo:</a:t>
            </a: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Bandpass Filtering – Removes high-frequency noise and baseline drift</a:t>
            </a: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Normalization – Ensures consistent signal amplitude across samples</a:t>
            </a: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NaN &amp; Artifact Handling– Replaces missing or corrupted data</a:t>
            </a: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Segmentation – Extracts fixed-length samples for learning</a:t>
            </a: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 – Helps verify signal quality and preprocessing steps</a:t>
            </a:r>
          </a:p>
          <a:p>
            <a:pPr algn="just">
              <a:lnSpc>
                <a:spcPts val="5134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19038" y="914400"/>
            <a:ext cx="6908073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GROUP </a:t>
            </a: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MEMBERS-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68919"/>
            <a:ext cx="14113165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SAGNIKA SEN - 22BEC10019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DEEPIKA GUPTA - 22BEC10030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ANAMIKA SHARMA - 22BEC10039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KUMARI AASTHA - 22BEC10029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HARI PRASAD REDDY - 22BEC10020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TEJASHVI RAJ - 22BEC10029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265822" y="-2672895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41118" y="-13199"/>
            <a:ext cx="8805764" cy="10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SYNTHETIC ECG SIGNAL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1051" y="1159584"/>
            <a:ext cx="15585897" cy="961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sz="40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ECG Signal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epresents electrical activity of the heart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in diagnosing cardiovascular diseases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with real ECG data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b="true" sz="3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Arrhythmia: </a:t>
            </a: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 with the rate of heartbeat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Traditional treatment: Large real-world datasets used to train the models </a:t>
            </a:r>
          </a:p>
          <a:p>
            <a:pPr algn="l" marL="842008" indent="-421004" lvl="1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Drawbacks:</a:t>
            </a:r>
          </a:p>
          <a:p>
            <a:pPr algn="just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Limited in size</a:t>
            </a:r>
          </a:p>
          <a:p>
            <a:pPr algn="just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Biased</a:t>
            </a:r>
          </a:p>
          <a:p>
            <a:pPr algn="just" marL="842008" indent="-421004" lvl="1">
              <a:lnSpc>
                <a:spcPts val="5459"/>
              </a:lnSpc>
              <a:buAutoNum type="arabicPeriod" startAt="1"/>
            </a:pPr>
            <a:r>
              <a:rPr lang="en-US" sz="3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Contain sensitive patient data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55919" y="2686008"/>
            <a:ext cx="10976161" cy="7600992"/>
          </a:xfrm>
          <a:custGeom>
            <a:avLst/>
            <a:gdLst/>
            <a:ahLst/>
            <a:cxnLst/>
            <a:rect r="r" b="b" t="t" l="l"/>
            <a:pathLst>
              <a:path h="7600992" w="10976161">
                <a:moveTo>
                  <a:pt x="0" y="0"/>
                </a:moveTo>
                <a:lnTo>
                  <a:pt x="10976162" y="0"/>
                </a:lnTo>
                <a:lnTo>
                  <a:pt x="10976162" y="7600992"/>
                </a:lnTo>
                <a:lnTo>
                  <a:pt x="0" y="7600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7951"/>
            <a:ext cx="15877431" cy="2488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400" spc="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is where Synthetic ECG Signal generation comes into the picture, providing</a:t>
            </a:r>
          </a:p>
          <a:p>
            <a:pPr algn="l" marL="734061" indent="-367031" lvl="1">
              <a:lnSpc>
                <a:spcPts val="4964"/>
              </a:lnSpc>
              <a:buFont typeface="Arial"/>
              <a:buChar char="•"/>
            </a:pPr>
            <a:r>
              <a:rPr lang="en-US" sz="3400" spc="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Quality               </a:t>
            </a:r>
          </a:p>
          <a:p>
            <a:pPr algn="l" marL="734061" indent="-367031" lvl="1">
              <a:lnSpc>
                <a:spcPts val="4964"/>
              </a:lnSpc>
              <a:buFont typeface="Arial"/>
              <a:buChar char="•"/>
            </a:pPr>
            <a:r>
              <a:rPr lang="en-US" sz="3400" spc="18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Realistic data, that replaces the real 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0420" y="382208"/>
            <a:ext cx="12132766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9"/>
              </a:lnSpc>
            </a:pPr>
            <a:r>
              <a:rPr lang="en-US" b="true" sz="5499" spc="538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PROBABILISTIC DIFFUSION MODELS</a:t>
            </a:r>
          </a:p>
          <a:p>
            <a:pPr algn="ctr">
              <a:lnSpc>
                <a:spcPts val="758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27210"/>
            <a:ext cx="15585897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class of generative models that does two processes;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Forward Process: Gradually add noise to real data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Reverse Diffusion: Learn how to reverse the process to generate new samples from pure noise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813617" y="4857964"/>
            <a:ext cx="12246372" cy="91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sz="5400" spc="52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WHY USE DIFFUSION MODELS FOR ECG?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199998"/>
            <a:ext cx="17259300" cy="444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High-quality generation of realistic ECG signals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Augment training data to improve model generalization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Privacy preservation through synthetic data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Control over generation (e.g., produce signals with specific heart rates or rhythms)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99042" y="450623"/>
            <a:ext cx="3190677" cy="104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DATASET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1882" y="2240938"/>
            <a:ext cx="15184996" cy="5687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94"/>
              </a:lnSpc>
            </a:pPr>
            <a:r>
              <a:rPr lang="en-US" sz="40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MIT-BIH Ar</a:t>
            </a:r>
            <a:r>
              <a:rPr lang="en-US" sz="40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rhythmia Database</a:t>
            </a:r>
          </a:p>
          <a:p>
            <a:pPr algn="just">
              <a:lnSpc>
                <a:spcPts val="5694"/>
              </a:lnSpc>
            </a:pPr>
          </a:p>
          <a:p>
            <a:pPr algn="just" marL="878124" indent="-439062" lvl="1">
              <a:lnSpc>
                <a:spcPts val="5694"/>
              </a:lnSpc>
              <a:buFont typeface="Arial"/>
              <a:buChar char="•"/>
            </a:pPr>
            <a:r>
              <a:rPr lang="en-US" sz="40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contains 48 records from 47 patients</a:t>
            </a:r>
          </a:p>
          <a:p>
            <a:pPr algn="just" marL="878124" indent="-439062" lvl="1">
              <a:lnSpc>
                <a:spcPts val="5694"/>
              </a:lnSpc>
              <a:buFont typeface="Arial"/>
              <a:buChar char="•"/>
            </a:pPr>
            <a:r>
              <a:rPr lang="en-US" sz="40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each record is taken for 30 minute duration from a single patient</a:t>
            </a:r>
          </a:p>
          <a:p>
            <a:pPr algn="just" marL="878124" indent="-439062" lvl="1">
              <a:lnSpc>
                <a:spcPts val="5694"/>
              </a:lnSpc>
              <a:buFont typeface="Arial"/>
              <a:buChar char="•"/>
            </a:pPr>
            <a:r>
              <a:rPr lang="en-US" sz="40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Sampling Rate: 360 Hz</a:t>
            </a:r>
          </a:p>
          <a:p>
            <a:pPr algn="just">
              <a:lnSpc>
                <a:spcPts val="5694"/>
              </a:lnSpc>
            </a:pPr>
          </a:p>
          <a:p>
            <a:pPr algn="just">
              <a:lnSpc>
                <a:spcPts val="5694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2337" y="450623"/>
            <a:ext cx="14324086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PREPROCESSING BEFORE GENERATION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01882" y="2250463"/>
            <a:ext cx="15184996" cy="450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34"/>
              </a:lnSpc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Before training a diffusion model, ECG signals undergo:</a:t>
            </a:r>
          </a:p>
          <a:p>
            <a:pPr algn="just">
              <a:lnSpc>
                <a:spcPts val="5134"/>
              </a:lnSpc>
            </a:pP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Bandpass Filtering – Removes high-frequency noise and baseline drift</a:t>
            </a:r>
          </a:p>
          <a:p>
            <a:pPr algn="just" marL="791766" indent="-395883" lvl="1">
              <a:lnSpc>
                <a:spcPts val="5134"/>
              </a:lnSpc>
              <a:buFont typeface="Arial"/>
              <a:buChar char="•"/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Normalization – Ensures consistent signal amplitude across samples</a:t>
            </a:r>
          </a:p>
          <a:p>
            <a:pPr algn="just">
              <a:lnSpc>
                <a:spcPts val="513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83054" y="642546"/>
            <a:ext cx="14921892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APPLICATIONS OF SYNTHETIC ECG DATA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5021" y="1980332"/>
            <a:ext cx="16230600" cy="8802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51"/>
              </a:lnSpc>
            </a:pPr>
            <a:r>
              <a:rPr lang="en-US" b="true" sz="36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Arrhythmia Detection &amp; HRV Analysis</a:t>
            </a:r>
          </a:p>
          <a:p>
            <a:pPr algn="just">
              <a:lnSpc>
                <a:spcPts val="6051"/>
              </a:lnSpc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deep learning models to identify cardiac irregularities and    analyze heart rate variability.</a:t>
            </a:r>
          </a:p>
          <a:p>
            <a:pPr algn="just">
              <a:lnSpc>
                <a:spcPts val="6051"/>
              </a:lnSpc>
            </a:pPr>
            <a:r>
              <a:rPr lang="en-US" b="true" sz="36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Edge Case </a:t>
            </a:r>
            <a:r>
              <a:rPr lang="en-US" b="true" sz="36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</a:t>
            </a:r>
          </a:p>
          <a:p>
            <a:pPr algn="just">
              <a:lnSpc>
                <a:spcPts val="6051"/>
              </a:lnSpc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Evaluating algorithm performance in rare or extreme physiological conditions.</a:t>
            </a:r>
          </a:p>
          <a:p>
            <a:pPr algn="just">
              <a:lnSpc>
                <a:spcPts val="6051"/>
              </a:lnSpc>
            </a:pPr>
            <a:r>
              <a:rPr lang="en-US" b="true" sz="36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</a:t>
            </a:r>
            <a:r>
              <a:rPr lang="en-US" b="true" sz="366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ederated Learning</a:t>
            </a:r>
          </a:p>
          <a:p>
            <a:pPr algn="just">
              <a:lnSpc>
                <a:spcPts val="6051"/>
              </a:lnSpc>
            </a:pPr>
            <a:r>
              <a:rPr lang="en-US" sz="366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Supporting privacy-preserving research by enabling decentralized model training across devices.</a:t>
            </a:r>
          </a:p>
          <a:p>
            <a:pPr algn="just">
              <a:lnSpc>
                <a:spcPts val="5134"/>
              </a:lnSpc>
            </a:pPr>
          </a:p>
          <a:p>
            <a:pPr algn="just">
              <a:lnSpc>
                <a:spcPts val="5134"/>
              </a:lnSpc>
            </a:pPr>
          </a:p>
          <a:p>
            <a:pPr algn="just">
              <a:lnSpc>
                <a:spcPts val="51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27876" y="609739"/>
            <a:ext cx="5579469" cy="104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3"/>
              </a:lnSpc>
              <a:spcBef>
                <a:spcPct val="0"/>
              </a:spcBef>
            </a:pPr>
            <a:r>
              <a:rPr lang="en-US" b="true" sz="6089" spc="596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1502" y="2275186"/>
            <a:ext cx="14881086" cy="4134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15"/>
              </a:lnSpc>
            </a:pPr>
            <a:r>
              <a:rPr lang="en-US" sz="39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further advances in diffusion models and signal conditioning, synthetic ECG can become a cornerstone for:</a:t>
            </a:r>
          </a:p>
          <a:p>
            <a:pPr algn="just" marL="850177" indent="-425088" lvl="1">
              <a:lnSpc>
                <a:spcPts val="6615"/>
              </a:lnSpc>
              <a:buFont typeface="Arial"/>
              <a:buChar char="•"/>
            </a:pPr>
            <a:r>
              <a:rPr lang="en-US" sz="39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and safe AI development in healthcare</a:t>
            </a:r>
          </a:p>
          <a:p>
            <a:pPr algn="just" marL="850177" indent="-425088" lvl="1">
              <a:lnSpc>
                <a:spcPts val="6615"/>
              </a:lnSpc>
              <a:buFont typeface="Arial"/>
              <a:buChar char="•"/>
            </a:pPr>
            <a:r>
              <a:rPr lang="en-US" sz="39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Simulated patient monitoring systems</a:t>
            </a:r>
          </a:p>
          <a:p>
            <a:pPr algn="just" marL="850177" indent="-425088" lvl="1">
              <a:lnSpc>
                <a:spcPts val="6615"/>
              </a:lnSpc>
              <a:buFont typeface="Arial"/>
              <a:buChar char="•"/>
            </a:pPr>
            <a:r>
              <a:rPr lang="en-US" sz="39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Robust biomedical signal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DAGZj9WzHeA</dc:identifier>
  <dcterms:modified xsi:type="dcterms:W3CDTF">2011-08-01T06:04:30Z</dcterms:modified>
  <cp:revision>1</cp:revision>
  <dc:title>Synthetic ECG Signal Generation Using Probabilistic Diffusion Models</dc:title>
</cp:coreProperties>
</file>