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152" autoAdjust="0"/>
    <p:restoredTop sz="94660"/>
  </p:normalViewPr>
  <p:slideViewPr>
    <p:cSldViewPr>
      <p:cViewPr varScale="1">
        <p:scale>
          <a:sx n="51" d="100"/>
          <a:sy n="51" d="100"/>
        </p:scale>
        <p:origin x="-127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89D79-19E5-4E97-B3F9-50BEB610673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9AFAB-843A-40A2-998E-BC8042759F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TDBOY4AuUIr3IC4MQEf8aSHtL5UHa60C/edit?usp=drive_link&amp;ouid=117912955689528128130&amp;rtpof=true&amp;sd=true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3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3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3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24200" y="2057400"/>
            <a:ext cx="525780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/>
              <a:t>DEEPIKA K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2743200"/>
            <a:ext cx="5148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513121104002</a:t>
            </a:r>
          </a:p>
          <a:p>
            <a:r>
              <a:rPr lang="en-US" dirty="0" err="1" smtClean="0"/>
              <a:t>Thanthai</a:t>
            </a:r>
            <a:r>
              <a:rPr lang="en-US" dirty="0" smtClean="0"/>
              <a:t> </a:t>
            </a:r>
            <a:r>
              <a:rPr lang="en-US" dirty="0" err="1" smtClean="0"/>
              <a:t>Periyar</a:t>
            </a:r>
            <a:r>
              <a:rPr lang="en-US" dirty="0" smtClean="0"/>
              <a:t> Government Institute of Technology</a:t>
            </a:r>
          </a:p>
          <a:p>
            <a:r>
              <a:rPr lang="en-US" dirty="0" smtClean="0"/>
              <a:t>Vellore-2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9"/>
            <a:ext cx="2437131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1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6172200"/>
            <a:ext cx="1678937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Demo</a:t>
            </a:r>
            <a:r>
              <a:rPr lang="en-US" sz="2000" u="heavy" spc="-130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 Lin</a:t>
            </a:r>
            <a:r>
              <a:rPr sz="2000" u="heavy" spc="25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143000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  Accuracy Metrics: </a:t>
            </a:r>
            <a:r>
              <a:rPr lang="en-US" dirty="0" smtClean="0"/>
              <a:t>Our text summarization system achieved high accuracy rates, validated through comparative analysis with manual summaries and benchmark datasets.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Efficiency Gains: </a:t>
            </a:r>
            <a:r>
              <a:rPr lang="en-US" dirty="0" smtClean="0"/>
              <a:t>Users experienced significant time savings in information processing and decision-making, thanks to the system's automated summarization capabilities.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User Feedback: </a:t>
            </a:r>
            <a:r>
              <a:rPr lang="en-US" dirty="0" smtClean="0"/>
              <a:t>Positive user feedback indicates satisfaction with the quality, relevance, and clarity of the generated summaries, enhancing user experience.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Case Studies: </a:t>
            </a:r>
            <a:r>
              <a:rPr lang="en-US" dirty="0" smtClean="0"/>
              <a:t>Real-world case studies demonstrate the practical utility of our system in various domains, showcasing its effectiveness and impact.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Scalability: </a:t>
            </a:r>
            <a:r>
              <a:rPr lang="en-US" dirty="0" smtClean="0"/>
              <a:t>The system exhibits scalability, handling large volumes of text data efficiently without compromising on summarization quality or </a:t>
            </a:r>
            <a:r>
              <a:rPr lang="en-US" dirty="0" err="1" smtClean="0"/>
              <a:t>performance.Future</a:t>
            </a:r>
            <a:r>
              <a:rPr lang="en-US" dirty="0" smtClean="0"/>
              <a:t> Enhancements: Insights from user feedback and evaluation metrics guide future enhancements and refinements to further optimize the system's performance and usability.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2565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kern="0" dirty="0" smtClean="0">
                <a:solidFill>
                  <a:prstClr val="black"/>
                </a:solidFill>
                <a:latin typeface="Trebuchet MS"/>
                <a:ea typeface="+mj-ea"/>
              </a:rPr>
              <a:t>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1" y="1981200"/>
            <a:ext cx="9448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the intricate web of ecosystems, biodiversity, and natural processes that sustain life on Earth. Nature provides us with essential resources </a:t>
            </a:r>
          </a:p>
          <a:p>
            <a:r>
              <a:rPr lang="en-US" sz="2400" dirty="0" smtClean="0"/>
              <a:t>such as clean air, water, food, and medicines. Spending time in nature has been linked t o reduced stress, improved mood, and enhanced creativity.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8" y="3049905"/>
            <a:ext cx="10681335" cy="758190"/>
          </a:xfrm>
        </p:spPr>
        <p:txBody>
          <a:bodyPr/>
          <a:lstStyle/>
          <a:p>
            <a:pPr algn="ctr"/>
            <a:r>
              <a:rPr lang="en-US" dirty="0" smtClean="0"/>
              <a:t>THANK YOU...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54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7588" y="2743556"/>
            <a:ext cx="10156825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4400" b="0" dirty="0" smtClean="0"/>
              <a:t>Gen AI Text Summarization with            LSA Algorithm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30" y="6410333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54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1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0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93"/>
            <a:ext cx="235712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1981200" y="1752608"/>
            <a:ext cx="472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Project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End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Solution and its proposition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WOW Factor in the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Modeling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8" y="575062"/>
            <a:ext cx="563689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9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 </a:t>
            </a:r>
            <a:r>
              <a:rPr lang="en-US" b="1" dirty="0" smtClean="0"/>
              <a:t>Information </a:t>
            </a:r>
            <a:r>
              <a:rPr lang="en-US" b="1" dirty="0"/>
              <a:t>Overload</a:t>
            </a:r>
            <a:r>
              <a:rPr lang="en-US" b="1" dirty="0" smtClean="0"/>
              <a:t>:  </a:t>
            </a:r>
            <a:r>
              <a:rPr lang="en-US" dirty="0" smtClean="0"/>
              <a:t>In </a:t>
            </a:r>
            <a:r>
              <a:rPr lang="en-US" dirty="0"/>
              <a:t>today's digital age, vast amounts of text-based information overwhelm individuals and organizations, hindering effective information </a:t>
            </a:r>
            <a:r>
              <a:rPr lang="en-US" dirty="0" smtClean="0"/>
              <a:t>extraction.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Manual </a:t>
            </a:r>
            <a:r>
              <a:rPr lang="en-US" b="1" dirty="0"/>
              <a:t>Summarization </a:t>
            </a:r>
            <a:r>
              <a:rPr lang="en-US" b="1" dirty="0" smtClean="0"/>
              <a:t>Challenges: </a:t>
            </a:r>
            <a:r>
              <a:rPr lang="en-US" dirty="0" smtClean="0"/>
              <a:t>Traditional </a:t>
            </a:r>
            <a:r>
              <a:rPr lang="en-US" dirty="0"/>
              <a:t>manual summarization methods are time-consuming, prone to biases, and often result in incomplete or inaccurate </a:t>
            </a:r>
            <a:r>
              <a:rPr lang="en-US" dirty="0" smtClean="0"/>
              <a:t>summaries.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Automated </a:t>
            </a:r>
            <a:r>
              <a:rPr lang="en-US" b="1" dirty="0"/>
              <a:t>Methods Limitations: </a:t>
            </a:r>
            <a:r>
              <a:rPr lang="en-US" dirty="0"/>
              <a:t>Existing automated text summarization approaches struggle with diverse text formats, languages, and context understanding, leading to suboptimal </a:t>
            </a:r>
            <a:r>
              <a:rPr lang="en-US" dirty="0" smtClean="0"/>
              <a:t>summaries.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Need </a:t>
            </a:r>
            <a:r>
              <a:rPr lang="en-US" b="1" dirty="0"/>
              <a:t>for Accurate Automation: </a:t>
            </a:r>
            <a:r>
              <a:rPr lang="en-US" dirty="0"/>
              <a:t>There is a pressing need for an automated text summarization solution that can accurately and efficiently distill complex textual content into concise and meaningful summaries, improving decision-making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30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29628"/>
            <a:ext cx="526351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286006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Objective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 Develop </a:t>
            </a:r>
            <a:r>
              <a:rPr lang="en-US" dirty="0"/>
              <a:t>an automated text summarization system using generative AI techniques, specifically the Latent Semantic Analysis (LSA) </a:t>
            </a:r>
            <a:r>
              <a:rPr lang="en-US" dirty="0" smtClean="0"/>
              <a:t>algorithm.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Goal:  </a:t>
            </a:r>
            <a:r>
              <a:rPr lang="en-US" dirty="0" smtClean="0"/>
              <a:t>Create </a:t>
            </a:r>
            <a:r>
              <a:rPr lang="en-US" dirty="0"/>
              <a:t>a robust system capable of accurately and efficiently distilling complex textual content into concise and informative </a:t>
            </a:r>
            <a:r>
              <a:rPr lang="en-US" dirty="0" smtClean="0"/>
              <a:t>summaries.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Key Components:  </a:t>
            </a:r>
            <a:r>
              <a:rPr lang="en-US" dirty="0" smtClean="0"/>
              <a:t>Utilize </a:t>
            </a:r>
            <a:r>
              <a:rPr lang="en-US" dirty="0"/>
              <a:t>Python libraries such as PyPDF2, </a:t>
            </a:r>
            <a:r>
              <a:rPr lang="en-US" dirty="0" err="1"/>
              <a:t>nltk</a:t>
            </a:r>
            <a:r>
              <a:rPr lang="en-US" dirty="0"/>
              <a:t>, and </a:t>
            </a:r>
            <a:r>
              <a:rPr lang="en-US" dirty="0" err="1"/>
              <a:t>sumy</a:t>
            </a:r>
            <a:r>
              <a:rPr lang="en-US" dirty="0"/>
              <a:t> for text extraction, </a:t>
            </a:r>
            <a:r>
              <a:rPr lang="en-US" dirty="0" smtClean="0"/>
              <a:t>preprocessing</a:t>
            </a:r>
            <a:r>
              <a:rPr lang="en-US" dirty="0"/>
              <a:t>, and </a:t>
            </a:r>
            <a:r>
              <a:rPr lang="en-US" dirty="0" smtClean="0"/>
              <a:t>summarization.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Impact:  </a:t>
            </a:r>
            <a:r>
              <a:rPr lang="en-US" dirty="0"/>
              <a:t>Revolutionize the way text content is processed, analyzed, and consumed, enhancing productivity, efficiency, and user experience in information-intensive domains.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4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209806"/>
            <a:ext cx="9220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Researchers </a:t>
            </a:r>
            <a:r>
              <a:rPr lang="en-US" b="1" dirty="0"/>
              <a:t>and Academics: </a:t>
            </a:r>
            <a:r>
              <a:rPr lang="en-US" b="1" dirty="0" smtClean="0"/>
              <a:t> </a:t>
            </a:r>
            <a:r>
              <a:rPr lang="en-US" dirty="0" smtClean="0"/>
              <a:t>Who </a:t>
            </a:r>
            <a:r>
              <a:rPr lang="en-US" dirty="0"/>
              <a:t>require quick access to summarized research papers for literature review and study </a:t>
            </a:r>
            <a:r>
              <a:rPr lang="en-US" dirty="0" smtClean="0"/>
              <a:t>purposes.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Professionals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 Such </a:t>
            </a:r>
            <a:r>
              <a:rPr lang="en-US" dirty="0"/>
              <a:t>as analysts, consultants, and executives who need concise summaries of reports and documents for </a:t>
            </a:r>
            <a:r>
              <a:rPr lang="en-US" dirty="0" smtClean="0"/>
              <a:t>decision-making.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Students: </a:t>
            </a:r>
            <a:r>
              <a:rPr lang="en-US" dirty="0" smtClean="0"/>
              <a:t> </a:t>
            </a:r>
            <a:r>
              <a:rPr lang="en-US" dirty="0"/>
              <a:t>Who seek efficient ways to understand and study complex topics by accessing summarized educational </a:t>
            </a:r>
            <a:r>
              <a:rPr lang="en-US" dirty="0" smtClean="0"/>
              <a:t>materials.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Information </a:t>
            </a:r>
            <a:r>
              <a:rPr lang="en-US" b="1" dirty="0"/>
              <a:t>Seekers: </a:t>
            </a:r>
            <a:r>
              <a:rPr lang="en-US" b="1" dirty="0" smtClean="0"/>
              <a:t> </a:t>
            </a:r>
            <a:r>
              <a:rPr lang="en-US" dirty="0" smtClean="0"/>
              <a:t>Including </a:t>
            </a:r>
            <a:r>
              <a:rPr lang="en-US" dirty="0"/>
              <a:t>journalists, bloggers, and content creators who rely on accurate summaries for content creation and </a:t>
            </a:r>
            <a:r>
              <a:rPr lang="en-US" dirty="0" smtClean="0"/>
              <a:t>analysis.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General Public:  </a:t>
            </a:r>
            <a:r>
              <a:rPr lang="en-US" dirty="0" smtClean="0"/>
              <a:t>Individuals </a:t>
            </a:r>
            <a:r>
              <a:rPr lang="en-US" dirty="0"/>
              <a:t>interested in staying informed but prefer concise information over lengthy </a:t>
            </a:r>
            <a:r>
              <a:rPr lang="en-US" dirty="0" smtClean="0"/>
              <a:t>texts </a:t>
            </a:r>
            <a:r>
              <a:rPr lang="en-US" dirty="0"/>
              <a:t>for easy understanding and consumption.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838207"/>
            <a:ext cx="976312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2057407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  Automated </a:t>
            </a:r>
            <a:r>
              <a:rPr lang="en-US" b="1" dirty="0"/>
              <a:t>Summarization: </a:t>
            </a:r>
            <a:r>
              <a:rPr lang="en-US" dirty="0"/>
              <a:t>Our solution leverages generative AI techniques like LSA to automate text summarization, saving time and effort in manual summarization </a:t>
            </a:r>
            <a:r>
              <a:rPr lang="en-US" dirty="0" smtClean="0"/>
              <a:t>processes.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Accuracy </a:t>
            </a:r>
            <a:r>
              <a:rPr lang="en-US" b="1" dirty="0"/>
              <a:t>and Relevance: </a:t>
            </a:r>
            <a:r>
              <a:rPr lang="en-US" dirty="0"/>
              <a:t>The system ensures accurate and relevant summaries by analyzing underlying semantics, providing users with concise and meaningful </a:t>
            </a:r>
            <a:r>
              <a:rPr lang="en-US" dirty="0" smtClean="0"/>
              <a:t>insights.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Customization Options: </a:t>
            </a:r>
            <a:r>
              <a:rPr lang="en-US" dirty="0" smtClean="0"/>
              <a:t>Users </a:t>
            </a:r>
            <a:r>
              <a:rPr lang="en-US" dirty="0"/>
              <a:t>can tailor the level of summarization to their needs, from brief overviews to detailed analyses, enhancing flexibility and </a:t>
            </a:r>
            <a:r>
              <a:rPr lang="en-US" dirty="0" smtClean="0"/>
              <a:t>usability.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Enhanced </a:t>
            </a:r>
            <a:r>
              <a:rPr lang="en-US" b="1" dirty="0"/>
              <a:t>Decision-Making: </a:t>
            </a:r>
            <a:r>
              <a:rPr lang="en-US" dirty="0"/>
              <a:t>By delivering clear and concise summaries, our solution empowers users to make informed decisions quickly, improving productivity and efficiency.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654938"/>
            <a:ext cx="754316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20574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  Advanced </a:t>
            </a:r>
            <a:r>
              <a:rPr lang="en-US" b="1" dirty="0"/>
              <a:t>AI Capabilities: </a:t>
            </a:r>
            <a:r>
              <a:rPr lang="en-US" dirty="0"/>
              <a:t>Our solution incorporates cutting-edge generative AI techniques, including the Latent Semantic Analysis (LSA) algorithm, to deliver highly accurate and contextually relevant text </a:t>
            </a:r>
            <a:r>
              <a:rPr lang="en-US" dirty="0" smtClean="0"/>
              <a:t>summaries.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Semantic </a:t>
            </a:r>
            <a:r>
              <a:rPr lang="en-US" b="1" dirty="0"/>
              <a:t>Understanding: </a:t>
            </a:r>
            <a:r>
              <a:rPr lang="en-US" dirty="0"/>
              <a:t>Unlike traditional summarization methods, our system goes beyond surface-level analysis, understanding the underlying semantics of the text to provide deeper insights and more nuanced </a:t>
            </a:r>
            <a:r>
              <a:rPr lang="en-US" dirty="0" smtClean="0"/>
              <a:t>summaries.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Scalability </a:t>
            </a:r>
            <a:r>
              <a:rPr lang="en-US" b="1" dirty="0"/>
              <a:t>and Performance: </a:t>
            </a:r>
            <a:r>
              <a:rPr lang="en-US" dirty="0"/>
              <a:t>Our solution is designed to handle large volumes of text data efficiently, ensuring scalability without compromising on performance or </a:t>
            </a:r>
            <a:r>
              <a:rPr lang="en-US" dirty="0" smtClean="0"/>
              <a:t>accuracy.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User-Centric </a:t>
            </a:r>
            <a:r>
              <a:rPr lang="en-US" b="1" dirty="0"/>
              <a:t>Design: </a:t>
            </a:r>
            <a:r>
              <a:rPr lang="en-US" dirty="0"/>
              <a:t>We prioritize user experience, offering an intuitive interface, customizable options, and seamless integration, making text summarization effortless and enjoyable for users.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53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371600"/>
            <a:ext cx="1021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System </a:t>
            </a:r>
            <a:r>
              <a:rPr lang="en-US" b="1" dirty="0"/>
              <a:t>Architecture: </a:t>
            </a:r>
            <a:r>
              <a:rPr lang="en-US" dirty="0"/>
              <a:t>Our text summarization system follows a modular architecture, comprising data preprocessing, feature extraction, summarization algorithms, and user interface </a:t>
            </a:r>
            <a:r>
              <a:rPr lang="en-US" dirty="0" smtClean="0"/>
              <a:t>components.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Data </a:t>
            </a:r>
            <a:r>
              <a:rPr lang="en-US" b="1" dirty="0"/>
              <a:t>Preprocessing: </a:t>
            </a:r>
            <a:r>
              <a:rPr lang="en-US" dirty="0" smtClean="0"/>
              <a:t>Text </a:t>
            </a:r>
            <a:r>
              <a:rPr lang="en-US" dirty="0"/>
              <a:t>data is preprocessed to remove noise, tokenize sentences, and prepare the text for feature extraction and </a:t>
            </a:r>
            <a:r>
              <a:rPr lang="en-US" dirty="0" smtClean="0"/>
              <a:t>analysis.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Feature </a:t>
            </a:r>
            <a:r>
              <a:rPr lang="en-US" b="1" dirty="0"/>
              <a:t>Extraction: </a:t>
            </a:r>
            <a:r>
              <a:rPr lang="en-US" dirty="0"/>
              <a:t>Features such as word frequency, relevance scores, and semantic similarities are extracted from the preprocessed text to identify key </a:t>
            </a:r>
            <a:r>
              <a:rPr lang="en-US" dirty="0" smtClean="0"/>
              <a:t>information.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Summarization </a:t>
            </a:r>
            <a:r>
              <a:rPr lang="en-US" b="1" dirty="0"/>
              <a:t>Algorithms:</a:t>
            </a:r>
            <a:r>
              <a:rPr lang="en-US" dirty="0"/>
              <a:t> We employ advanced algorithms like Latent Semantic Analysis (LSA) to generate accurate and concise summaries based on extracted features and semantic </a:t>
            </a:r>
            <a:r>
              <a:rPr lang="en-US" dirty="0" smtClean="0"/>
              <a:t>understanding.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User </a:t>
            </a:r>
            <a:r>
              <a:rPr lang="en-US" b="1" dirty="0"/>
              <a:t>Interface:</a:t>
            </a:r>
            <a:r>
              <a:rPr lang="en-US" dirty="0"/>
              <a:t> The system includes an intuitive user interface with customizable options for summarization levels, allowing users to interact seamlessly with the summarization </a:t>
            </a:r>
            <a:r>
              <a:rPr lang="en-US" dirty="0" smtClean="0"/>
              <a:t>process.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Wireframes </a:t>
            </a:r>
            <a:r>
              <a:rPr lang="en-US" b="1" dirty="0"/>
              <a:t>(Optional): </a:t>
            </a:r>
            <a:r>
              <a:rPr lang="en-US" dirty="0"/>
              <a:t>Teams can add wireframes or mockups to illustrate the system's user interface design and functionality, showcasing the user experience and workflow.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158</TotalTime>
  <Words>981</Words>
  <Application>Microsoft Office PowerPoint</Application>
  <PresentationFormat>Custom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DEEPIKA K</vt:lpstr>
      <vt:lpstr>Gen AI Text Summarization with            LSA Algorithm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  <vt:lpstr>Slide 11</vt:lpstr>
      <vt:lpstr>THANK YOU...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DEEPIKA K</dc:title>
  <dc:creator>TPGIT CSE 5</dc:creator>
  <cp:lastModifiedBy>TPGIT CSE 5</cp:lastModifiedBy>
  <cp:revision>20</cp:revision>
  <dcterms:created xsi:type="dcterms:W3CDTF">2024-04-02T12:54:10Z</dcterms:created>
  <dcterms:modified xsi:type="dcterms:W3CDTF">2024-04-03T10:32:58Z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