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D</a:t>
            </a:r>
            <a:r>
              <a:rPr dirty="0" sz="2400" lang="en-US"/>
              <a:t>e</a:t>
            </a:r>
            <a:r>
              <a:rPr dirty="0" sz="2400" lang="en-US"/>
              <a:t>e</a:t>
            </a:r>
            <a:r>
              <a:rPr dirty="0" sz="2400" lang="en-US"/>
              <a:t>p</a:t>
            </a:r>
            <a:r>
              <a:rPr dirty="0" sz="2400" lang="en-US"/>
              <a:t>i</a:t>
            </a:r>
            <a:r>
              <a:rPr dirty="0" sz="2400" lang="en-US"/>
              <a:t>k</a:t>
            </a:r>
            <a:r>
              <a:rPr dirty="0" sz="2400" lang="en-US"/>
              <a:t>a</a:t>
            </a:r>
            <a:r>
              <a:rPr dirty="0" sz="2400" lang="en-US"/>
              <a:t>.</a:t>
            </a:r>
            <a:r>
              <a:rPr dirty="0" sz="2400" lang="en-US"/>
              <a:t>L</a:t>
            </a:r>
            <a:endParaRPr dirty="0" sz="2400" lang="en-US"/>
          </a:p>
          <a:p>
            <a:r>
              <a:rPr dirty="0" sz="2400" lang="en-US"/>
              <a:t>REGISTER NO: 31221</a:t>
            </a:r>
            <a:r>
              <a:rPr dirty="0" sz="2400" lang="en-IN"/>
              <a:t>0</a:t>
            </a:r>
            <a:r>
              <a:rPr dirty="0" sz="2400" lang="en-US"/>
              <a:t>7</a:t>
            </a:r>
            <a:r>
              <a:rPr dirty="0" sz="2400" lang="en-US"/>
              <a:t>8</a:t>
            </a:r>
            <a:r>
              <a:rPr dirty="0" sz="2400" lang="en-US"/>
              <a:t>7</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2024-09-01T08:55:59Z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fe6fdbeaaae84bbd8c5a7155a9d029d4</vt:lpwstr>
  </property>
</Properties>
</file>